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363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56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85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5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087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139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34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635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56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668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2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550E1-3042-4CCD-9608-D3D9B0967EE5}" type="datetimeFigureOut">
              <a:rPr lang="en-GB" smtClean="0"/>
              <a:t>19/10/2015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2FC18-5FAB-4C3B-B9C9-114C80F883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2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147"/>
          <p:cNvSpPr/>
          <p:nvPr/>
        </p:nvSpPr>
        <p:spPr>
          <a:xfrm>
            <a:off x="4762897" y="6094458"/>
            <a:ext cx="3250334" cy="574902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L-Shape 32"/>
          <p:cNvSpPr/>
          <p:nvPr/>
        </p:nvSpPr>
        <p:spPr>
          <a:xfrm rot="5400000">
            <a:off x="3671899" y="548679"/>
            <a:ext cx="1296145" cy="7560840"/>
          </a:xfrm>
          <a:prstGeom prst="corner">
            <a:avLst>
              <a:gd name="adj1" fmla="val 268198"/>
              <a:gd name="adj2" fmla="val 52055"/>
            </a:avLst>
          </a:prstGeom>
          <a:pattFill prst="pct5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539552" y="512675"/>
            <a:ext cx="7560840" cy="2729697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18833" y="4545123"/>
            <a:ext cx="457176" cy="27699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LSM</a:t>
            </a:r>
            <a:endParaRPr lang="en-GB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8482" y="1232349"/>
            <a:ext cx="756938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AGRICOM</a:t>
            </a:r>
            <a:endParaRPr lang="en-GB" sz="1100" i="1" dirty="0"/>
          </a:p>
        </p:txBody>
      </p:sp>
      <p:cxnSp>
        <p:nvCxnSpPr>
          <p:cNvPr id="22" name="Straight Arrow Connector 21"/>
          <p:cNvCxnSpPr>
            <a:stCxn id="4" idx="2"/>
            <a:endCxn id="5" idx="0"/>
          </p:cNvCxnSpPr>
          <p:nvPr/>
        </p:nvCxnSpPr>
        <p:spPr>
          <a:xfrm flipH="1">
            <a:off x="2334313" y="872715"/>
            <a:ext cx="5439" cy="22705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712242" y="247436"/>
            <a:ext cx="1489421" cy="6493932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4955191" y="116631"/>
            <a:ext cx="1003521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 smtClean="0"/>
              <a:t>effectmodules</a:t>
            </a:r>
            <a:endParaRPr lang="en-GB" sz="1100" dirty="0"/>
          </a:p>
        </p:txBody>
      </p:sp>
      <p:sp>
        <p:nvSpPr>
          <p:cNvPr id="67" name="Rectangle 66"/>
          <p:cNvSpPr/>
          <p:nvPr/>
        </p:nvSpPr>
        <p:spPr>
          <a:xfrm>
            <a:off x="251521" y="247436"/>
            <a:ext cx="4104456" cy="6493931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1625239" y="116631"/>
            <a:ext cx="1418147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main </a:t>
            </a:r>
            <a:r>
              <a:rPr lang="en-US" sz="1100" dirty="0" err="1" smtClean="0"/>
              <a:t>modelling</a:t>
            </a:r>
            <a:r>
              <a:rPr lang="en-US" sz="1100" dirty="0" smtClean="0"/>
              <a:t> chain</a:t>
            </a:r>
            <a:endParaRPr lang="en-GB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2320541" y="4545123"/>
            <a:ext cx="798808" cy="27699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LSM</a:t>
            </a:r>
            <a:r>
              <a:rPr lang="en-US" sz="1200" dirty="0" smtClean="0"/>
              <a:t> </a:t>
            </a:r>
            <a:r>
              <a:rPr lang="en-US" sz="1200" b="1" dirty="0" smtClean="0"/>
              <a:t>Light</a:t>
            </a:r>
            <a:endParaRPr lang="en-GB" sz="1200" b="1" dirty="0"/>
          </a:p>
        </p:txBody>
      </p:sp>
      <p:cxnSp>
        <p:nvCxnSpPr>
          <p:cNvPr id="55" name="Elbow Connector 54"/>
          <p:cNvCxnSpPr>
            <a:stCxn id="89" idx="2"/>
            <a:endCxn id="6" idx="0"/>
          </p:cNvCxnSpPr>
          <p:nvPr/>
        </p:nvCxnSpPr>
        <p:spPr>
          <a:xfrm rot="5400000">
            <a:off x="1137653" y="3343023"/>
            <a:ext cx="2011869" cy="392331"/>
          </a:xfrm>
          <a:prstGeom prst="bentConnector3">
            <a:avLst>
              <a:gd name="adj1" fmla="val 9035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89" idx="2"/>
            <a:endCxn id="51" idx="0"/>
          </p:cNvCxnSpPr>
          <p:nvPr/>
        </p:nvCxnSpPr>
        <p:spPr>
          <a:xfrm rot="16200000" flipH="1">
            <a:off x="1523914" y="3349091"/>
            <a:ext cx="2011869" cy="380193"/>
          </a:xfrm>
          <a:prstGeom prst="bentConnector3">
            <a:avLst>
              <a:gd name="adj1" fmla="val 90353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761962" y="2689465"/>
            <a:ext cx="1161993" cy="4154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 smtClean="0"/>
              <a:t>Randvoorwaarden</a:t>
            </a:r>
            <a:endParaRPr lang="en-US" sz="1000" i="1" dirty="0" smtClean="0"/>
          </a:p>
          <a:p>
            <a:pPr algn="ctr"/>
            <a:r>
              <a:rPr lang="en-US" sz="1100" i="1" dirty="0" smtClean="0"/>
              <a:t>LSM</a:t>
            </a:r>
            <a:r>
              <a:rPr lang="en-US" sz="1000" i="1" dirty="0" smtClean="0"/>
              <a:t> en LSM light</a:t>
            </a:r>
            <a:endParaRPr lang="en-GB" sz="1000" i="1" dirty="0"/>
          </a:p>
        </p:txBody>
      </p:sp>
      <p:cxnSp>
        <p:nvCxnSpPr>
          <p:cNvPr id="143" name="Elbow Connector 142"/>
          <p:cNvCxnSpPr>
            <a:stCxn id="6" idx="2"/>
            <a:endCxn id="61" idx="1"/>
          </p:cNvCxnSpPr>
          <p:nvPr/>
        </p:nvCxnSpPr>
        <p:spPr>
          <a:xfrm rot="16200000" flipH="1">
            <a:off x="2636588" y="4132955"/>
            <a:ext cx="1560831" cy="2939164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886585" y="6167509"/>
            <a:ext cx="1192955" cy="430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WQINT</a:t>
            </a:r>
          </a:p>
          <a:p>
            <a:pPr algn="ctr"/>
            <a:r>
              <a:rPr lang="en-US" sz="1100" dirty="0" smtClean="0"/>
              <a:t>(KRW-</a:t>
            </a:r>
            <a:r>
              <a:rPr lang="en-US" sz="1100" dirty="0" err="1" smtClean="0"/>
              <a:t>Verkenner</a:t>
            </a:r>
            <a:r>
              <a:rPr lang="en-US" sz="1100" dirty="0" smtClean="0"/>
              <a:t>)</a:t>
            </a:r>
            <a:endParaRPr lang="en-GB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6744936" y="5337211"/>
            <a:ext cx="1404552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LSM LT </a:t>
            </a:r>
            <a:r>
              <a:rPr lang="en-US" sz="1100" dirty="0" smtClean="0"/>
              <a:t>data (</a:t>
            </a:r>
            <a:r>
              <a:rPr lang="en-US" sz="1100" dirty="0" err="1" smtClean="0"/>
              <a:t>Archief</a:t>
            </a:r>
            <a:r>
              <a:rPr lang="en-US" sz="1100" dirty="0" smtClean="0"/>
              <a:t>)</a:t>
            </a:r>
            <a:endParaRPr lang="en-GB" sz="1100" dirty="0"/>
          </a:p>
        </p:txBody>
      </p:sp>
      <p:sp>
        <p:nvSpPr>
          <p:cNvPr id="77" name="Rectangle 76"/>
          <p:cNvSpPr/>
          <p:nvPr/>
        </p:nvSpPr>
        <p:spPr>
          <a:xfrm>
            <a:off x="6588223" y="247436"/>
            <a:ext cx="1656185" cy="6493932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7098761" y="116632"/>
            <a:ext cx="664433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exports</a:t>
            </a:r>
            <a:endParaRPr lang="en-GB" sz="1100" dirty="0"/>
          </a:p>
        </p:txBody>
      </p:sp>
      <p:sp>
        <p:nvSpPr>
          <p:cNvPr id="101" name="TextBox 100"/>
          <p:cNvSpPr txBox="1"/>
          <p:nvPr/>
        </p:nvSpPr>
        <p:spPr>
          <a:xfrm>
            <a:off x="6744935" y="3347409"/>
            <a:ext cx="1268296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LHM data (</a:t>
            </a:r>
            <a:r>
              <a:rPr lang="en-US" sz="1100" dirty="0" err="1" smtClean="0"/>
              <a:t>Archief</a:t>
            </a:r>
            <a:r>
              <a:rPr lang="en-US" sz="1100" dirty="0" smtClean="0"/>
              <a:t>)</a:t>
            </a:r>
            <a:endParaRPr lang="en-GB" sz="1100" dirty="0"/>
          </a:p>
        </p:txBody>
      </p:sp>
      <p:sp>
        <p:nvSpPr>
          <p:cNvPr id="49" name="TextBox 48"/>
          <p:cNvSpPr txBox="1"/>
          <p:nvPr/>
        </p:nvSpPr>
        <p:spPr>
          <a:xfrm>
            <a:off x="7082791" y="1232755"/>
            <a:ext cx="595035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i="1" dirty="0" err="1" smtClean="0"/>
              <a:t>Archief</a:t>
            </a:r>
            <a:endParaRPr lang="en-GB" sz="1100" i="1" dirty="0"/>
          </a:p>
        </p:txBody>
      </p:sp>
      <p:cxnSp>
        <p:nvCxnSpPr>
          <p:cNvPr id="52" name="Straight Arrow Connector 51"/>
          <p:cNvCxnSpPr>
            <a:stCxn id="8" idx="3"/>
            <a:endCxn id="49" idx="1"/>
          </p:cNvCxnSpPr>
          <p:nvPr/>
        </p:nvCxnSpPr>
        <p:spPr>
          <a:xfrm>
            <a:off x="5835420" y="1363154"/>
            <a:ext cx="1247371" cy="40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43484" y="595716"/>
            <a:ext cx="592535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meteo</a:t>
            </a:r>
            <a:endParaRPr lang="en-GB" sz="1200" i="1" dirty="0"/>
          </a:p>
        </p:txBody>
      </p:sp>
      <p:sp>
        <p:nvSpPr>
          <p:cNvPr id="53" name="TextBox 52"/>
          <p:cNvSpPr txBox="1"/>
          <p:nvPr/>
        </p:nvSpPr>
        <p:spPr>
          <a:xfrm>
            <a:off x="6744935" y="4617131"/>
            <a:ext cx="1338828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BIVAS data (</a:t>
            </a:r>
            <a:r>
              <a:rPr lang="en-US" sz="1100" dirty="0" err="1" smtClean="0"/>
              <a:t>Archief</a:t>
            </a:r>
            <a:r>
              <a:rPr lang="en-US" sz="1100" dirty="0" smtClean="0"/>
              <a:t>)</a:t>
            </a:r>
            <a:endParaRPr lang="en-GB" sz="1100" dirty="0"/>
          </a:p>
        </p:txBody>
      </p:sp>
      <p:sp>
        <p:nvSpPr>
          <p:cNvPr id="54" name="TextBox 53"/>
          <p:cNvSpPr txBox="1"/>
          <p:nvPr/>
        </p:nvSpPr>
        <p:spPr>
          <a:xfrm>
            <a:off x="6744935" y="4977171"/>
            <a:ext cx="1338828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VONK data (</a:t>
            </a:r>
            <a:r>
              <a:rPr lang="en-US" sz="1100" dirty="0" err="1" smtClean="0"/>
              <a:t>Archief</a:t>
            </a:r>
            <a:r>
              <a:rPr lang="en-US" sz="1100" dirty="0" smtClean="0"/>
              <a:t>)</a:t>
            </a:r>
            <a:endParaRPr lang="en-GB" sz="1100" dirty="0"/>
          </a:p>
        </p:txBody>
      </p:sp>
      <p:sp>
        <p:nvSpPr>
          <p:cNvPr id="56" name="TextBox 55"/>
          <p:cNvSpPr txBox="1"/>
          <p:nvPr/>
        </p:nvSpPr>
        <p:spPr>
          <a:xfrm>
            <a:off x="7048093" y="6251104"/>
            <a:ext cx="752129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/>
              <a:t>OPeNDAP</a:t>
            </a:r>
          </a:p>
        </p:txBody>
      </p:sp>
      <p:cxnSp>
        <p:nvCxnSpPr>
          <p:cNvPr id="59" name="Straight Arrow Connector 58"/>
          <p:cNvCxnSpPr>
            <a:stCxn id="61" idx="3"/>
            <a:endCxn id="56" idx="1"/>
          </p:cNvCxnSpPr>
          <p:nvPr/>
        </p:nvCxnSpPr>
        <p:spPr>
          <a:xfrm flipV="1">
            <a:off x="6079540" y="6381909"/>
            <a:ext cx="968553" cy="104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51" idx="2"/>
            <a:endCxn id="53" idx="1"/>
          </p:cNvCxnSpPr>
          <p:nvPr/>
        </p:nvCxnSpPr>
        <p:spPr>
          <a:xfrm rot="5400000" flipH="1" flipV="1">
            <a:off x="4695347" y="2772534"/>
            <a:ext cx="74186" cy="4024990"/>
          </a:xfrm>
          <a:prstGeom prst="bentConnector4">
            <a:avLst>
              <a:gd name="adj1" fmla="val -296626"/>
              <a:gd name="adj2" fmla="val 54962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6" idx="2"/>
            <a:endCxn id="75" idx="1"/>
          </p:cNvCxnSpPr>
          <p:nvPr/>
        </p:nvCxnSpPr>
        <p:spPr>
          <a:xfrm rot="16200000" flipH="1">
            <a:off x="3843211" y="2926331"/>
            <a:ext cx="1005934" cy="479751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744936" y="5697251"/>
            <a:ext cx="1244251" cy="2616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LSM data (</a:t>
            </a:r>
            <a:r>
              <a:rPr lang="en-US" sz="1100" dirty="0" err="1" smtClean="0"/>
              <a:t>Archief</a:t>
            </a:r>
            <a:r>
              <a:rPr lang="en-US" sz="1100" dirty="0" smtClean="0"/>
              <a:t>)</a:t>
            </a:r>
            <a:endParaRPr lang="en-GB" sz="1100" dirty="0"/>
          </a:p>
        </p:txBody>
      </p:sp>
      <p:sp>
        <p:nvSpPr>
          <p:cNvPr id="80" name="TextBox 79"/>
          <p:cNvSpPr txBox="1"/>
          <p:nvPr/>
        </p:nvSpPr>
        <p:spPr>
          <a:xfrm>
            <a:off x="1264313" y="1547209"/>
            <a:ext cx="825867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MODFLOW</a:t>
            </a:r>
            <a:endParaRPr lang="en-GB" sz="1100" i="1" dirty="0"/>
          </a:p>
        </p:txBody>
      </p:sp>
      <p:sp>
        <p:nvSpPr>
          <p:cNvPr id="81" name="TextBox 80"/>
          <p:cNvSpPr txBox="1"/>
          <p:nvPr/>
        </p:nvSpPr>
        <p:spPr>
          <a:xfrm>
            <a:off x="2555776" y="2070429"/>
            <a:ext cx="886781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DM (SOBEK)</a:t>
            </a:r>
            <a:endParaRPr lang="en-GB" sz="1100" i="1" dirty="0"/>
          </a:p>
        </p:txBody>
      </p:sp>
      <p:sp>
        <p:nvSpPr>
          <p:cNvPr id="84" name="TextBox 83"/>
          <p:cNvSpPr txBox="1"/>
          <p:nvPr/>
        </p:nvSpPr>
        <p:spPr>
          <a:xfrm>
            <a:off x="1331640" y="2070429"/>
            <a:ext cx="691215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MOZART</a:t>
            </a:r>
            <a:endParaRPr lang="en-GB" sz="1100" i="1" dirty="0"/>
          </a:p>
        </p:txBody>
      </p:sp>
      <p:sp>
        <p:nvSpPr>
          <p:cNvPr id="87" name="TextBox 86"/>
          <p:cNvSpPr txBox="1"/>
          <p:nvPr/>
        </p:nvSpPr>
        <p:spPr>
          <a:xfrm>
            <a:off x="2584370" y="1547209"/>
            <a:ext cx="832279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MetaSWAP</a:t>
            </a:r>
            <a:endParaRPr lang="en-GB" sz="1100" i="1" dirty="0"/>
          </a:p>
        </p:txBody>
      </p:sp>
      <p:sp>
        <p:nvSpPr>
          <p:cNvPr id="89" name="Rectangle 88"/>
          <p:cNvSpPr/>
          <p:nvPr/>
        </p:nvSpPr>
        <p:spPr>
          <a:xfrm>
            <a:off x="1115616" y="1232755"/>
            <a:ext cx="2448272" cy="1300499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092901" y="1099772"/>
            <a:ext cx="482824" cy="27699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LHM</a:t>
            </a:r>
            <a:endParaRPr lang="en-GB" sz="1200" b="1" dirty="0"/>
          </a:p>
        </p:txBody>
      </p:sp>
      <p:cxnSp>
        <p:nvCxnSpPr>
          <p:cNvPr id="90" name="Elbow Connector 89"/>
          <p:cNvCxnSpPr>
            <a:stCxn id="89" idx="3"/>
            <a:endCxn id="8" idx="1"/>
          </p:cNvCxnSpPr>
          <p:nvPr/>
        </p:nvCxnSpPr>
        <p:spPr>
          <a:xfrm flipV="1">
            <a:off x="3563888" y="1363154"/>
            <a:ext cx="1514594" cy="519851"/>
          </a:xfrm>
          <a:prstGeom prst="bentConnector3">
            <a:avLst>
              <a:gd name="adj1" fmla="val 28559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744935" y="3799937"/>
            <a:ext cx="1237839" cy="430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/>
              <a:t>Native model data</a:t>
            </a:r>
          </a:p>
          <a:p>
            <a:pPr algn="ctr"/>
            <a:r>
              <a:rPr lang="en-US" sz="1100" i="1" dirty="0" smtClean="0"/>
              <a:t>(OPeNDAP</a:t>
            </a:r>
            <a:r>
              <a:rPr lang="en-US" sz="1100" i="1" dirty="0" smtClean="0"/>
              <a:t>)</a:t>
            </a:r>
            <a:endParaRPr lang="en-GB" sz="1100" i="1" dirty="0"/>
          </a:p>
        </p:txBody>
      </p:sp>
      <p:cxnSp>
        <p:nvCxnSpPr>
          <p:cNvPr id="164" name="Elbow Connector 163"/>
          <p:cNvCxnSpPr>
            <a:stCxn id="91" idx="3"/>
            <a:endCxn id="163" idx="1"/>
          </p:cNvCxnSpPr>
          <p:nvPr/>
        </p:nvCxnSpPr>
        <p:spPr>
          <a:xfrm flipV="1">
            <a:off x="3203848" y="4015381"/>
            <a:ext cx="3541087" cy="666747"/>
          </a:xfrm>
          <a:prstGeom prst="bentConnector3">
            <a:avLst>
              <a:gd name="adj1" fmla="val 11628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>
            <a:stCxn id="89" idx="3"/>
            <a:endCxn id="60" idx="1"/>
          </p:cNvCxnSpPr>
          <p:nvPr/>
        </p:nvCxnSpPr>
        <p:spPr>
          <a:xfrm flipV="1">
            <a:off x="3563888" y="1883003"/>
            <a:ext cx="3181047" cy="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Elbow Connector 203"/>
          <p:cNvCxnSpPr>
            <a:stCxn id="89" idx="3"/>
            <a:endCxn id="101" idx="1"/>
          </p:cNvCxnSpPr>
          <p:nvPr/>
        </p:nvCxnSpPr>
        <p:spPr>
          <a:xfrm>
            <a:off x="3563888" y="1883005"/>
            <a:ext cx="3181047" cy="1595209"/>
          </a:xfrm>
          <a:prstGeom prst="bentConnector3">
            <a:avLst>
              <a:gd name="adj1" fmla="val 13733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744935" y="1667559"/>
            <a:ext cx="1237839" cy="430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/>
              <a:t>Native model data</a:t>
            </a:r>
          </a:p>
          <a:p>
            <a:pPr algn="ctr"/>
            <a:r>
              <a:rPr lang="en-US" sz="1100" i="1" dirty="0" smtClean="0"/>
              <a:t>(OPeNDAP)</a:t>
            </a:r>
            <a:endParaRPr lang="en-GB" sz="1100" i="1" dirty="0"/>
          </a:p>
        </p:txBody>
      </p:sp>
      <p:sp>
        <p:nvSpPr>
          <p:cNvPr id="79" name="TextBox 78"/>
          <p:cNvSpPr txBox="1"/>
          <p:nvPr/>
        </p:nvSpPr>
        <p:spPr>
          <a:xfrm>
            <a:off x="1650974" y="3809840"/>
            <a:ext cx="1366675" cy="41549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err="1" smtClean="0"/>
              <a:t>Conversie</a:t>
            </a:r>
            <a:r>
              <a:rPr lang="en-US" sz="1000" i="1" dirty="0" smtClean="0"/>
              <a:t> </a:t>
            </a:r>
            <a:r>
              <a:rPr lang="en-US" sz="1000" i="1" dirty="0" err="1" smtClean="0"/>
              <a:t>meteo</a:t>
            </a:r>
            <a:r>
              <a:rPr lang="en-US" sz="1000" i="1" dirty="0" smtClean="0"/>
              <a:t> data </a:t>
            </a:r>
            <a:r>
              <a:rPr lang="en-US" sz="1000" i="1" dirty="0" err="1" smtClean="0"/>
              <a:t>voor</a:t>
            </a:r>
            <a:r>
              <a:rPr lang="en-US" sz="1000" i="1" dirty="0" smtClean="0"/>
              <a:t> </a:t>
            </a:r>
            <a:r>
              <a:rPr lang="en-US" sz="1100" i="1" dirty="0" smtClean="0"/>
              <a:t>LSM</a:t>
            </a:r>
            <a:r>
              <a:rPr lang="en-US" sz="1000" i="1" dirty="0" smtClean="0"/>
              <a:t> </a:t>
            </a:r>
            <a:r>
              <a:rPr lang="en-US" sz="1000" i="1" dirty="0" smtClean="0"/>
              <a:t>en LSM light</a:t>
            </a:r>
            <a:endParaRPr lang="en-GB" sz="1000" i="1" dirty="0"/>
          </a:p>
        </p:txBody>
      </p:sp>
      <p:sp>
        <p:nvSpPr>
          <p:cNvPr id="91" name="Rectangle 90"/>
          <p:cNvSpPr/>
          <p:nvPr/>
        </p:nvSpPr>
        <p:spPr>
          <a:xfrm>
            <a:off x="1626322" y="4435211"/>
            <a:ext cx="1577526" cy="493833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Elbow Connector 95"/>
          <p:cNvCxnSpPr>
            <a:stCxn id="51" idx="2"/>
            <a:endCxn id="54" idx="1"/>
          </p:cNvCxnSpPr>
          <p:nvPr/>
        </p:nvCxnSpPr>
        <p:spPr>
          <a:xfrm rot="16200000" flipH="1">
            <a:off x="4589513" y="2952554"/>
            <a:ext cx="285854" cy="4024990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/>
          <p:cNvCxnSpPr>
            <a:stCxn id="51" idx="2"/>
            <a:endCxn id="72" idx="1"/>
          </p:cNvCxnSpPr>
          <p:nvPr/>
        </p:nvCxnSpPr>
        <p:spPr>
          <a:xfrm rot="16200000" flipH="1">
            <a:off x="4409493" y="3132573"/>
            <a:ext cx="645894" cy="4024991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126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223" y="892426"/>
            <a:ext cx="498855" cy="27699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TEXT</a:t>
            </a:r>
            <a:endParaRPr lang="en-GB" sz="1200" b="1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79223" y="2204864"/>
            <a:ext cx="498855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782281" y="2533934"/>
            <a:ext cx="489175" cy="40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79223" y="2749958"/>
            <a:ext cx="458570" cy="250934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79223" y="1741312"/>
            <a:ext cx="465192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TEXT</a:t>
            </a:r>
            <a:endParaRPr lang="en-GB" sz="1100" i="1" dirty="0"/>
          </a:p>
        </p:txBody>
      </p:sp>
      <p:sp>
        <p:nvSpPr>
          <p:cNvPr id="7" name="Rectangle 6"/>
          <p:cNvSpPr/>
          <p:nvPr/>
        </p:nvSpPr>
        <p:spPr>
          <a:xfrm>
            <a:off x="779223" y="3147096"/>
            <a:ext cx="458570" cy="250934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426610" y="900120"/>
            <a:ext cx="12650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Workflow </a:t>
            </a:r>
            <a:r>
              <a:rPr lang="en-US" sz="1100" dirty="0" err="1" smtClean="0"/>
              <a:t>niveau</a:t>
            </a:r>
            <a:r>
              <a:rPr lang="en-US" sz="1100" dirty="0" smtClean="0"/>
              <a:t> 1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426610" y="1741312"/>
            <a:ext cx="39693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Workflow </a:t>
            </a:r>
            <a:r>
              <a:rPr lang="en-US" sz="1100" dirty="0" err="1" smtClean="0"/>
              <a:t>niveau</a:t>
            </a:r>
            <a:r>
              <a:rPr lang="en-US" sz="1100" dirty="0" smtClean="0"/>
              <a:t> 2, </a:t>
            </a:r>
            <a:r>
              <a:rPr lang="en-US" sz="1100" dirty="0" err="1" smtClean="0"/>
              <a:t>uitgevoerd</a:t>
            </a:r>
            <a:r>
              <a:rPr lang="en-US" sz="1100" dirty="0" smtClean="0"/>
              <a:t> </a:t>
            </a:r>
            <a:r>
              <a:rPr lang="en-US" sz="1100" dirty="0" err="1" smtClean="0"/>
              <a:t>als</a:t>
            </a:r>
            <a:r>
              <a:rPr lang="en-US" sz="1100" dirty="0" smtClean="0"/>
              <a:t> </a:t>
            </a:r>
            <a:r>
              <a:rPr lang="en-US" sz="1100" dirty="0" err="1" smtClean="0"/>
              <a:t>onderdeel</a:t>
            </a:r>
            <a:r>
              <a:rPr lang="en-US" sz="1100" dirty="0" smtClean="0"/>
              <a:t> van </a:t>
            </a:r>
            <a:r>
              <a:rPr lang="en-US" sz="1100" dirty="0" err="1" smtClean="0"/>
              <a:t>andere</a:t>
            </a:r>
            <a:r>
              <a:rPr lang="en-US" sz="1100" dirty="0" smtClean="0"/>
              <a:t> workflow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1426610" y="2074059"/>
            <a:ext cx="27542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Afhankelijkheid</a:t>
            </a:r>
            <a:r>
              <a:rPr lang="en-US" sz="1100" dirty="0" smtClean="0"/>
              <a:t> </a:t>
            </a:r>
            <a:r>
              <a:rPr lang="en-US" sz="1100" dirty="0" err="1" smtClean="0"/>
              <a:t>binnen</a:t>
            </a:r>
            <a:r>
              <a:rPr lang="en-US" sz="1100" dirty="0" smtClean="0"/>
              <a:t> main </a:t>
            </a:r>
            <a:r>
              <a:rPr lang="en-US" sz="1100" dirty="0" err="1" smtClean="0"/>
              <a:t>modelling</a:t>
            </a:r>
            <a:r>
              <a:rPr lang="en-US" sz="1100" dirty="0" smtClean="0"/>
              <a:t> chain</a:t>
            </a:r>
            <a:endParaRPr lang="en-GB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1426610" y="2403129"/>
            <a:ext cx="21339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Afhankelijkheid</a:t>
            </a:r>
            <a:r>
              <a:rPr lang="en-US" sz="1100" dirty="0" smtClean="0"/>
              <a:t> </a:t>
            </a:r>
            <a:r>
              <a:rPr lang="en-US" sz="1100" dirty="0" err="1" smtClean="0"/>
              <a:t>andere</a:t>
            </a:r>
            <a:r>
              <a:rPr lang="en-US" sz="1100" dirty="0" smtClean="0"/>
              <a:t> workflows</a:t>
            </a:r>
            <a:endParaRPr lang="en-GB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6610" y="2744620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Workflows </a:t>
            </a:r>
            <a:r>
              <a:rPr lang="en-US" sz="1100" dirty="0" err="1" smtClean="0"/>
              <a:t>uitgevoerd</a:t>
            </a:r>
            <a:r>
              <a:rPr lang="en-US" sz="1100" dirty="0" smtClean="0"/>
              <a:t> in </a:t>
            </a:r>
            <a:r>
              <a:rPr lang="en-US" sz="1100" dirty="0" err="1" smtClean="0"/>
              <a:t>één</a:t>
            </a:r>
            <a:r>
              <a:rPr lang="en-US" sz="1100" dirty="0" smtClean="0"/>
              <a:t> workflow (met </a:t>
            </a:r>
            <a:r>
              <a:rPr lang="en-US" sz="1100" dirty="0" err="1" smtClean="0"/>
              <a:t>naam</a:t>
            </a:r>
            <a:r>
              <a:rPr lang="en-US" sz="1100" dirty="0" smtClean="0"/>
              <a:t> van </a:t>
            </a:r>
            <a:r>
              <a:rPr lang="en-US" sz="1100" dirty="0" err="1" smtClean="0"/>
              <a:t>hoogste</a:t>
            </a:r>
            <a:r>
              <a:rPr lang="en-US" sz="1100" dirty="0" smtClean="0"/>
              <a:t> </a:t>
            </a:r>
            <a:r>
              <a:rPr lang="en-US" sz="1100" dirty="0" err="1" smtClean="0"/>
              <a:t>niveau</a:t>
            </a:r>
            <a:r>
              <a:rPr lang="en-US" sz="1100" dirty="0" smtClean="0"/>
              <a:t>)</a:t>
            </a:r>
            <a:endParaRPr lang="en-GB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6610" y="3136420"/>
            <a:ext cx="3376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Geeft</a:t>
            </a:r>
            <a:r>
              <a:rPr lang="en-US" sz="1100" dirty="0" smtClean="0"/>
              <a:t> </a:t>
            </a:r>
            <a:r>
              <a:rPr lang="en-US" sz="1100" dirty="0" err="1" smtClean="0"/>
              <a:t>aan</a:t>
            </a:r>
            <a:r>
              <a:rPr lang="en-US" sz="1100" dirty="0" smtClean="0"/>
              <a:t> </a:t>
            </a:r>
            <a:r>
              <a:rPr lang="en-US" sz="1100" dirty="0" err="1" smtClean="0"/>
              <a:t>welke</a:t>
            </a:r>
            <a:r>
              <a:rPr lang="en-US" sz="1100" dirty="0" smtClean="0"/>
              <a:t> </a:t>
            </a:r>
            <a:r>
              <a:rPr lang="en-US" sz="1100" dirty="0" err="1" smtClean="0"/>
              <a:t>modellen</a:t>
            </a:r>
            <a:r>
              <a:rPr lang="en-US" sz="1100" dirty="0" smtClean="0"/>
              <a:t> </a:t>
            </a:r>
            <a:r>
              <a:rPr lang="en-US" sz="1100" dirty="0" err="1" smtClean="0"/>
              <a:t>vallen</a:t>
            </a:r>
            <a:r>
              <a:rPr lang="en-US" sz="1100" dirty="0" smtClean="0"/>
              <a:t> </a:t>
            </a:r>
            <a:r>
              <a:rPr lang="en-US" sz="1100" dirty="0" err="1" smtClean="0"/>
              <a:t>binnen</a:t>
            </a:r>
            <a:r>
              <a:rPr lang="en-US" sz="1100" dirty="0" smtClean="0"/>
              <a:t> </a:t>
            </a:r>
            <a:r>
              <a:rPr lang="en-US" sz="1100" dirty="0" err="1" smtClean="0"/>
              <a:t>een</a:t>
            </a:r>
            <a:r>
              <a:rPr lang="en-US" sz="1100" dirty="0" smtClean="0"/>
              <a:t> workflow</a:t>
            </a:r>
            <a:endParaRPr lang="en-GB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782281" y="1340768"/>
            <a:ext cx="465192" cy="26161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TEXT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1429668" y="1340768"/>
            <a:ext cx="12650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Workflow </a:t>
            </a:r>
            <a:r>
              <a:rPr lang="en-US" sz="1100" dirty="0" err="1" smtClean="0"/>
              <a:t>niveau</a:t>
            </a:r>
            <a:r>
              <a:rPr lang="en-US" sz="1100" dirty="0" smtClean="0"/>
              <a:t> 2</a:t>
            </a:r>
            <a:endParaRPr lang="en-GB" sz="1100" dirty="0"/>
          </a:p>
        </p:txBody>
      </p:sp>
      <p:sp>
        <p:nvSpPr>
          <p:cNvPr id="20" name="Rectangle 19"/>
          <p:cNvSpPr/>
          <p:nvPr/>
        </p:nvSpPr>
        <p:spPr>
          <a:xfrm>
            <a:off x="779223" y="3573016"/>
            <a:ext cx="458570" cy="261610"/>
          </a:xfrm>
          <a:prstGeom prst="rect">
            <a:avLst/>
          </a:prstGeom>
          <a:noFill/>
          <a:ln w="127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429668" y="3573016"/>
            <a:ext cx="36231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Geeft</a:t>
            </a:r>
            <a:r>
              <a:rPr lang="en-US" sz="1100" dirty="0" smtClean="0"/>
              <a:t> </a:t>
            </a:r>
            <a:r>
              <a:rPr lang="en-US" sz="1100" dirty="0" err="1" smtClean="0"/>
              <a:t>aan</a:t>
            </a:r>
            <a:r>
              <a:rPr lang="en-US" sz="1100" dirty="0" smtClean="0"/>
              <a:t> </a:t>
            </a:r>
            <a:r>
              <a:rPr lang="en-US" sz="1100" dirty="0" err="1" smtClean="0"/>
              <a:t>welke</a:t>
            </a:r>
            <a:r>
              <a:rPr lang="en-US" sz="1100" dirty="0" smtClean="0"/>
              <a:t> workflows </a:t>
            </a:r>
            <a:r>
              <a:rPr lang="en-US" sz="1100" dirty="0" err="1" smtClean="0"/>
              <a:t>dezelfde</a:t>
            </a:r>
            <a:r>
              <a:rPr lang="en-US" sz="1100" dirty="0" smtClean="0"/>
              <a:t> </a:t>
            </a:r>
            <a:r>
              <a:rPr lang="en-US" sz="1100" dirty="0" err="1" smtClean="0"/>
              <a:t>eigenschappen</a:t>
            </a:r>
            <a:r>
              <a:rPr lang="en-US" sz="1100" dirty="0" smtClean="0"/>
              <a:t> </a:t>
            </a:r>
            <a:r>
              <a:rPr lang="en-US" sz="1100" dirty="0" err="1" smtClean="0"/>
              <a:t>hebben</a:t>
            </a:r>
            <a:endParaRPr lang="en-GB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683568" y="548680"/>
            <a:ext cx="760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Legenda</a:t>
            </a:r>
            <a:r>
              <a:rPr lang="en-US" sz="1200" b="1" dirty="0" smtClean="0"/>
              <a:t>: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637732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1757</TotalTime>
  <Words>131</Words>
  <Application>Microsoft Office PowerPoint</Application>
  <PresentationFormat>On-screen Show (4:3)</PresentationFormat>
  <Paragraphs>40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Arjen Haag</dc:creator>
  <cp:lastModifiedBy>Arjen Haag</cp:lastModifiedBy>
  <cp:revision>601</cp:revision>
  <dcterms:created xsi:type="dcterms:W3CDTF">2015-06-03T12:47:47Z</dcterms:created>
  <dcterms:modified xsi:type="dcterms:W3CDTF">2015-10-19T13:12:07Z</dcterms:modified>
</cp:coreProperties>
</file>