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65" r:id="rId4"/>
    <p:sldId id="275" r:id="rId5"/>
    <p:sldId id="263" r:id="rId6"/>
    <p:sldId id="281" r:id="rId7"/>
    <p:sldId id="280" r:id="rId8"/>
    <p:sldId id="267" r:id="rId9"/>
    <p:sldId id="264" r:id="rId10"/>
    <p:sldId id="282" r:id="rId11"/>
    <p:sldId id="272" r:id="rId12"/>
    <p:sldId id="274" r:id="rId13"/>
    <p:sldId id="273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8" autoAdjust="0"/>
    <p:restoredTop sz="75503" autoAdjust="0"/>
  </p:normalViewPr>
  <p:slideViewPr>
    <p:cSldViewPr>
      <p:cViewPr>
        <p:scale>
          <a:sx n="50" d="100"/>
          <a:sy n="50" d="100"/>
        </p:scale>
        <p:origin x="-52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660EE-BB1B-4B87-A435-D4917F5FDE85}" type="datetimeFigureOut">
              <a:rPr lang="en-US" smtClean="0"/>
              <a:t>12/9/2008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43981-871F-4726-B2BD-BB827856E4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line: user-centric, much more user-friendly, less clicks to do the same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file format for all data: scalability,</a:t>
            </a:r>
            <a:r>
              <a:rPr lang="en-US" baseline="0" dirty="0" smtClean="0"/>
              <a:t> consistency (no broken project on save, automatic validation)</a:t>
            </a:r>
          </a:p>
          <a:p>
            <a:r>
              <a:rPr lang="en-US" baseline="0" dirty="0" smtClean="0"/>
              <a:t>Graphical user interface as </a:t>
            </a:r>
            <a:r>
              <a:rPr lang="en-US" baseline="0" dirty="0" err="1" smtClean="0"/>
              <a:t>modelling</a:t>
            </a:r>
            <a:r>
              <a:rPr lang="en-US" baseline="0" dirty="0" smtClean="0"/>
              <a:t> environment</a:t>
            </a:r>
          </a:p>
          <a:p>
            <a:r>
              <a:rPr lang="en-US" baseline="0" dirty="0" smtClean="0"/>
              <a:t>Flexible framework: </a:t>
            </a:r>
            <a:r>
              <a:rPr lang="en-US" baseline="0" dirty="0" err="1" smtClean="0"/>
              <a:t>DelftTools</a:t>
            </a:r>
            <a:endParaRPr lang="en-US" baseline="0" dirty="0" smtClean="0"/>
          </a:p>
          <a:p>
            <a:r>
              <a:rPr lang="en-US" baseline="0" dirty="0" smtClean="0"/>
              <a:t>Third-party </a:t>
            </a:r>
            <a:r>
              <a:rPr lang="en-US" baseline="0" dirty="0" err="1" smtClean="0"/>
              <a:t>plugins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with model is completely </a:t>
            </a:r>
            <a:r>
              <a:rPr lang="en-US" dirty="0" err="1" smtClean="0"/>
              <a:t>refactored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	more modular</a:t>
            </a:r>
          </a:p>
          <a:p>
            <a:r>
              <a:rPr lang="en-US" baseline="0" dirty="0" smtClean="0"/>
              <a:t>	model engine as a </a:t>
            </a:r>
            <a:r>
              <a:rPr lang="en-US" baseline="0" dirty="0" err="1" smtClean="0"/>
              <a:t>dll</a:t>
            </a:r>
            <a:r>
              <a:rPr lang="en-US" baseline="0" dirty="0" smtClean="0"/>
              <a:t> component</a:t>
            </a:r>
          </a:p>
          <a:p>
            <a:r>
              <a:rPr lang="en-US" baseline="0" dirty="0" smtClean="0"/>
              <a:t>	use of IPC/RPC client-server instead of file-based communication</a:t>
            </a:r>
          </a:p>
          <a:p>
            <a:r>
              <a:rPr lang="en-US" baseline="0" dirty="0" smtClean="0"/>
              <a:t>	easier to test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Gui</a:t>
            </a:r>
            <a:r>
              <a:rPr lang="en-US" dirty="0" smtClean="0"/>
              <a:t> (very short)</a:t>
            </a:r>
          </a:p>
          <a:p>
            <a:r>
              <a:rPr lang="en-US" dirty="0" smtClean="0"/>
              <a:t>    Docking</a:t>
            </a:r>
          </a:p>
          <a:p>
            <a:r>
              <a:rPr lang="en-US" dirty="0" smtClean="0"/>
              <a:t>    Tool views</a:t>
            </a:r>
          </a:p>
          <a:p>
            <a:r>
              <a:rPr lang="en-US" dirty="0" smtClean="0"/>
              <a:t>    Document views</a:t>
            </a:r>
          </a:p>
          <a:p>
            <a:r>
              <a:rPr lang="en-US" dirty="0" smtClean="0"/>
              <a:t>    Messages</a:t>
            </a:r>
          </a:p>
          <a:p>
            <a:r>
              <a:rPr lang="en-US" dirty="0" smtClean="0"/>
              <a:t>    Properties</a:t>
            </a:r>
          </a:p>
          <a:p>
            <a:r>
              <a:rPr lang="en-US" dirty="0" smtClean="0"/>
              <a:t>    Project explorer</a:t>
            </a:r>
          </a:p>
          <a:p>
            <a:r>
              <a:rPr lang="en-US" dirty="0" smtClean="0"/>
              <a:t>- Project explorer</a:t>
            </a:r>
          </a:p>
          <a:p>
            <a:r>
              <a:rPr lang="en-US" dirty="0" smtClean="0"/>
              <a:t>    Folders</a:t>
            </a:r>
          </a:p>
          <a:p>
            <a:r>
              <a:rPr lang="en-US" dirty="0" smtClean="0"/>
              <a:t>    Data</a:t>
            </a:r>
          </a:p>
          <a:p>
            <a:r>
              <a:rPr lang="en-US" dirty="0" smtClean="0"/>
              <a:t>    Models</a:t>
            </a:r>
          </a:p>
          <a:p>
            <a:r>
              <a:rPr lang="en-US" dirty="0" smtClean="0"/>
              <a:t>- Import data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bui</a:t>
            </a:r>
            <a:r>
              <a:rPr lang="en-US" dirty="0" smtClean="0"/>
              <a:t> -&gt; time series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tp</a:t>
            </a:r>
            <a:r>
              <a:rPr lang="en-US" dirty="0" smtClean="0"/>
              <a:t> -&gt; network </a:t>
            </a:r>
          </a:p>
          <a:p>
            <a:r>
              <a:rPr lang="en-US" dirty="0" smtClean="0"/>
              <a:t>- GIS functionality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Shapefiles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   </a:t>
            </a:r>
            <a:r>
              <a:rPr lang="en-US" dirty="0" smtClean="0"/>
              <a:t>WMS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aseline="0" dirty="0" smtClean="0"/>
              <a:t>   </a:t>
            </a:r>
            <a:r>
              <a:rPr lang="en-US" dirty="0" err="1" smtClean="0"/>
              <a:t>Symbology</a:t>
            </a:r>
            <a:r>
              <a:rPr lang="en-US" dirty="0" smtClean="0"/>
              <a:t> for lines, polygons and points, show cities + rivers on </a:t>
            </a:r>
            <a:r>
              <a:rPr lang="en-US" dirty="0" err="1" smtClean="0"/>
              <a:t>Demis</a:t>
            </a:r>
            <a:r>
              <a:rPr lang="en-US" dirty="0" smtClean="0"/>
              <a:t> WMS map </a:t>
            </a:r>
            <a:r>
              <a:rPr lang="en-US" dirty="0" smtClean="0"/>
              <a:t>    </a:t>
            </a:r>
          </a:p>
          <a:p>
            <a:r>
              <a:rPr lang="en-US" dirty="0" smtClean="0"/>
              <a:t>    Grids, grid(t)</a:t>
            </a:r>
          </a:p>
          <a:p>
            <a:r>
              <a:rPr lang="en-US" dirty="0" smtClean="0"/>
              <a:t>    Legend</a:t>
            </a:r>
          </a:p>
          <a:p>
            <a:r>
              <a:rPr lang="en-US" dirty="0" smtClean="0"/>
              <a:t>- Network editor</a:t>
            </a:r>
          </a:p>
          <a:p>
            <a:r>
              <a:rPr lang="en-US" dirty="0" smtClean="0"/>
              <a:t>    Draw branches</a:t>
            </a:r>
          </a:p>
          <a:p>
            <a:r>
              <a:rPr lang="en-US" dirty="0" smtClean="0"/>
              <a:t>    Auto-detection of boundaries</a:t>
            </a:r>
          </a:p>
          <a:p>
            <a:r>
              <a:rPr lang="en-US" dirty="0" smtClean="0"/>
              <a:t>    Move vertices</a:t>
            </a:r>
          </a:p>
          <a:p>
            <a:r>
              <a:rPr lang="en-US" dirty="0" smtClean="0"/>
              <a:t>    Move nodes</a:t>
            </a:r>
          </a:p>
          <a:p>
            <a:r>
              <a:rPr lang="en-US" dirty="0" smtClean="0"/>
              <a:t>    Insert node</a:t>
            </a:r>
          </a:p>
          <a:p>
            <a:r>
              <a:rPr lang="en-US" dirty="0" smtClean="0"/>
              <a:t>    Add cross-sections</a:t>
            </a:r>
          </a:p>
          <a:p>
            <a:r>
              <a:rPr lang="en-US" dirty="0" smtClean="0"/>
              <a:t>    Generate </a:t>
            </a:r>
            <a:r>
              <a:rPr lang="en-US" dirty="0" err="1" smtClean="0"/>
              <a:t>discritization</a:t>
            </a:r>
            <a:r>
              <a:rPr lang="en-US" dirty="0" smtClean="0"/>
              <a:t>, set </a:t>
            </a:r>
            <a:r>
              <a:rPr lang="en-US" dirty="0" err="1" smtClean="0"/>
              <a:t>symbology</a:t>
            </a:r>
            <a:r>
              <a:rPr lang="en-US" dirty="0" smtClean="0"/>
              <a:t> for cells based on offset</a:t>
            </a:r>
          </a:p>
          <a:p>
            <a:r>
              <a:rPr lang="en-US" dirty="0" smtClean="0"/>
              <a:t>- Flow model 1D</a:t>
            </a:r>
          </a:p>
          <a:p>
            <a:r>
              <a:rPr lang="en-US" dirty="0" smtClean="0"/>
              <a:t>    Add demo network</a:t>
            </a:r>
          </a:p>
          <a:p>
            <a:r>
              <a:rPr lang="en-US" dirty="0" smtClean="0"/>
              <a:t>    Add model</a:t>
            </a:r>
          </a:p>
          <a:p>
            <a:r>
              <a:rPr lang="en-US" dirty="0" smtClean="0"/>
              <a:t>    Show boundary conditions</a:t>
            </a:r>
          </a:p>
          <a:p>
            <a:r>
              <a:rPr lang="en-US" dirty="0" smtClean="0"/>
              <a:t>    Edit model run parameters</a:t>
            </a:r>
          </a:p>
          <a:p>
            <a:r>
              <a:rPr lang="en-US" dirty="0" smtClean="0"/>
              <a:t>    Run model</a:t>
            </a:r>
          </a:p>
          <a:p>
            <a:r>
              <a:rPr lang="en-US" dirty="0" smtClean="0"/>
              <a:t>    Show results in a data table</a:t>
            </a:r>
          </a:p>
          <a:p>
            <a:r>
              <a:rPr lang="en-US" dirty="0" smtClean="0"/>
              <a:t>    Show results on a map</a:t>
            </a:r>
          </a:p>
          <a:p>
            <a:endParaRPr lang="en-US" dirty="0" smtClean="0"/>
          </a:p>
          <a:p>
            <a:r>
              <a:rPr lang="en-US" dirty="0" smtClean="0"/>
              <a:t>Last thing: u</a:t>
            </a:r>
            <a:r>
              <a:rPr lang="en-US" dirty="0" smtClean="0"/>
              <a:t>se</a:t>
            </a:r>
            <a:r>
              <a:rPr lang="en-US" baseline="0" dirty="0" smtClean="0"/>
              <a:t> selected </a:t>
            </a:r>
            <a:r>
              <a:rPr lang="en-US" baseline="0" dirty="0" err="1" smtClean="0"/>
              <a:t>polylines</a:t>
            </a:r>
            <a:r>
              <a:rPr lang="en-US" baseline="0" dirty="0" smtClean="0"/>
              <a:t> from vector layer as a source for network branches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more together with users:</a:t>
            </a:r>
          </a:p>
          <a:p>
            <a:r>
              <a:rPr lang="en-US" dirty="0" smtClean="0"/>
              <a:t>	setting priority</a:t>
            </a:r>
            <a:r>
              <a:rPr lang="en-US" baseline="0" dirty="0" smtClean="0"/>
              <a:t> for development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testing &amp;</a:t>
            </a:r>
            <a:r>
              <a:rPr lang="en-US" baseline="0" dirty="0" smtClean="0"/>
              <a:t> bug fixes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screen casts, tutorials, documentation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grid</a:t>
            </a:r>
            <a:r>
              <a:rPr lang="en-US" baseline="0" dirty="0" smtClean="0"/>
              <a:t>ded data management (Spatial Analyst alike but with support for </a:t>
            </a:r>
            <a:r>
              <a:rPr lang="en-US" b="1" baseline="0" dirty="0" smtClean="0"/>
              <a:t>time</a:t>
            </a:r>
            <a:r>
              <a:rPr lang="en-US" b="0" baseline="0" dirty="0" smtClean="0"/>
              <a:t>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6DA9AB-83F5-466F-BA4A-9FA238E19114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99573-68B0-45BE-B5A2-7170F9BBF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625C8-4AD4-4A15-BD86-8FD30D72E7A3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70E8-4D2F-43C4-A796-D8F72A018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6675-14A7-48CE-90BB-773C59C26913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47FA-76B4-45BD-97FE-8676AB8F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5D2F-5183-4A32-AC17-D85EA55A8BAD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1107-2CF9-4B00-98E1-A2A2D9C62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6928F0-3661-451C-9A16-5ADEE6D45F14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458493-4FBB-4DC0-AE37-016D96C1E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9B0961-2ACF-4CD5-BFCE-552DC0590A5F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4D0490-9FDF-4E60-9735-4E5E21AD2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2A5221-F258-4653-B980-B9F15E7B850A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E235E9-869A-4684-ADCF-DBC47E595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4C54-52B3-42FA-BF47-45540359AF2C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18BDA-A415-445A-9627-CB47CBF03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5E7D8-689A-4719-8D2C-A0258019AD23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E7513A-5A44-4E9B-A1B1-63884ACA4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29E4-56E7-4900-BD72-F04A1875CAE9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6393E-87ED-4572-AA51-9B769188F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35065A-B3A7-4686-ADDC-2C1D7477AB02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9ABFF4-DF3D-4255-964A-C7A992FF0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BE9E98B-04B4-4161-933E-D10A0BF07D78}" type="datetimeFigureOut">
              <a:rPr lang="en-US"/>
              <a:pPr>
                <a:defRPr/>
              </a:pPr>
              <a:t>12/9/2008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7A55B9-B3EC-40A0-8B64-75DE7A1D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86" r:id="rId2"/>
    <p:sldLayoutId id="2147483792" r:id="rId3"/>
    <p:sldLayoutId id="2147483793" r:id="rId4"/>
    <p:sldLayoutId id="2147483794" r:id="rId5"/>
    <p:sldLayoutId id="2147483787" r:id="rId6"/>
    <p:sldLayoutId id="2147483795" r:id="rId7"/>
    <p:sldLayoutId id="2147483788" r:id="rId8"/>
    <p:sldLayoutId id="2147483796" r:id="rId9"/>
    <p:sldLayoutId id="2147483789" r:id="rId10"/>
    <p:sldLayoutId id="21474837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612" y="4597168"/>
            <a:ext cx="5972188" cy="1975104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nl-NL" sz="3600" dirty="0" smtClean="0"/>
              <a:t>Impressie van de nieuwe User Interface(s</a:t>
            </a:r>
            <a:r>
              <a:rPr lang="nl-NL" sz="3600" dirty="0" smtClean="0"/>
              <a:t>)</a:t>
            </a:r>
            <a:br>
              <a:rPr lang="nl-NL" sz="3600" dirty="0" smtClean="0"/>
            </a:b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en-US" sz="1800" i="1" dirty="0" smtClean="0"/>
              <a:t>G.V. Donchyts, </a:t>
            </a:r>
            <a:r>
              <a:rPr lang="en-US" sz="1800" i="1" dirty="0" err="1" smtClean="0"/>
              <a:t>Deltares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4162425" cy="27622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2"/>
            <a:ext cx="7772400" cy="1344601"/>
          </a:xfrm>
        </p:spPr>
        <p:txBody>
          <a:bodyPr/>
          <a:lstStyle/>
          <a:p>
            <a:r>
              <a:rPr lang="en-US" sz="3600" dirty="0" smtClean="0"/>
              <a:t>Better handling of cross-sections and structures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6480" t="20135" r="19006" b="4362"/>
          <a:stretch>
            <a:fillRect/>
          </a:stretch>
        </p:blipFill>
        <p:spPr bwMode="auto">
          <a:xfrm>
            <a:off x="1000100" y="2092329"/>
            <a:ext cx="3286125" cy="321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t="27228" r="14780" b="7710"/>
          <a:stretch>
            <a:fillRect/>
          </a:stretch>
        </p:blipFill>
        <p:spPr bwMode="auto">
          <a:xfrm>
            <a:off x="5357818" y="3449651"/>
            <a:ext cx="2938463" cy="190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HABITAT 2.0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35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4348" y="2571744"/>
            <a:ext cx="5357822" cy="357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714356"/>
            <a:ext cx="4659313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Team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52" y="1857364"/>
            <a:ext cx="1190625" cy="1571625"/>
          </a:xfr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1455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786190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78592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64331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257174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335756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350043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392906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15074" y="150017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206" y="457200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96" y="85723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143125" y="3500438"/>
            <a:ext cx="5186363" cy="13541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5400" smtClean="0"/>
              <a:t>Questions</a:t>
            </a:r>
          </a:p>
        </p:txBody>
      </p:sp>
      <p:pic>
        <p:nvPicPr>
          <p:cNvPr id="27651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7146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Contents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smtClean="0"/>
              <a:t>development in 2008</a:t>
            </a:r>
          </a:p>
          <a:p>
            <a:r>
              <a:rPr lang="en-US" dirty="0" smtClean="0"/>
              <a:t>Live demo</a:t>
            </a:r>
          </a:p>
          <a:p>
            <a:r>
              <a:rPr lang="en-US" dirty="0" smtClean="0"/>
              <a:t>Planned developments for 2009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Status of development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643050"/>
            <a:ext cx="742955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Flexible framework, extendable using plug-ins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Unified graphical user interface as a modeling environment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Flow 1D hydrodynamic model integrated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Initial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Boundary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Run parameters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Results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GIS functionality, using ISO/OGC standards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Data import functionality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File format - one document format for all data types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Gestructureerd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/>
              <a:t>ongestructureerd</a:t>
            </a:r>
            <a:endParaRPr lang="en-US" sz="3200" dirty="0"/>
          </a:p>
        </p:txBody>
      </p:sp>
      <p:pic>
        <p:nvPicPr>
          <p:cNvPr id="18" name="Picture 17" descr="UML and Drawings.e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4071942"/>
            <a:ext cx="4000528" cy="2361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2794" y="1536887"/>
            <a:ext cx="3150231" cy="236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45025" y="1501758"/>
            <a:ext cx="3713189" cy="243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System Design </a:t>
            </a:r>
            <a:endParaRPr lang="en-US" dirty="0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7715304" cy="5519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93186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defTabSz="414338"/>
            <a:r>
              <a:rPr lang="en-US" dirty="0" err="1"/>
              <a:t>Modulaire</a:t>
            </a:r>
            <a:r>
              <a:rPr lang="en-US" dirty="0"/>
              <a:t> code</a:t>
            </a:r>
          </a:p>
        </p:txBody>
      </p:sp>
      <p:pic>
        <p:nvPicPr>
          <p:cNvPr id="93187" name="Picture 2"/>
          <p:cNvPicPr>
            <a:picLocks noChangeAspect="1" noChangeArrowheads="1"/>
          </p:cNvPicPr>
          <p:nvPr>
            <p:ph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5318" t="-7177" r="-3760" b="-5862"/>
          <a:stretch>
            <a:fillRect/>
          </a:stretch>
        </p:blipFill>
        <p:spPr>
          <a:xfrm>
            <a:off x="928662" y="1428736"/>
            <a:ext cx="7000924" cy="4500594"/>
          </a:xfrm>
          <a:prstGeom prst="round2DiagRect">
            <a:avLst>
              <a:gd name="adj1" fmla="val 7696"/>
              <a:gd name="adj2" fmla="val 0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1357298"/>
            <a:ext cx="7130779" cy="55007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151378" cy="5292038"/>
          </a:xfrm>
        </p:spPr>
        <p:txBody>
          <a:bodyPr/>
          <a:lstStyle/>
          <a:p>
            <a:pPr marL="54864" lvl="1" indent="0">
              <a:spcBef>
                <a:spcPts val="700"/>
              </a:spcBef>
              <a:buClr>
                <a:schemeClr val="tx2"/>
              </a:buClr>
              <a:buSzPct val="95000"/>
              <a:buFont typeface="Arial" pitchFamily="34" charset="0"/>
              <a:buChar char="•"/>
            </a:pPr>
            <a:r>
              <a:rPr lang="en-US" dirty="0" smtClean="0"/>
              <a:t>1D model</a:t>
            </a:r>
          </a:p>
          <a:p>
            <a:pPr lvl="1"/>
            <a:r>
              <a:rPr lang="en-US" sz="1600" dirty="0" smtClean="0"/>
              <a:t>Rainfall-Runoff</a:t>
            </a:r>
          </a:p>
          <a:p>
            <a:pPr lvl="1"/>
            <a:r>
              <a:rPr lang="en-US" sz="1600" dirty="0" smtClean="0"/>
              <a:t>Urban </a:t>
            </a:r>
            <a:r>
              <a:rPr lang="en-US" sz="1600" dirty="0" smtClean="0"/>
              <a:t>/ Rural</a:t>
            </a:r>
          </a:p>
          <a:p>
            <a:pPr lvl="1"/>
            <a:r>
              <a:rPr lang="en-US" sz="1600" dirty="0" smtClean="0"/>
              <a:t>Water Quality (WAQ)</a:t>
            </a:r>
          </a:p>
          <a:p>
            <a:pPr lvl="1"/>
            <a:r>
              <a:rPr lang="en-US" sz="1600" dirty="0" smtClean="0"/>
              <a:t>Sediment Transport</a:t>
            </a:r>
          </a:p>
          <a:p>
            <a:pPr lvl="1"/>
            <a:r>
              <a:rPr lang="en-US" sz="1600" dirty="0" smtClean="0"/>
              <a:t>Hydraulic Structures</a:t>
            </a:r>
          </a:p>
          <a:p>
            <a:pPr lvl="1"/>
            <a:r>
              <a:rPr lang="en-US" sz="1600" dirty="0" smtClean="0"/>
              <a:t>Case Analysis </a:t>
            </a:r>
            <a:r>
              <a:rPr lang="en-US" sz="1600" dirty="0" smtClean="0"/>
              <a:t>Features</a:t>
            </a:r>
          </a:p>
          <a:p>
            <a:r>
              <a:rPr lang="en-US" dirty="0" smtClean="0"/>
              <a:t>Framework</a:t>
            </a:r>
            <a:endParaRPr lang="en-US" sz="2200" dirty="0" smtClean="0"/>
          </a:p>
          <a:p>
            <a:pPr lvl="1"/>
            <a:r>
              <a:rPr lang="en-US" sz="1600" dirty="0" smtClean="0"/>
              <a:t>Finish support for </a:t>
            </a:r>
            <a:r>
              <a:rPr lang="en-US" sz="1600" dirty="0" err="1" smtClean="0"/>
              <a:t>NetCDF</a:t>
            </a:r>
            <a:endParaRPr lang="en-US" sz="1600" dirty="0" smtClean="0"/>
          </a:p>
          <a:p>
            <a:pPr lvl="1"/>
            <a:r>
              <a:rPr lang="en-US" sz="1600" dirty="0" smtClean="0"/>
              <a:t>Undo </a:t>
            </a:r>
            <a:r>
              <a:rPr lang="en-US" sz="1600" dirty="0" smtClean="0"/>
              <a:t>/ Redo</a:t>
            </a:r>
          </a:p>
          <a:p>
            <a:pPr lvl="1"/>
            <a:r>
              <a:rPr lang="en-US" sz="1600" dirty="0" smtClean="0"/>
              <a:t>Scripting</a:t>
            </a:r>
            <a:endParaRPr lang="en-US" sz="1600" dirty="0" smtClean="0"/>
          </a:p>
          <a:p>
            <a:pPr lvl="1"/>
            <a:r>
              <a:rPr lang="en-US" sz="1600" dirty="0" smtClean="0"/>
              <a:t>Localization</a:t>
            </a:r>
          </a:p>
          <a:p>
            <a:pPr lvl="1"/>
            <a:r>
              <a:rPr lang="en-US" sz="1600" dirty="0" smtClean="0"/>
              <a:t>Versioning</a:t>
            </a:r>
          </a:p>
          <a:p>
            <a:r>
              <a:rPr lang="en-US" dirty="0" smtClean="0"/>
              <a:t>More integration with GIS</a:t>
            </a:r>
          </a:p>
          <a:p>
            <a:r>
              <a:rPr lang="en-US" dirty="0" smtClean="0"/>
              <a:t>Support for </a:t>
            </a:r>
            <a:r>
              <a:rPr lang="en-US" dirty="0" err="1" smtClean="0"/>
              <a:t>OpenMI</a:t>
            </a:r>
            <a:r>
              <a:rPr lang="en-US" dirty="0" smtClean="0"/>
              <a:t> models</a:t>
            </a:r>
          </a:p>
          <a:p>
            <a:r>
              <a:rPr lang="en-US" dirty="0" smtClean="0"/>
              <a:t>Publish SDK for third-party plug-in development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PLANS for 2009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1357290" y="1571612"/>
            <a:ext cx="7429552" cy="4000528"/>
          </a:xfrm>
          <a:prstGeom prst="irregularSeal2">
            <a:avLst/>
          </a:prstGeom>
          <a:effectLst>
            <a:glow rad="63500">
              <a:schemeClr val="accent3">
                <a:alpha val="45000"/>
                <a:satMod val="12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ork  more</a:t>
            </a:r>
            <a:b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together with users!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  <a:t>Rainfall-Runoff Modeling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33966" t="20347" r="11834" b="10902"/>
          <a:stretch>
            <a:fillRect/>
          </a:stretch>
        </p:blipFill>
        <p:spPr>
          <a:xfrm>
            <a:off x="1071538" y="1857364"/>
            <a:ext cx="3663077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http://www.elyo.fr/cms/suez-elyo/upload/a_propos/en/Elyo_schema_reseau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357562"/>
            <a:ext cx="3348027" cy="31441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FOLDER" val="e:\Temp\OfficeFX\ofx3CD85C33\"/>
  <p:tag name="OFX_VERSION" val="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2 Z2" val="e:\Temp\OfficeFX\ofx3CD85C33\sID264_Picture 2.EMF"/>
  <p:tag name="OFX_CACHE_PICTURE 3 Z3" val="e:\Temp\OfficeFX\ofx3CD85C33\sID264_Picture 3.EMF"/>
  <p:tag name="OFX_CACHE_PICTURE 4 Z4" val="e:\Temp\OfficeFX\ofx3CD85C33\sID264_Picture 4.EM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4 Z2" val="e:\Temp\OfficeFX\ofx3CD85C33\sID272_Picture 4.EMF"/>
  <p:tag name="OFX_CACHE_PICTURE 5 Z3" val="e:\Temp\OfficeFX\ofx3CD85C33\sID272_Picture 5.EM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888</TotalTime>
  <Words>381</Words>
  <Application>Microsoft Office PowerPoint</Application>
  <PresentationFormat>On-screen Show (4:3)</PresentationFormat>
  <Paragraphs>106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Metro</vt:lpstr>
      <vt:lpstr>Impressie van de nieuwe User Interface(s)  G.V. Donchyts, Deltares</vt:lpstr>
      <vt:lpstr>Contents</vt:lpstr>
      <vt:lpstr>Status of development</vt:lpstr>
      <vt:lpstr>Gestructureerd  ongestructureerd</vt:lpstr>
      <vt:lpstr>System Design </vt:lpstr>
      <vt:lpstr>Modulaire code</vt:lpstr>
      <vt:lpstr>Live Demo</vt:lpstr>
      <vt:lpstr>PLANS for 2009</vt:lpstr>
      <vt:lpstr>Rainfall-Runoff Modeling</vt:lpstr>
      <vt:lpstr>Better handling of cross-sections and structures</vt:lpstr>
      <vt:lpstr>HABITAT 2.0</vt:lpstr>
      <vt:lpstr>Team</vt:lpstr>
      <vt:lpstr>Slide 13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Delft shell development</dc:title>
  <dc:creator>Gennadii Donchyts</dc:creator>
  <cp:lastModifiedBy>Gennadii Donchyts</cp:lastModifiedBy>
  <cp:revision>31</cp:revision>
  <dcterms:created xsi:type="dcterms:W3CDTF">2008-10-08T12:52:11Z</dcterms:created>
  <dcterms:modified xsi:type="dcterms:W3CDTF">2008-12-09T20:49:42Z</dcterms:modified>
</cp:coreProperties>
</file>