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BABF5-ACFD-4D2B-869B-059AA23950A6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50ADB-8244-4E79-B746-5C9DEE9A12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 bwMode="auto">
          <a:xfrm>
            <a:off x="-169817" y="731520"/>
            <a:ext cx="8882744" cy="632242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7892" y="928683"/>
            <a:ext cx="3494967" cy="257174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endParaRPr lang="en-US" sz="1600" i="1" dirty="0"/>
          </a:p>
        </p:txBody>
      </p:sp>
      <p:sp>
        <p:nvSpPr>
          <p:cNvPr id="11" name="Rectangle 10"/>
          <p:cNvSpPr/>
          <p:nvPr/>
        </p:nvSpPr>
        <p:spPr>
          <a:xfrm>
            <a:off x="87921" y="4214834"/>
            <a:ext cx="3494943" cy="228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1200" i="1" dirty="0"/>
          </a:p>
        </p:txBody>
      </p:sp>
      <p:sp>
        <p:nvSpPr>
          <p:cNvPr id="33796" name="TextBox 11"/>
          <p:cNvSpPr txBox="1">
            <a:spLocks noChangeArrowheads="1"/>
          </p:cNvSpPr>
          <p:nvPr/>
        </p:nvSpPr>
        <p:spPr bwMode="auto">
          <a:xfrm>
            <a:off x="87892" y="928683"/>
            <a:ext cx="17145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Delft Shell</a:t>
            </a:r>
          </a:p>
          <a:p>
            <a:r>
              <a:rPr lang="en-US" sz="1200" i="1" dirty="0"/>
              <a:t>Graphical User Interface</a:t>
            </a:r>
          </a:p>
        </p:txBody>
      </p:sp>
      <p:sp>
        <p:nvSpPr>
          <p:cNvPr id="33797" name="TextBox 12"/>
          <p:cNvSpPr txBox="1">
            <a:spLocks noChangeArrowheads="1"/>
          </p:cNvSpPr>
          <p:nvPr/>
        </p:nvSpPr>
        <p:spPr bwMode="auto">
          <a:xfrm>
            <a:off x="130418" y="4235473"/>
            <a:ext cx="18698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Delft Tools</a:t>
            </a:r>
          </a:p>
          <a:p>
            <a:r>
              <a:rPr lang="en-US" sz="1200" i="1"/>
              <a:t>Framework – set of libraries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572000" y="1036393"/>
            <a:ext cx="1714500" cy="8572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/>
              <a:t>1D Flow</a:t>
            </a:r>
            <a:endParaRPr lang="en-US" sz="1600" b="1" dirty="0"/>
          </a:p>
        </p:txBody>
      </p:sp>
      <p:pic>
        <p:nvPicPr>
          <p:cNvPr id="3382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738" t="18181" r="52377" b="74243"/>
          <a:stretch>
            <a:fillRect/>
          </a:stretch>
        </p:blipFill>
        <p:spPr bwMode="auto">
          <a:xfrm>
            <a:off x="5758962" y="964956"/>
            <a:ext cx="659423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572001" y="2822327"/>
            <a:ext cx="1839058" cy="895350"/>
            <a:chOff x="6643702" y="3033710"/>
            <a:chExt cx="1992326" cy="895356"/>
          </a:xfrm>
        </p:grpSpPr>
        <p:sp>
          <p:nvSpPr>
            <p:cNvPr id="21" name="Rectangle 20"/>
            <p:cNvSpPr/>
            <p:nvPr/>
          </p:nvSpPr>
          <p:spPr>
            <a:xfrm>
              <a:off x="6643702" y="3071810"/>
              <a:ext cx="1857387" cy="85725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/>
                <a:t>GIS</a:t>
              </a:r>
            </a:p>
          </p:txBody>
        </p:sp>
        <p:pic>
          <p:nvPicPr>
            <p:cNvPr id="33816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7921648" y="3033710"/>
              <a:ext cx="71438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Rectangle 25"/>
          <p:cNvSpPr/>
          <p:nvPr/>
        </p:nvSpPr>
        <p:spPr>
          <a:xfrm>
            <a:off x="153865" y="4929210"/>
            <a:ext cx="164855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Core</a:t>
            </a:r>
          </a:p>
          <a:p>
            <a:pPr algn="ctr">
              <a:defRPr/>
            </a:pPr>
            <a:r>
              <a:rPr lang="en-US" sz="1200" i="1" dirty="0" err="1"/>
              <a:t>IApplication</a:t>
            </a:r>
            <a:r>
              <a:rPr lang="en-US" sz="1200" i="1" dirty="0"/>
              <a:t>, </a:t>
            </a:r>
            <a:r>
              <a:rPr lang="en-US" sz="1200" i="1" dirty="0" err="1"/>
              <a:t>IPlugin</a:t>
            </a:r>
            <a:r>
              <a:rPr lang="en-US" sz="1200" i="1" dirty="0"/>
              <a:t>, Project, Task, </a:t>
            </a:r>
            <a:r>
              <a:rPr lang="en-US" sz="1200" i="1" dirty="0" err="1"/>
              <a:t>IModel</a:t>
            </a:r>
            <a:r>
              <a:rPr lang="en-US" sz="1200" i="1" dirty="0"/>
              <a:t>,</a:t>
            </a:r>
            <a:endParaRPr lang="en-US" sz="1600" i="1" dirty="0"/>
          </a:p>
        </p:txBody>
      </p:sp>
      <p:sp>
        <p:nvSpPr>
          <p:cNvPr id="27" name="Rectangle 26"/>
          <p:cNvSpPr/>
          <p:nvPr/>
        </p:nvSpPr>
        <p:spPr>
          <a:xfrm>
            <a:off x="153865" y="5715023"/>
            <a:ext cx="164855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/>
              <a:t>Utils</a:t>
            </a:r>
            <a:endParaRPr lang="en-US" sz="1600" b="1" dirty="0"/>
          </a:p>
          <a:p>
            <a:pPr algn="ctr">
              <a:defRPr/>
            </a:pPr>
            <a:r>
              <a:rPr lang="en-US" sz="1200" i="1" dirty="0"/>
              <a:t>Threading, Xml, IO and other utilities</a:t>
            </a:r>
            <a:endParaRPr lang="en-US" sz="1400" i="1" dirty="0"/>
          </a:p>
        </p:txBody>
      </p:sp>
      <p:sp>
        <p:nvSpPr>
          <p:cNvPr id="28" name="Rectangle 27"/>
          <p:cNvSpPr/>
          <p:nvPr/>
        </p:nvSpPr>
        <p:spPr>
          <a:xfrm>
            <a:off x="1868365" y="4929210"/>
            <a:ext cx="164855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/>
              <a:t>Gui</a:t>
            </a:r>
            <a:endParaRPr lang="en-US" sz="1600" b="1" dirty="0"/>
          </a:p>
          <a:p>
            <a:pPr algn="ctr">
              <a:defRPr/>
            </a:pPr>
            <a:r>
              <a:rPr lang="en-US" sz="1200" i="1" dirty="0" err="1"/>
              <a:t>IGui</a:t>
            </a:r>
            <a:r>
              <a:rPr lang="en-US" sz="1200" i="1" dirty="0"/>
              <a:t>, </a:t>
            </a:r>
            <a:r>
              <a:rPr lang="en-US" sz="1200" i="1" dirty="0" err="1"/>
              <a:t>IMenuItem</a:t>
            </a:r>
            <a:r>
              <a:rPr lang="en-US" sz="1200" i="1" dirty="0"/>
              <a:t>, </a:t>
            </a:r>
            <a:r>
              <a:rPr lang="en-US" sz="1200" i="1" dirty="0" err="1"/>
              <a:t>IToolBarItem</a:t>
            </a:r>
            <a:r>
              <a:rPr lang="en-US" sz="1200" i="1" dirty="0"/>
              <a:t>, </a:t>
            </a:r>
            <a:r>
              <a:rPr lang="en-US" sz="1200" i="1" dirty="0" err="1"/>
              <a:t>IView</a:t>
            </a:r>
            <a:endParaRPr lang="en-US" sz="1600" i="1" dirty="0"/>
          </a:p>
        </p:txBody>
      </p:sp>
      <p:sp>
        <p:nvSpPr>
          <p:cNvPr id="29" name="Rectangle 28"/>
          <p:cNvSpPr/>
          <p:nvPr/>
        </p:nvSpPr>
        <p:spPr>
          <a:xfrm>
            <a:off x="1868365" y="5715023"/>
            <a:ext cx="164855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Data Objects</a:t>
            </a:r>
          </a:p>
          <a:p>
            <a:pPr algn="ctr">
              <a:defRPr/>
            </a:pPr>
            <a:r>
              <a:rPr lang="en-US" sz="1200" i="1" dirty="0" err="1"/>
              <a:t>IDataItem</a:t>
            </a:r>
            <a:r>
              <a:rPr lang="en-US" sz="1200" i="1" dirty="0"/>
              <a:t>, Quantity</a:t>
            </a:r>
          </a:p>
          <a:p>
            <a:pPr algn="ctr">
              <a:defRPr/>
            </a:pPr>
            <a:r>
              <a:rPr lang="en-US" sz="1200" i="1" dirty="0" err="1"/>
              <a:t>ITimeSeries</a:t>
            </a:r>
            <a:r>
              <a:rPr lang="en-US" sz="1200" i="1" dirty="0"/>
              <a:t>, </a:t>
            </a:r>
            <a:r>
              <a:rPr lang="en-US" sz="1200" i="1" dirty="0" err="1"/>
              <a:t>IFunction</a:t>
            </a:r>
            <a:endParaRPr lang="en-US" sz="1600" i="1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1658814" y="3810877"/>
            <a:ext cx="285750" cy="146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4044458" y="4000504"/>
            <a:ext cx="265235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814039" y="1034805"/>
            <a:ext cx="1714500" cy="857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/>
              <a:t>1D Flow Engine</a:t>
            </a:r>
            <a:endParaRPr lang="en-US" sz="1600" b="1" dirty="0"/>
          </a:p>
          <a:p>
            <a:pPr algn="ctr">
              <a:defRPr/>
            </a:pPr>
            <a:r>
              <a:rPr lang="en-US" sz="1200" i="1" dirty="0"/>
              <a:t>F90</a:t>
            </a:r>
            <a:endParaRPr lang="en-US" sz="1600" i="1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491" y="1571602"/>
            <a:ext cx="2439882" cy="173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572000" y="3698267"/>
            <a:ext cx="1877158" cy="915987"/>
            <a:chOff x="6643702" y="2084378"/>
            <a:chExt cx="2033602" cy="915994"/>
          </a:xfrm>
        </p:grpSpPr>
        <p:sp>
          <p:nvSpPr>
            <p:cNvPr id="38" name="Rectangle 37"/>
            <p:cNvSpPr/>
            <p:nvPr/>
          </p:nvSpPr>
          <p:spPr>
            <a:xfrm>
              <a:off x="6643702" y="2143115"/>
              <a:ext cx="1857388" cy="85725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/>
                <a:t>Network Editor</a:t>
              </a:r>
              <a:endParaRPr lang="en-US" sz="1600" b="1" dirty="0"/>
            </a:p>
          </p:txBody>
        </p: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7962924" y="2084378"/>
              <a:ext cx="71438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2"/>
          <p:cNvGrpSpPr/>
          <p:nvPr/>
        </p:nvGrpSpPr>
        <p:grpSpPr>
          <a:xfrm>
            <a:off x="4572000" y="4628078"/>
            <a:ext cx="1877158" cy="892423"/>
            <a:chOff x="4953000" y="4536841"/>
            <a:chExt cx="2033588" cy="892423"/>
          </a:xfrm>
        </p:grpSpPr>
        <p:sp>
          <p:nvSpPr>
            <p:cNvPr id="24" name="Rectangle 23"/>
            <p:cNvSpPr/>
            <p:nvPr/>
          </p:nvSpPr>
          <p:spPr bwMode="auto">
            <a:xfrm>
              <a:off x="4953000" y="4572014"/>
              <a:ext cx="1857375" cy="85725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/>
                <a:t> Data Series</a:t>
              </a:r>
              <a:endParaRPr lang="en-US" sz="1600" b="1" dirty="0"/>
            </a:p>
          </p:txBody>
        </p:sp>
        <p:pic>
          <p:nvPicPr>
            <p:cNvPr id="3381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6272213" y="4536841"/>
              <a:ext cx="714375" cy="357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43"/>
          <p:cNvGrpSpPr/>
          <p:nvPr/>
        </p:nvGrpSpPr>
        <p:grpSpPr>
          <a:xfrm>
            <a:off x="4572000" y="5536958"/>
            <a:ext cx="1877158" cy="892423"/>
            <a:chOff x="4953000" y="4536841"/>
            <a:chExt cx="2033588" cy="892423"/>
          </a:xfrm>
        </p:grpSpPr>
        <p:sp>
          <p:nvSpPr>
            <p:cNvPr id="45" name="Rectangle 44"/>
            <p:cNvSpPr/>
            <p:nvPr/>
          </p:nvSpPr>
          <p:spPr bwMode="auto">
            <a:xfrm>
              <a:off x="4953000" y="4572014"/>
              <a:ext cx="1857375" cy="85725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/>
                <a:t>Import / Export</a:t>
              </a:r>
              <a:endParaRPr lang="en-US" sz="1600" b="1" dirty="0"/>
            </a:p>
          </p:txBody>
        </p:sp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6272213" y="4536841"/>
              <a:ext cx="714375" cy="357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9" name="Flowchart: Document 58"/>
          <p:cNvSpPr/>
          <p:nvPr/>
        </p:nvSpPr>
        <p:spPr bwMode="auto">
          <a:xfrm>
            <a:off x="6945940" y="5733699"/>
            <a:ext cx="659428" cy="571504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.</a:t>
            </a:r>
            <a:r>
              <a:rPr kumimoji="0" lang="en-US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bui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61" name="Flowchart: Magnetic Disk 60"/>
          <p:cNvSpPr/>
          <p:nvPr/>
        </p:nvSpPr>
        <p:spPr bwMode="auto">
          <a:xfrm>
            <a:off x="7143768" y="6198571"/>
            <a:ext cx="725370" cy="714380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.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gdb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62" name="Flowchart: Document 61"/>
          <p:cNvSpPr/>
          <p:nvPr/>
        </p:nvSpPr>
        <p:spPr bwMode="auto">
          <a:xfrm>
            <a:off x="7473482" y="5841405"/>
            <a:ext cx="659428" cy="571504"/>
          </a:xfrm>
          <a:prstGeom prst="flowChartDocumen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.</a:t>
            </a:r>
            <a:r>
              <a:rPr kumimoji="0" lang="en-US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shp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rot="10800000">
            <a:off x="6466644" y="1465021"/>
            <a:ext cx="265235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10800000">
            <a:off x="6516805" y="5983183"/>
            <a:ext cx="265235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" name="Group 65"/>
          <p:cNvGrpSpPr/>
          <p:nvPr/>
        </p:nvGrpSpPr>
        <p:grpSpPr>
          <a:xfrm>
            <a:off x="4572000" y="1913434"/>
            <a:ext cx="1877158" cy="892423"/>
            <a:chOff x="4953000" y="4536841"/>
            <a:chExt cx="2033588" cy="892423"/>
          </a:xfrm>
        </p:grpSpPr>
        <p:sp>
          <p:nvSpPr>
            <p:cNvPr id="67" name="Rectangle 66"/>
            <p:cNvSpPr/>
            <p:nvPr/>
          </p:nvSpPr>
          <p:spPr bwMode="auto">
            <a:xfrm>
              <a:off x="4953000" y="4572014"/>
              <a:ext cx="1857375" cy="85725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/>
                <a:t>Project File Format</a:t>
              </a:r>
              <a:endParaRPr lang="en-US" sz="1600" b="1" dirty="0"/>
            </a:p>
          </p:txBody>
        </p:sp>
        <p:pic>
          <p:nvPicPr>
            <p:cNvPr id="68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6272213" y="4536841"/>
              <a:ext cx="714375" cy="357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69" name="Straight Arrow Connector 68"/>
          <p:cNvCxnSpPr/>
          <p:nvPr/>
        </p:nvCxnSpPr>
        <p:spPr>
          <a:xfrm rot="10800000">
            <a:off x="6516355" y="2360743"/>
            <a:ext cx="265235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Flowchart: Magnetic Disk 69"/>
          <p:cNvSpPr/>
          <p:nvPr/>
        </p:nvSpPr>
        <p:spPr bwMode="auto">
          <a:xfrm>
            <a:off x="7143769" y="2017825"/>
            <a:ext cx="1037838" cy="714380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MS Gothic" charset="-128"/>
              </a:rPr>
              <a:t>SQLite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73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Gennadii Donchyts</dc:creator>
  <cp:lastModifiedBy>Gennadii Donchyts</cp:lastModifiedBy>
  <cp:revision>3</cp:revision>
  <dcterms:created xsi:type="dcterms:W3CDTF">2008-12-09T19:44:06Z</dcterms:created>
  <dcterms:modified xsi:type="dcterms:W3CDTF">2008-12-09T20:52:45Z</dcterms:modified>
</cp:coreProperties>
</file>