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  <p:sldMasterId id="2147483745" r:id="rId2"/>
    <p:sldMasterId id="2147483768" r:id="rId3"/>
  </p:sldMasterIdLst>
  <p:notesMasterIdLst>
    <p:notesMasterId r:id="rId22"/>
  </p:notesMasterIdLst>
  <p:sldIdLst>
    <p:sldId id="299" r:id="rId4"/>
    <p:sldId id="309" r:id="rId5"/>
    <p:sldId id="318" r:id="rId6"/>
    <p:sldId id="319" r:id="rId7"/>
    <p:sldId id="321" r:id="rId8"/>
    <p:sldId id="322" r:id="rId9"/>
    <p:sldId id="324" r:id="rId10"/>
    <p:sldId id="328" r:id="rId11"/>
    <p:sldId id="327" r:id="rId12"/>
    <p:sldId id="329" r:id="rId13"/>
    <p:sldId id="326" r:id="rId14"/>
    <p:sldId id="325" r:id="rId15"/>
    <p:sldId id="330" r:id="rId16"/>
    <p:sldId id="332" r:id="rId17"/>
    <p:sldId id="333" r:id="rId18"/>
    <p:sldId id="331" r:id="rId19"/>
    <p:sldId id="316" r:id="rId20"/>
    <p:sldId id="320" r:id="rId21"/>
  </p:sldIdLst>
  <p:sldSz cx="9144000" cy="5143500" type="screen16x9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629" autoAdjust="0"/>
  </p:normalViewPr>
  <p:slideViewPr>
    <p:cSldViewPr>
      <p:cViewPr varScale="1">
        <p:scale>
          <a:sx n="78" d="100"/>
          <a:sy n="78" d="100"/>
        </p:scale>
        <p:origin x="1092" y="5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9218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n-GB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n-GB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n-GB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8CFA6829-3D1A-47CD-82B2-F07AA75436B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5613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215900" y="801688"/>
            <a:ext cx="7127875" cy="4010025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  <a:p>
            <a:endParaRPr lang="nl-NL" baseline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91224F-2958-43C3-8565-0C9CC38E9A7D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1256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F78327-BD21-4CA7-9CD8-ABD29A29E29A}" type="slidenum">
              <a:rPr lang="en-GB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8924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F78327-BD21-4CA7-9CD8-ABD29A29E29A}" type="slidenum">
              <a:rPr lang="en-GB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7850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F78327-BD21-4CA7-9CD8-ABD29A29E29A}" type="slidenum">
              <a:rPr lang="en-GB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6850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F78327-BD21-4CA7-9CD8-ABD29A29E29A}" type="slidenum">
              <a:rPr lang="en-GB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9357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F78327-BD21-4CA7-9CD8-ABD29A29E29A}" type="slidenum">
              <a:rPr lang="en-GB">
                <a:solidFill>
                  <a:prstClr val="black"/>
                </a:solidFill>
              </a:rPr>
              <a:pPr/>
              <a:t>14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2401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F78327-BD21-4CA7-9CD8-ABD29A29E29A}" type="slidenum">
              <a:rPr lang="en-GB">
                <a:solidFill>
                  <a:prstClr val="black"/>
                </a:solidFill>
              </a:rPr>
              <a:pPr/>
              <a:t>15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095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F78327-BD21-4CA7-9CD8-ABD29A29E29A}" type="slidenum">
              <a:rPr lang="en-GB">
                <a:solidFill>
                  <a:prstClr val="black"/>
                </a:solidFill>
              </a:rPr>
              <a:pPr/>
              <a:t>16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8450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F78327-BD21-4CA7-9CD8-ABD29A29E29A}" type="slidenum">
              <a:rPr lang="en-GB">
                <a:solidFill>
                  <a:prstClr val="black"/>
                </a:solidFill>
              </a:rPr>
              <a:pPr/>
              <a:t>18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624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F78327-BD21-4CA7-9CD8-ABD29A29E29A}" type="slidenum">
              <a:rPr lang="en-GB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F78327-BD21-4CA7-9CD8-ABD29A29E29A}" type="slidenum">
              <a:rPr lang="en-GB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6967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F78327-BD21-4CA7-9CD8-ABD29A29E29A}" type="slidenum">
              <a:rPr lang="en-GB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3241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F78327-BD21-4CA7-9CD8-ABD29A29E29A}" type="slidenum">
              <a:rPr lang="en-GB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6994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F78327-BD21-4CA7-9CD8-ABD29A29E29A}" type="slidenum">
              <a:rPr lang="en-GB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7353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F78327-BD21-4CA7-9CD8-ABD29A29E29A}" type="slidenum">
              <a:rPr lang="en-GB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3133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F78327-BD21-4CA7-9CD8-ABD29A29E29A}" type="slidenum">
              <a:rPr lang="en-GB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1861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F78327-BD21-4CA7-9CD8-ABD29A29E29A}" type="slidenum">
              <a:rPr lang="en-GB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620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8.gif"/><Relationship Id="rId5" Type="http://schemas.openxmlformats.org/officeDocument/2006/relationships/image" Target="../media/image27.gif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18C72D6-8B46-4EEC-838C-13FB5FC77A0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592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0808DDC-D805-40D4-A413-09EE4B7A4F5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198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1287463"/>
            <a:ext cx="1962150" cy="30718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7700" y="1287463"/>
            <a:ext cx="5734050" cy="30718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0FEE744-A1BC-45FB-89D5-FF501F6BC08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6819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3233" y="573863"/>
            <a:ext cx="4089042" cy="1346513"/>
          </a:xfrm>
        </p:spPr>
        <p:txBody>
          <a:bodyPr>
            <a:noAutofit/>
          </a:bodyPr>
          <a:lstStyle>
            <a:lvl1pPr algn="l">
              <a:defRPr sz="3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err="1"/>
              <a:t>Titelstijl</a:t>
            </a:r>
            <a:r>
              <a:rPr lang="en-US"/>
              <a:t> van model </a:t>
            </a:r>
            <a:r>
              <a:rPr lang="en-US" err="1"/>
              <a:t>bewerken</a:t>
            </a:r>
            <a:endParaRPr lang="en-GB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393234" y="4357099"/>
            <a:ext cx="4672445" cy="679435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 b="0" i="0">
                <a:solidFill>
                  <a:srgbClr val="51A024"/>
                </a:solidFill>
                <a:latin typeface="Arial"/>
                <a:cs typeface="Arial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err="1"/>
              <a:t>Klik</a:t>
            </a:r>
            <a:r>
              <a:rPr lang="en-US"/>
              <a:t> </a:t>
            </a:r>
            <a:r>
              <a:rPr lang="en-US" err="1"/>
              <a:t>om</a:t>
            </a:r>
            <a:r>
              <a:rPr lang="en-US"/>
              <a:t> de </a:t>
            </a:r>
            <a:r>
              <a:rPr lang="en-US" err="1"/>
              <a:t>titelstijl</a:t>
            </a:r>
            <a:r>
              <a:rPr lang="en-US"/>
              <a:t> van het model </a:t>
            </a:r>
            <a:r>
              <a:rPr lang="en-US" err="1"/>
              <a:t>te</a:t>
            </a:r>
            <a:r>
              <a:rPr lang="en-US"/>
              <a:t> </a:t>
            </a:r>
            <a:r>
              <a:rPr lang="en-US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391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dia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3233" y="573863"/>
            <a:ext cx="4089042" cy="1346513"/>
          </a:xfrm>
        </p:spPr>
        <p:txBody>
          <a:bodyPr>
            <a:noAutofit/>
          </a:bodyPr>
          <a:lstStyle>
            <a:lvl1pPr algn="l">
              <a:defRPr sz="3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err="1"/>
              <a:t>Titelstijl</a:t>
            </a:r>
            <a:r>
              <a:rPr lang="en-US"/>
              <a:t> van model </a:t>
            </a:r>
            <a:r>
              <a:rPr lang="en-US" err="1"/>
              <a:t>bewerken</a:t>
            </a:r>
            <a:endParaRPr lang="en-GB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393234" y="4357099"/>
            <a:ext cx="4672445" cy="679435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 b="0" i="0">
                <a:solidFill>
                  <a:srgbClr val="51A024"/>
                </a:solidFill>
                <a:latin typeface="Arial"/>
                <a:cs typeface="Arial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err="1"/>
              <a:t>Klik</a:t>
            </a:r>
            <a:r>
              <a:rPr lang="en-US"/>
              <a:t> </a:t>
            </a:r>
            <a:r>
              <a:rPr lang="en-US" err="1"/>
              <a:t>om</a:t>
            </a:r>
            <a:r>
              <a:rPr lang="en-US"/>
              <a:t> de </a:t>
            </a:r>
            <a:r>
              <a:rPr lang="en-US" err="1"/>
              <a:t>titelstijl</a:t>
            </a:r>
            <a:r>
              <a:rPr lang="en-US"/>
              <a:t> van het model </a:t>
            </a:r>
            <a:r>
              <a:rPr lang="en-US" err="1"/>
              <a:t>te</a:t>
            </a:r>
            <a:r>
              <a:rPr lang="en-US"/>
              <a:t> </a:t>
            </a:r>
            <a:r>
              <a:rPr lang="en-US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9056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eldia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3233" y="573863"/>
            <a:ext cx="4089042" cy="1346513"/>
          </a:xfrm>
        </p:spPr>
        <p:txBody>
          <a:bodyPr>
            <a:noAutofit/>
          </a:bodyPr>
          <a:lstStyle>
            <a:lvl1pPr algn="l">
              <a:defRPr sz="3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err="1"/>
              <a:t>Titelstijl</a:t>
            </a:r>
            <a:r>
              <a:rPr lang="en-US"/>
              <a:t> van model </a:t>
            </a:r>
            <a:r>
              <a:rPr lang="en-US" err="1"/>
              <a:t>bewerken</a:t>
            </a:r>
            <a:endParaRPr lang="en-GB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393234" y="4357099"/>
            <a:ext cx="4672445" cy="679435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 b="0" i="0">
                <a:solidFill>
                  <a:srgbClr val="51A024"/>
                </a:solidFill>
                <a:latin typeface="Arial"/>
                <a:cs typeface="Arial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err="1"/>
              <a:t>Klik</a:t>
            </a:r>
            <a:r>
              <a:rPr lang="en-US"/>
              <a:t> </a:t>
            </a:r>
            <a:r>
              <a:rPr lang="en-US" err="1"/>
              <a:t>om</a:t>
            </a:r>
            <a:r>
              <a:rPr lang="en-US"/>
              <a:t> de </a:t>
            </a:r>
            <a:r>
              <a:rPr lang="en-US" err="1"/>
              <a:t>titelstijl</a:t>
            </a:r>
            <a:r>
              <a:rPr lang="en-US"/>
              <a:t> van het model </a:t>
            </a:r>
            <a:r>
              <a:rPr lang="en-US" err="1"/>
              <a:t>te</a:t>
            </a:r>
            <a:r>
              <a:rPr lang="en-US"/>
              <a:t> </a:t>
            </a:r>
            <a:r>
              <a:rPr lang="en-US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8500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eldia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3233" y="573863"/>
            <a:ext cx="4089042" cy="1346513"/>
          </a:xfrm>
        </p:spPr>
        <p:txBody>
          <a:bodyPr>
            <a:noAutofit/>
          </a:bodyPr>
          <a:lstStyle>
            <a:lvl1pPr algn="l">
              <a:defRPr sz="3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err="1"/>
              <a:t>Titelstijl</a:t>
            </a:r>
            <a:r>
              <a:rPr lang="en-US"/>
              <a:t> van model </a:t>
            </a:r>
            <a:r>
              <a:rPr lang="en-US" err="1"/>
              <a:t>bewerken</a:t>
            </a:r>
            <a:endParaRPr lang="en-GB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393234" y="4357099"/>
            <a:ext cx="4672445" cy="679435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 b="0" i="0">
                <a:solidFill>
                  <a:srgbClr val="51A024"/>
                </a:solidFill>
                <a:latin typeface="Arial"/>
                <a:cs typeface="Arial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err="1"/>
              <a:t>Klik</a:t>
            </a:r>
            <a:r>
              <a:rPr lang="en-US"/>
              <a:t> </a:t>
            </a:r>
            <a:r>
              <a:rPr lang="en-US" err="1"/>
              <a:t>om</a:t>
            </a:r>
            <a:r>
              <a:rPr lang="en-US"/>
              <a:t> de </a:t>
            </a:r>
            <a:r>
              <a:rPr lang="en-US" err="1"/>
              <a:t>titelstijl</a:t>
            </a:r>
            <a:r>
              <a:rPr lang="en-US"/>
              <a:t> van het model </a:t>
            </a:r>
            <a:r>
              <a:rPr lang="en-US" err="1"/>
              <a:t>te</a:t>
            </a:r>
            <a:r>
              <a:rPr lang="en-US"/>
              <a:t> </a:t>
            </a:r>
            <a:r>
              <a:rPr lang="en-US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1179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eldia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3233" y="573863"/>
            <a:ext cx="4089042" cy="1346513"/>
          </a:xfrm>
        </p:spPr>
        <p:txBody>
          <a:bodyPr>
            <a:noAutofit/>
          </a:bodyPr>
          <a:lstStyle>
            <a:lvl1pPr algn="l">
              <a:defRPr sz="3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err="1"/>
              <a:t>Titelstijl</a:t>
            </a:r>
            <a:r>
              <a:rPr lang="en-US"/>
              <a:t> van model </a:t>
            </a:r>
            <a:r>
              <a:rPr lang="en-US" err="1"/>
              <a:t>bewerken</a:t>
            </a:r>
            <a:endParaRPr lang="en-GB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393234" y="4357099"/>
            <a:ext cx="4672445" cy="679435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 b="0" i="0">
                <a:solidFill>
                  <a:srgbClr val="51A024"/>
                </a:solidFill>
                <a:latin typeface="Arial"/>
                <a:cs typeface="Arial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err="1"/>
              <a:t>Klik</a:t>
            </a:r>
            <a:r>
              <a:rPr lang="en-US"/>
              <a:t> </a:t>
            </a:r>
            <a:r>
              <a:rPr lang="en-US" err="1"/>
              <a:t>om</a:t>
            </a:r>
            <a:r>
              <a:rPr lang="en-US"/>
              <a:t> de </a:t>
            </a:r>
            <a:r>
              <a:rPr lang="en-US" err="1"/>
              <a:t>titelstijl</a:t>
            </a:r>
            <a:r>
              <a:rPr lang="en-US"/>
              <a:t> van het model </a:t>
            </a:r>
            <a:r>
              <a:rPr lang="en-US" err="1"/>
              <a:t>te</a:t>
            </a:r>
            <a:r>
              <a:rPr lang="en-US"/>
              <a:t> </a:t>
            </a:r>
            <a:r>
              <a:rPr lang="en-US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6848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3340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en object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6706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el en object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562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DFE7011-6087-48AC-B9DD-817C060B443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9314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el en objec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13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el en objec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1566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el en object">
    <p:bg>
      <p:bgPr>
        <a:blipFill dpi="0"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4052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4_Titel en object">
    <p:bg>
      <p:bgPr>
        <a:blipFill dpi="0"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6385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7_Titel en objec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2796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8_Titel en objec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2130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9_Titel en objec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8715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0_Titel en objec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3377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1_Titel en objec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7736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2_Titel en objec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508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10D8E14-5DA7-4142-B26F-41B7FACB097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0907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3_Titel en objec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7590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el en object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1977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and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P01477 Wetlands_Powerpoint_slide3_RGB_HR2_p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098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419226"/>
            <a:ext cx="8229600" cy="2705099"/>
          </a:xfrm>
        </p:spPr>
        <p:txBody>
          <a:bodyPr>
            <a:normAutofit/>
          </a:bodyPr>
          <a:lstStyle>
            <a:lvl1pPr marL="342900" indent="-342900" algn="l">
              <a:buFont typeface="Arial"/>
              <a:buChar char="•"/>
              <a:defRPr sz="2000" baseline="0">
                <a:solidFill>
                  <a:schemeClr val="accent1"/>
                </a:solidFill>
              </a:defRPr>
            </a:lvl1pPr>
            <a:lvl2pPr marL="457200" indent="0" algn="l">
              <a:buFontTx/>
              <a:buNone/>
              <a:defRPr>
                <a:solidFill>
                  <a:schemeClr val="accent1"/>
                </a:solidFill>
              </a:defRPr>
            </a:lvl2pPr>
            <a:lvl3pPr marL="914400" indent="0" algn="l">
              <a:buFontTx/>
              <a:buNone/>
              <a:defRPr>
                <a:solidFill>
                  <a:schemeClr val="accent1"/>
                </a:solidFill>
              </a:defRPr>
            </a:lvl3pPr>
            <a:lvl4pPr marL="1371600" indent="0" algn="l">
              <a:buFontTx/>
              <a:buNone/>
              <a:defRPr>
                <a:solidFill>
                  <a:schemeClr val="accent1"/>
                </a:solidFill>
              </a:defRPr>
            </a:lvl4pPr>
            <a:lvl5pPr marL="1828800" indent="0" algn="l">
              <a:buFontTx/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nl-NL" dirty="0"/>
              <a:t>Text and/or image: Aller 20</a:t>
            </a:r>
          </a:p>
        </p:txBody>
      </p:sp>
      <p:sp>
        <p:nvSpPr>
          <p:cNvPr id="2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205979"/>
            <a:ext cx="8229600" cy="397271"/>
          </a:xfrm>
        </p:spPr>
        <p:txBody>
          <a:bodyPr>
            <a:noAutofit/>
          </a:bodyPr>
          <a:lstStyle>
            <a:lvl1pPr algn="l">
              <a:defRPr sz="3200" b="1" baseline="0"/>
            </a:lvl1pPr>
          </a:lstStyle>
          <a:p>
            <a:r>
              <a:rPr lang="nl-NL" dirty="0"/>
              <a:t>Image and Text slide – ALLER BOLD 32</a:t>
            </a:r>
          </a:p>
        </p:txBody>
      </p:sp>
      <p:sp>
        <p:nvSpPr>
          <p:cNvPr id="23" name="Tijdelijke aanduiding voor tekst 2"/>
          <p:cNvSpPr>
            <a:spLocks noGrp="1"/>
          </p:cNvSpPr>
          <p:nvPr>
            <p:ph type="body" idx="16" hasCustomPrompt="1"/>
          </p:nvPr>
        </p:nvSpPr>
        <p:spPr>
          <a:xfrm>
            <a:off x="457201" y="617540"/>
            <a:ext cx="8235949" cy="3190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Subtitle: Aller 20</a:t>
            </a:r>
          </a:p>
        </p:txBody>
      </p:sp>
      <p:sp>
        <p:nvSpPr>
          <p:cNvPr id="12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64950" y="4722961"/>
            <a:ext cx="504407" cy="203999"/>
          </a:xfrm>
          <a:prstGeom prst="rect">
            <a:avLst/>
          </a:prstGeom>
        </p:spPr>
        <p:txBody>
          <a:bodyPr/>
          <a:lstStyle>
            <a:lvl1pPr>
              <a:defRPr sz="1000" b="1"/>
            </a:lvl1pPr>
          </a:lstStyle>
          <a:p>
            <a:pPr defTabSz="457200"/>
            <a:fld id="{BB40A7C7-90CC-42A5-9BA3-33D8F0478B73}" type="slidenum">
              <a:rPr lang="nl-NL" smtClean="0">
                <a:solidFill>
                  <a:srgbClr val="0781AE"/>
                </a:solidFill>
              </a:rPr>
              <a:pPr defTabSz="457200"/>
              <a:t>‹#›</a:t>
            </a:fld>
            <a:endParaRPr lang="nl-NL">
              <a:solidFill>
                <a:srgbClr val="0781A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528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4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683570" y="1149782"/>
            <a:ext cx="5400601" cy="3383254"/>
          </a:xfrm>
        </p:spPr>
        <p:txBody>
          <a:bodyPr vert="horz"/>
          <a:lstStyle>
            <a:lvl4pPr>
              <a:spcBef>
                <a:spcPts val="320"/>
              </a:spcBef>
              <a:spcAft>
                <a:spcPts val="320"/>
              </a:spcAft>
              <a:defRPr/>
            </a:lvl4pPr>
            <a:lvl5pPr>
              <a:spcBef>
                <a:spcPts val="320"/>
              </a:spcBef>
              <a:spcAft>
                <a:spcPts val="320"/>
              </a:spcAft>
              <a:defRPr/>
            </a:lvl5pPr>
          </a:lstStyle>
          <a:p>
            <a:pPr lvl="0"/>
            <a:r>
              <a:rPr lang="en-US" noProof="0" dirty="0"/>
              <a:t>Subtitle - blue Arial bold 18 pt</a:t>
            </a:r>
          </a:p>
          <a:p>
            <a:pPr lvl="1"/>
            <a:r>
              <a:rPr lang="en-US" noProof="0" dirty="0"/>
              <a:t>Text without bullets - Arial 18 pt</a:t>
            </a:r>
          </a:p>
          <a:p>
            <a:pPr lvl="2"/>
            <a:r>
              <a:rPr lang="en-US" noProof="0" dirty="0"/>
              <a:t>Text with bullet (block) - Arial 18 pt</a:t>
            </a:r>
          </a:p>
          <a:p>
            <a:pPr lvl="3"/>
            <a:r>
              <a:rPr lang="en-US" noProof="0" dirty="0"/>
              <a:t>Text with bullet (stripe) - Arial 16 pt</a:t>
            </a:r>
          </a:p>
          <a:p>
            <a:pPr lvl="4"/>
            <a:r>
              <a:rPr lang="en-US" noProof="0" dirty="0"/>
              <a:t>Text with bullet (block) - Arial 16 pt</a:t>
            </a:r>
          </a:p>
        </p:txBody>
      </p:sp>
      <p:sp>
        <p:nvSpPr>
          <p:cNvPr id="16" name="Tijdelijke aanduiding voor afbeelding 2"/>
          <p:cNvSpPr>
            <a:spLocks noGrp="1"/>
          </p:cNvSpPr>
          <p:nvPr>
            <p:ph type="pic" idx="14" hasCustomPrompt="1"/>
          </p:nvPr>
        </p:nvSpPr>
        <p:spPr>
          <a:xfrm>
            <a:off x="6227766" y="789552"/>
            <a:ext cx="2916237" cy="395866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732617" rtl="0" eaLnBrk="1" fontAlgn="auto" latinLnBrk="0" hangingPunct="1">
              <a:lnSpc>
                <a:spcPts val="1602"/>
              </a:lnSpc>
              <a:spcBef>
                <a:spcPts val="481"/>
              </a:spcBef>
              <a:spcAft>
                <a:spcPts val="481"/>
              </a:spcAft>
              <a:buClr>
                <a:srgbClr val="00266D"/>
              </a:buClr>
              <a:buSzTx/>
              <a:buFont typeface="Wingdings" pitchFamily="2" charset="2"/>
              <a:buNone/>
              <a:tabLst/>
              <a:defRPr sz="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r>
              <a:rPr lang="en-US" noProof="0" dirty="0"/>
              <a:t>Picture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214282" y="4771709"/>
            <a:ext cx="1000132" cy="3214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262" tIns="36631" rIns="73262" bIns="36631" rtlCol="0" anchor="ctr"/>
          <a:lstStyle/>
          <a:p>
            <a:pPr algn="ctr" defTabSz="45718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Tekstvak 17"/>
          <p:cNvSpPr txBox="1"/>
          <p:nvPr userDrawn="1"/>
        </p:nvSpPr>
        <p:spPr>
          <a:xfrm>
            <a:off x="107633" y="-452585"/>
            <a:ext cx="3131840" cy="227866"/>
          </a:xfrm>
          <a:prstGeom prst="rect">
            <a:avLst/>
          </a:prstGeom>
          <a:noFill/>
        </p:spPr>
        <p:txBody>
          <a:bodyPr wrap="square" lIns="73262" tIns="36631" rIns="73262" bIns="36631" rtlCol="0">
            <a:spAutoFit/>
          </a:bodyPr>
          <a:lstStyle/>
          <a:p>
            <a:pPr defTabSz="45718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000" b="1" cap="all" dirty="0">
                <a:solidFill>
                  <a:srgbClr val="00519E"/>
                </a:solidFill>
                <a:latin typeface="Calibri"/>
              </a:rPr>
              <a:t>04 Introduction</a:t>
            </a:r>
          </a:p>
        </p:txBody>
      </p:sp>
      <p:sp>
        <p:nvSpPr>
          <p:cNvPr id="31" name="Titel 1"/>
          <p:cNvSpPr>
            <a:spLocks noGrp="1"/>
          </p:cNvSpPr>
          <p:nvPr>
            <p:ph type="ctrTitle" hasCustomPrompt="1"/>
          </p:nvPr>
        </p:nvSpPr>
        <p:spPr>
          <a:xfrm>
            <a:off x="331003" y="618606"/>
            <a:ext cx="7772400" cy="511696"/>
          </a:xfrm>
        </p:spPr>
        <p:txBody>
          <a:bodyPr anchor="t"/>
          <a:lstStyle>
            <a:lvl1pPr algn="l">
              <a:defRPr/>
            </a:lvl1pPr>
          </a:lstStyle>
          <a:p>
            <a:r>
              <a:rPr lang="en-US" noProof="0" dirty="0"/>
              <a:t>Introduction</a:t>
            </a:r>
          </a:p>
        </p:txBody>
      </p:sp>
      <p:grpSp>
        <p:nvGrpSpPr>
          <p:cNvPr id="30" name="Groep 29"/>
          <p:cNvGrpSpPr/>
          <p:nvPr userDrawn="1"/>
        </p:nvGrpSpPr>
        <p:grpSpPr>
          <a:xfrm>
            <a:off x="9409274" y="0"/>
            <a:ext cx="3261572" cy="2482237"/>
            <a:chOff x="-4573016" y="191359"/>
            <a:chExt cx="3914453" cy="3309649"/>
          </a:xfrm>
        </p:grpSpPr>
        <p:sp>
          <p:nvSpPr>
            <p:cNvPr id="32" name="Afgeronde rechthoek 31"/>
            <p:cNvSpPr/>
            <p:nvPr userDrawn="1"/>
          </p:nvSpPr>
          <p:spPr>
            <a:xfrm>
              <a:off x="-4573016" y="191359"/>
              <a:ext cx="3914453" cy="3309649"/>
            </a:xfrm>
            <a:prstGeom prst="roundRect">
              <a:avLst>
                <a:gd name="adj" fmla="val 218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33" name="Tekstvak 6"/>
            <p:cNvSpPr txBox="1"/>
            <p:nvPr userDrawn="1"/>
          </p:nvSpPr>
          <p:spPr>
            <a:xfrm>
              <a:off x="-4465383" y="319634"/>
              <a:ext cx="3744415" cy="3898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300" b="1" cap="all" dirty="0">
                  <a:solidFill>
                    <a:prstClr val="black"/>
                  </a:solidFill>
                </a:rPr>
                <a:t>Slide Example:</a:t>
              </a:r>
            </a:p>
          </p:txBody>
        </p:sp>
      </p:grpSp>
      <p:pic>
        <p:nvPicPr>
          <p:cNvPr id="37" name="Afbeelding 36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9705554" y="605617"/>
            <a:ext cx="2669010" cy="150153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8" name="Tijdelijke aanduiding voor afbeelding 36" descr="Boskalis Crown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92147" y="74979"/>
            <a:ext cx="1289892" cy="550347"/>
          </a:xfrm>
          <a:prstGeom prst="rect">
            <a:avLst/>
          </a:prstGeom>
        </p:spPr>
      </p:pic>
      <p:grpSp>
        <p:nvGrpSpPr>
          <p:cNvPr id="53" name="Groep 52"/>
          <p:cNvGrpSpPr/>
          <p:nvPr userDrawn="1"/>
        </p:nvGrpSpPr>
        <p:grpSpPr>
          <a:xfrm>
            <a:off x="-3467729" y="0"/>
            <a:ext cx="3261572" cy="3273828"/>
            <a:chOff x="-4161878" y="0"/>
            <a:chExt cx="3914453" cy="4365104"/>
          </a:xfrm>
        </p:grpSpPr>
        <p:grpSp>
          <p:nvGrpSpPr>
            <p:cNvPr id="64" name="Groep 63"/>
            <p:cNvGrpSpPr/>
            <p:nvPr userDrawn="1"/>
          </p:nvGrpSpPr>
          <p:grpSpPr>
            <a:xfrm>
              <a:off x="-4161878" y="0"/>
              <a:ext cx="3914453" cy="4365104"/>
              <a:chOff x="-4573016" y="188640"/>
              <a:chExt cx="3914453" cy="4365104"/>
            </a:xfrm>
          </p:grpSpPr>
          <p:sp>
            <p:nvSpPr>
              <p:cNvPr id="65" name="Afgeronde rechthoek 64"/>
              <p:cNvSpPr/>
              <p:nvPr userDrawn="1"/>
            </p:nvSpPr>
            <p:spPr>
              <a:xfrm>
                <a:off x="-4573016" y="191358"/>
                <a:ext cx="3914453" cy="4362386"/>
              </a:xfrm>
              <a:prstGeom prst="roundRect">
                <a:avLst>
                  <a:gd name="adj" fmla="val 2180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nl-NL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lang="en-GB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66" name="Afgeronde rechthoek 65"/>
              <p:cNvSpPr/>
              <p:nvPr userDrawn="1"/>
            </p:nvSpPr>
            <p:spPr>
              <a:xfrm>
                <a:off x="-4345117" y="1758563"/>
                <a:ext cx="2076357" cy="207010"/>
              </a:xfrm>
              <a:prstGeom prst="roundRect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nl-NL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lang="nl-NL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Afgeronde rechthoek 66"/>
              <p:cNvSpPr/>
              <p:nvPr userDrawn="1"/>
            </p:nvSpPr>
            <p:spPr>
              <a:xfrm>
                <a:off x="-4345117" y="2434839"/>
                <a:ext cx="2076357" cy="207010"/>
              </a:xfrm>
              <a:prstGeom prst="roundRect">
                <a:avLst/>
              </a:prstGeom>
              <a:solidFill>
                <a:srgbClr val="00519E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nl-NL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lang="nl-NL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Tekstvak 44"/>
              <p:cNvSpPr txBox="1"/>
              <p:nvPr userDrawn="1"/>
            </p:nvSpPr>
            <p:spPr>
              <a:xfrm>
                <a:off x="-4465383" y="188640"/>
                <a:ext cx="3744415" cy="6565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nl-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lang="en-US" sz="1300" b="1" cap="all" dirty="0">
                    <a:solidFill>
                      <a:prstClr val="black"/>
                    </a:solidFill>
                  </a:rPr>
                  <a:t>Bullet levels</a:t>
                </a:r>
                <a:br>
                  <a:rPr lang="en-US" sz="1300" b="1" cap="all" dirty="0">
                    <a:solidFill>
                      <a:prstClr val="black"/>
                    </a:solidFill>
                  </a:rPr>
                </a:br>
                <a:r>
                  <a:rPr lang="en-US" sz="1300" b="1" cap="all" dirty="0">
                    <a:solidFill>
                      <a:prstClr val="black"/>
                    </a:solidFill>
                  </a:rPr>
                  <a:t>(increase or decrease)</a:t>
                </a:r>
              </a:p>
            </p:txBody>
          </p:sp>
          <p:pic>
            <p:nvPicPr>
              <p:cNvPr id="69" name="Afbeelding 68"/>
              <p:cNvPicPr>
                <a:picLocks noChangeAspect="1"/>
              </p:cNvPicPr>
              <p:nvPr userDrawn="1"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35921"/>
              <a:stretch/>
            </p:blipFill>
            <p:spPr>
              <a:xfrm>
                <a:off x="-4382258" y="2815795"/>
                <a:ext cx="3527235" cy="1598004"/>
              </a:xfrm>
              <a:prstGeom prst="roundRect">
                <a:avLst>
                  <a:gd name="adj" fmla="val 4056"/>
                </a:avLst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72" name="Tekstvak 48"/>
              <p:cNvSpPr txBox="1"/>
              <p:nvPr userDrawn="1"/>
            </p:nvSpPr>
            <p:spPr>
              <a:xfrm>
                <a:off x="-4465383" y="646817"/>
                <a:ext cx="3610360" cy="20723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nl-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284907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lang="en-US" sz="200" dirty="0">
                  <a:solidFill>
                    <a:prstClr val="black"/>
                  </a:solidFill>
                </a:endParaRPr>
              </a:p>
              <a:p>
                <a:pPr defTabSz="284907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lang="en-US" sz="200" dirty="0">
                  <a:solidFill>
                    <a:prstClr val="black"/>
                  </a:solidFill>
                </a:endParaRPr>
              </a:p>
              <a:p>
                <a:pPr defTabSz="284907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lang="en-US" sz="800" dirty="0">
                    <a:solidFill>
                      <a:prstClr val="black"/>
                    </a:solidFill>
                  </a:rPr>
                  <a:t>By using List Levels, you can organize bullets and numbering into categories. Complete the following steps to adjust the List Level:</a:t>
                </a:r>
                <a:br>
                  <a:rPr lang="en-US" sz="400" dirty="0">
                    <a:solidFill>
                      <a:prstClr val="black"/>
                    </a:solidFill>
                  </a:rPr>
                </a:br>
                <a:br>
                  <a:rPr lang="en-US" sz="400" dirty="0">
                    <a:solidFill>
                      <a:prstClr val="black"/>
                    </a:solidFill>
                  </a:rPr>
                </a:br>
                <a:r>
                  <a:rPr lang="en-US" sz="800" dirty="0">
                    <a:solidFill>
                      <a:prstClr val="black"/>
                    </a:solidFill>
                  </a:rPr>
                  <a:t>To promote the text line UP one list level, go to the Home command  tab and click in the Paragraph box on:</a:t>
                </a:r>
              </a:p>
              <a:p>
                <a:pPr defTabSz="284907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lang="en-US" sz="800" dirty="0">
                  <a:solidFill>
                    <a:prstClr val="black"/>
                  </a:solidFill>
                </a:endParaRPr>
              </a:p>
              <a:p>
                <a:pPr defTabSz="284907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lang="en-US" sz="200" dirty="0">
                  <a:solidFill>
                    <a:prstClr val="black"/>
                  </a:solidFill>
                </a:endParaRPr>
              </a:p>
              <a:p>
                <a:pPr defTabSz="284907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lang="en-US" sz="800" dirty="0">
                    <a:solidFill>
                      <a:prstClr val="black"/>
                    </a:solidFill>
                  </a:rPr>
                  <a:t>	</a:t>
                </a:r>
                <a:r>
                  <a:rPr lang="en-US" sz="800" b="1" dirty="0">
                    <a:solidFill>
                      <a:srgbClr val="1F497D"/>
                    </a:solidFill>
                  </a:rPr>
                  <a:t>INCREASE LIST LEVEL</a:t>
                </a:r>
              </a:p>
              <a:p>
                <a:pPr defTabSz="284907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lang="en-US" sz="800" dirty="0">
                    <a:solidFill>
                      <a:prstClr val="black"/>
                    </a:solidFill>
                  </a:rPr>
                  <a:t> </a:t>
                </a:r>
              </a:p>
              <a:p>
                <a:pPr defTabSz="284907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lang="en-US" sz="800" dirty="0">
                    <a:solidFill>
                      <a:prstClr val="black"/>
                    </a:solidFill>
                  </a:rPr>
                  <a:t>To bring the text line DOWN one list level, go to the Home command  tab and click in the Paragraph box on :</a:t>
                </a:r>
              </a:p>
              <a:p>
                <a:pPr defTabSz="284907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lang="en-US" sz="200" dirty="0">
                  <a:solidFill>
                    <a:prstClr val="black"/>
                  </a:solidFill>
                </a:endParaRPr>
              </a:p>
              <a:p>
                <a:pPr defTabSz="284907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lang="en-US" sz="200" dirty="0">
                  <a:solidFill>
                    <a:prstClr val="black"/>
                  </a:solidFill>
                </a:endParaRPr>
              </a:p>
              <a:p>
                <a:pPr defTabSz="284907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lang="en-US" sz="200" dirty="0">
                  <a:solidFill>
                    <a:prstClr val="black"/>
                  </a:solidFill>
                </a:endParaRPr>
              </a:p>
              <a:p>
                <a:pPr defTabSz="284907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lang="en-US" sz="200" dirty="0">
                    <a:solidFill>
                      <a:prstClr val="black"/>
                    </a:solidFill>
                  </a:rPr>
                  <a:t>	</a:t>
                </a:r>
                <a:r>
                  <a:rPr lang="en-US" sz="700" b="1" dirty="0">
                    <a:solidFill>
                      <a:srgbClr val="EEECE1"/>
                    </a:solidFill>
                  </a:rPr>
                  <a:t>DECREASE LIST LEVEL</a:t>
                </a:r>
              </a:p>
            </p:txBody>
          </p:sp>
          <p:pic>
            <p:nvPicPr>
              <p:cNvPr id="73" name="Afbeelding 72" descr="Beschrijving: Increase List Level button"/>
              <p:cNvPicPr/>
              <p:nvPr userDrawn="1"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4345117" y="1758563"/>
                <a:ext cx="207010" cy="207010"/>
              </a:xfrm>
              <a:prstGeom prst="roundRect">
                <a:avLst>
                  <a:gd name="adj" fmla="val 12066"/>
                </a:avLst>
              </a:prstGeom>
              <a:noFill/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74" name="Afbeelding 73" descr="Beschrijving: Decrease List Level button"/>
              <p:cNvPicPr/>
              <p:nvPr userDrawn="1"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4345117" y="2434839"/>
                <a:ext cx="215900" cy="207010"/>
              </a:xfrm>
              <a:prstGeom prst="roundRect">
                <a:avLst>
                  <a:gd name="adj" fmla="val 6314"/>
                </a:avLst>
              </a:prstGeom>
              <a:noFill/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</p:grpSp>
        <p:pic>
          <p:nvPicPr>
            <p:cNvPr id="195585" name="Picture 1"/>
            <p:cNvPicPr>
              <a:picLocks noChangeAspect="1" noChangeArrowheads="1"/>
            </p:cNvPicPr>
            <p:nvPr userDrawn="1"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-3858079" y="2677388"/>
              <a:ext cx="3038274" cy="15356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" name="PIJL-OMLAAG 50"/>
            <p:cNvSpPr/>
            <p:nvPr userDrawn="1"/>
          </p:nvSpPr>
          <p:spPr>
            <a:xfrm>
              <a:off x="-759392" y="2891290"/>
              <a:ext cx="222422" cy="1152128"/>
            </a:xfrm>
            <a:prstGeom prst="downArrow">
              <a:avLst/>
            </a:prstGeom>
            <a:solidFill>
              <a:schemeClr val="bg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52" name="PIJL-OMLAAG 51"/>
            <p:cNvSpPr/>
            <p:nvPr userDrawn="1"/>
          </p:nvSpPr>
          <p:spPr>
            <a:xfrm flipV="1">
              <a:off x="-1048182" y="2891290"/>
              <a:ext cx="222422" cy="1152128"/>
            </a:xfrm>
            <a:prstGeom prst="downArrow">
              <a:avLst/>
            </a:prstGeom>
            <a:solidFill>
              <a:srgbClr val="00519E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lang="en-GB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4" name="Groep 60"/>
          <p:cNvGrpSpPr/>
          <p:nvPr userDrawn="1"/>
        </p:nvGrpSpPr>
        <p:grpSpPr>
          <a:xfrm>
            <a:off x="9409274" y="2571749"/>
            <a:ext cx="3261572" cy="2571750"/>
            <a:chOff x="9454397" y="3735497"/>
            <a:chExt cx="3914453" cy="3427876"/>
          </a:xfrm>
        </p:grpSpPr>
        <p:sp>
          <p:nvSpPr>
            <p:cNvPr id="35" name="Afgeronde rechthoek 61"/>
            <p:cNvSpPr/>
            <p:nvPr userDrawn="1"/>
          </p:nvSpPr>
          <p:spPr>
            <a:xfrm>
              <a:off x="9454397" y="3735497"/>
              <a:ext cx="3914453" cy="3427876"/>
            </a:xfrm>
            <a:prstGeom prst="roundRect">
              <a:avLst>
                <a:gd name="adj" fmla="val 3399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36" name="Tekstvak 32"/>
            <p:cNvSpPr txBox="1"/>
            <p:nvPr userDrawn="1"/>
          </p:nvSpPr>
          <p:spPr>
            <a:xfrm>
              <a:off x="9553485" y="3741106"/>
              <a:ext cx="3744415" cy="3897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300" b="1" cap="all" dirty="0">
                  <a:solidFill>
                    <a:prstClr val="black"/>
                  </a:solidFill>
                </a:rPr>
                <a:t>Insert a picture:</a:t>
              </a:r>
            </a:p>
          </p:txBody>
        </p:sp>
        <p:sp>
          <p:nvSpPr>
            <p:cNvPr id="40" name="Tekstvak 33"/>
            <p:cNvSpPr txBox="1"/>
            <p:nvPr userDrawn="1"/>
          </p:nvSpPr>
          <p:spPr>
            <a:xfrm>
              <a:off x="9562428" y="3951452"/>
              <a:ext cx="3659475" cy="3056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83154" indent="-183154" defTabSz="284907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None/>
              </a:pPr>
              <a:br>
                <a:rPr lang="en-US" sz="100" dirty="0">
                  <a:solidFill>
                    <a:prstClr val="black"/>
                  </a:solidFill>
                </a:rPr>
              </a:br>
              <a:br>
                <a:rPr lang="en-US" sz="100" dirty="0">
                  <a:solidFill>
                    <a:prstClr val="black"/>
                  </a:solidFill>
                </a:rPr>
              </a:br>
              <a:endParaRPr lang="en-US" sz="100" dirty="0">
                <a:solidFill>
                  <a:prstClr val="black"/>
                </a:solidFill>
              </a:endParaRPr>
            </a:p>
            <a:p>
              <a:pPr marL="183154" indent="-183154" defTabSz="284907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</a:pPr>
              <a:r>
                <a:rPr lang="en-US" sz="1000" dirty="0">
                  <a:solidFill>
                    <a:prstClr val="black"/>
                  </a:solidFill>
                </a:rPr>
                <a:t>Click icon to add a picture:</a:t>
              </a:r>
              <a:br>
                <a:rPr lang="en-US" sz="1000" dirty="0">
                  <a:solidFill>
                    <a:prstClr val="black"/>
                  </a:solidFill>
                </a:rPr>
              </a:br>
              <a:br>
                <a:rPr lang="en-US" sz="1000" dirty="0">
                  <a:solidFill>
                    <a:prstClr val="black"/>
                  </a:solidFill>
                </a:rPr>
              </a:br>
              <a:br>
                <a:rPr lang="en-US" sz="1000" dirty="0">
                  <a:solidFill>
                    <a:prstClr val="black"/>
                  </a:solidFill>
                </a:rPr>
              </a:br>
              <a:br>
                <a:rPr lang="en-US" sz="1000" dirty="0">
                  <a:solidFill>
                    <a:prstClr val="black"/>
                  </a:solidFill>
                </a:rPr>
              </a:br>
              <a:r>
                <a:rPr lang="en-US" sz="1000" dirty="0">
                  <a:solidFill>
                    <a:prstClr val="black"/>
                  </a:solidFill>
                </a:rPr>
                <a:t> </a:t>
              </a:r>
            </a:p>
            <a:p>
              <a:pPr marL="183154" indent="-183154" defTabSz="284907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</a:pPr>
              <a:r>
                <a:rPr lang="en-US" sz="1000" dirty="0">
                  <a:solidFill>
                    <a:prstClr val="black"/>
                  </a:solidFill>
                </a:rPr>
                <a:t>Locate the picture you wish to insert and double-click on it</a:t>
              </a:r>
              <a:br>
                <a:rPr lang="en-US" sz="1000" dirty="0">
                  <a:solidFill>
                    <a:prstClr val="black"/>
                  </a:solidFill>
                </a:rPr>
              </a:br>
              <a:endParaRPr lang="en-US" sz="1000" dirty="0">
                <a:solidFill>
                  <a:prstClr val="black"/>
                </a:solidFill>
              </a:endParaRPr>
            </a:p>
            <a:p>
              <a:pPr marL="183154" indent="-183154" defTabSz="284907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</a:pPr>
              <a:r>
                <a:rPr lang="en-US" sz="1000" dirty="0">
                  <a:solidFill>
                    <a:prstClr val="black"/>
                  </a:solidFill>
                </a:rPr>
                <a:t>The picture is centered automatically. If the main focus of the picture is not visible, please use another picture</a:t>
              </a:r>
              <a:br>
                <a:rPr lang="en-US" sz="1000" dirty="0">
                  <a:solidFill>
                    <a:prstClr val="black"/>
                  </a:solidFill>
                </a:rPr>
              </a:br>
              <a:endParaRPr lang="en-US" sz="1000" dirty="0">
                <a:solidFill>
                  <a:prstClr val="black"/>
                </a:solidFill>
              </a:endParaRPr>
            </a:p>
            <a:p>
              <a:pPr marL="183154" indent="-183154" defTabSz="284907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</a:pPr>
              <a:r>
                <a:rPr lang="en-US" sz="1000" dirty="0">
                  <a:solidFill>
                    <a:prstClr val="black"/>
                  </a:solidFill>
                </a:rPr>
                <a:t>Right-click on the picture and Send to Back to place it in the background behind your text</a:t>
              </a:r>
              <a:endParaRPr lang="nl-NL" sz="1000" dirty="0">
                <a:solidFill>
                  <a:prstClr val="black"/>
                </a:solidFill>
              </a:endParaRPr>
            </a:p>
          </p:txBody>
        </p:sp>
        <p:pic>
          <p:nvPicPr>
            <p:cNvPr id="41" name="Afbeelding 84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97501" y="4260422"/>
              <a:ext cx="1554192" cy="667289"/>
            </a:xfrm>
            <a:prstGeom prst="round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2" name="Afgeronde rechthoek 85"/>
            <p:cNvSpPr/>
            <p:nvPr userDrawn="1"/>
          </p:nvSpPr>
          <p:spPr>
            <a:xfrm>
              <a:off x="9650203" y="6606285"/>
              <a:ext cx="2774802" cy="440496"/>
            </a:xfrm>
            <a:prstGeom prst="roundRect">
              <a:avLst/>
            </a:prstGeom>
            <a:solidFill>
              <a:srgbClr val="00519E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lang="nl-NL" dirty="0">
                <a:solidFill>
                  <a:prstClr val="white"/>
                </a:solidFill>
              </a:endParaRPr>
            </a:p>
          </p:txBody>
        </p:sp>
        <p:pic>
          <p:nvPicPr>
            <p:cNvPr id="43" name="Picture 2"/>
            <p:cNvPicPr>
              <a:picLocks noChangeAspect="1" noChangeArrowheads="1"/>
            </p:cNvPicPr>
            <p:nvPr userDrawn="1"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50203" y="6606285"/>
              <a:ext cx="2774802" cy="440496"/>
            </a:xfrm>
            <a:prstGeom prst="roundRect">
              <a:avLst>
                <a:gd name="adj" fmla="val 8018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03029860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afbeelding 15"/>
          <p:cNvSpPr>
            <a:spLocks noGrp="1"/>
          </p:cNvSpPr>
          <p:nvPr>
            <p:ph type="pic" sz="quarter" idx="10"/>
          </p:nvPr>
        </p:nvSpPr>
        <p:spPr>
          <a:xfrm>
            <a:off x="0" y="801688"/>
            <a:ext cx="9144000" cy="4075112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rgbClr val="F3F7FC"/>
                </a:solidFill>
              </a:defRPr>
            </a:lvl1pPr>
          </a:lstStyle>
          <a:p>
            <a:r>
              <a:rPr lang="nl-NL" dirty="0"/>
              <a:t>Klik op het pictogram als u een afbeelding wilt toevoegen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79681" y="3182008"/>
            <a:ext cx="6518207" cy="790380"/>
          </a:xfrm>
        </p:spPr>
        <p:txBody>
          <a:bodyPr wrap="square" lIns="0" tIns="0" rIns="0" bIns="0" anchor="b" anchorCtr="0">
            <a:noAutofit/>
          </a:bodyPr>
          <a:lstStyle>
            <a:lvl1pPr marL="0" indent="0" algn="r">
              <a:lnSpc>
                <a:spcPts val="3600"/>
              </a:lnSpc>
              <a:spcBef>
                <a:spcPts val="0"/>
              </a:spcBef>
              <a:buNone/>
              <a:defRPr sz="3600" b="0" kern="3000" spc="0" normalizeH="0" baseline="0">
                <a:solidFill>
                  <a:schemeClr val="bg1"/>
                </a:solidFill>
                <a:latin typeface="Segoe UI Light" pitchFamily="34" charset="0"/>
                <a:ea typeface="Ebrima" pitchFamily="2" charset="0"/>
                <a:cs typeface="Ebrim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22" name="Tijdelijke aanduiding voor tekst 21"/>
          <p:cNvSpPr>
            <a:spLocks noGrp="1"/>
          </p:cNvSpPr>
          <p:nvPr>
            <p:ph type="body" sz="quarter" idx="11"/>
          </p:nvPr>
        </p:nvSpPr>
        <p:spPr>
          <a:xfrm>
            <a:off x="1979677" y="3972388"/>
            <a:ext cx="6518209" cy="388475"/>
          </a:xfrm>
        </p:spPr>
        <p:txBody>
          <a:bodyPr lIns="0" tIns="0" rIns="0" bIns="0" anchor="t">
            <a:noAutofit/>
          </a:bodyPr>
          <a:lstStyle>
            <a:lvl1pPr marL="0" indent="0" algn="r">
              <a:lnSpc>
                <a:spcPts val="1500"/>
              </a:lnSpc>
              <a:spcBef>
                <a:spcPts val="0"/>
              </a:spcBef>
              <a:buFontTx/>
              <a:buNone/>
              <a:defRPr sz="1200" b="1" baseline="0">
                <a:solidFill>
                  <a:schemeClr val="bg1"/>
                </a:solidFill>
              </a:defRPr>
            </a:lvl1pPr>
            <a:lvl2pPr>
              <a:defRPr>
                <a:solidFill>
                  <a:srgbClr val="F3F7FC"/>
                </a:solidFill>
              </a:defRPr>
            </a:lvl2pPr>
            <a:lvl3pPr>
              <a:defRPr>
                <a:solidFill>
                  <a:srgbClr val="F3F7FC"/>
                </a:solidFill>
              </a:defRPr>
            </a:lvl3pPr>
            <a:lvl4pPr>
              <a:defRPr>
                <a:solidFill>
                  <a:srgbClr val="F3F7FC"/>
                </a:solidFill>
              </a:defRPr>
            </a:lvl4pPr>
            <a:lvl5pPr>
              <a:defRPr>
                <a:solidFill>
                  <a:srgbClr val="F3F7FC"/>
                </a:solidFill>
              </a:defRPr>
            </a:lvl5pPr>
          </a:lstStyle>
          <a:p>
            <a:pPr lvl="0"/>
            <a:endParaRPr lang="en-GB" dirty="0"/>
          </a:p>
        </p:txBody>
      </p:sp>
      <p:sp>
        <p:nvSpPr>
          <p:cNvPr id="6" name="Tijdelijke aanduiding voor tekst 21"/>
          <p:cNvSpPr>
            <a:spLocks noGrp="1"/>
          </p:cNvSpPr>
          <p:nvPr>
            <p:ph type="body" sz="quarter" idx="12"/>
          </p:nvPr>
        </p:nvSpPr>
        <p:spPr>
          <a:xfrm>
            <a:off x="1979677" y="4360863"/>
            <a:ext cx="6518209" cy="209142"/>
          </a:xfrm>
        </p:spPr>
        <p:txBody>
          <a:bodyPr lIns="0" tIns="0" rIns="0" bIns="0" anchor="b">
            <a:noAutofit/>
          </a:bodyPr>
          <a:lstStyle>
            <a:lvl1pPr marL="0" indent="0" algn="r">
              <a:lnSpc>
                <a:spcPts val="1500"/>
              </a:lnSpc>
              <a:spcBef>
                <a:spcPts val="0"/>
              </a:spcBef>
              <a:buFontTx/>
              <a:buNone/>
              <a:defRPr sz="900" b="0" baseline="0">
                <a:solidFill>
                  <a:schemeClr val="bg1"/>
                </a:solidFill>
              </a:defRPr>
            </a:lvl1pPr>
            <a:lvl2pPr>
              <a:defRPr>
                <a:solidFill>
                  <a:srgbClr val="F3F7FC"/>
                </a:solidFill>
              </a:defRPr>
            </a:lvl2pPr>
            <a:lvl3pPr>
              <a:defRPr>
                <a:solidFill>
                  <a:srgbClr val="F3F7FC"/>
                </a:solidFill>
              </a:defRPr>
            </a:lvl3pPr>
            <a:lvl4pPr>
              <a:defRPr>
                <a:solidFill>
                  <a:srgbClr val="F3F7FC"/>
                </a:solidFill>
              </a:defRPr>
            </a:lvl4pPr>
            <a:lvl5pPr>
              <a:defRPr>
                <a:solidFill>
                  <a:srgbClr val="F3F7FC"/>
                </a:solidFill>
              </a:defRPr>
            </a:lvl5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8518281"/>
      </p:ext>
    </p:extLst>
  </p:cSld>
  <p:clrMapOvr>
    <a:masterClrMapping/>
  </p:clrMapOvr>
  <p:hf hdr="0" ftr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plai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>
          <a:xfrm>
            <a:off x="0" y="801688"/>
            <a:ext cx="9144000" cy="4075111"/>
          </a:xfrm>
          <a:prstGeom prst="rect">
            <a:avLst/>
          </a:prstGeom>
          <a:solidFill>
            <a:srgbClr val="F3F7F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1287463"/>
            <a:ext cx="7850189" cy="4286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2200"/>
              </a:lnSpc>
              <a:defRPr sz="2200" b="0" kern="1500" baseline="0"/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4259A67-670E-4C64-97AA-2ABF111DB1CB}" type="slidenum">
              <a:rPr lang="en-GB" smtClean="0"/>
              <a:pPr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GB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1"/>
          </p:nvPr>
        </p:nvSpPr>
        <p:spPr>
          <a:xfrm>
            <a:off x="647700" y="1716087"/>
            <a:ext cx="7847901" cy="2644775"/>
          </a:xfrm>
        </p:spPr>
        <p:txBody>
          <a:bodyPr>
            <a:no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74998066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numerat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>
          <a:xfrm>
            <a:off x="0" y="801688"/>
            <a:ext cx="9144000" cy="4075111"/>
          </a:xfrm>
          <a:prstGeom prst="rect">
            <a:avLst/>
          </a:prstGeom>
          <a:solidFill>
            <a:srgbClr val="F3F7F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1287463"/>
            <a:ext cx="7850189" cy="4286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2200"/>
              </a:lnSpc>
              <a:defRPr sz="2200" b="0" kern="1500" baseline="0"/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4259A67-670E-4C64-97AA-2ABF111DB1CB}" type="slidenum">
              <a:rPr lang="en-GB" smtClean="0"/>
              <a:pPr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GB" dirty="0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0"/>
          </p:nvPr>
        </p:nvSpPr>
        <p:spPr>
          <a:xfrm>
            <a:off x="647700" y="1716088"/>
            <a:ext cx="7847901" cy="2644775"/>
          </a:xfrm>
        </p:spPr>
        <p:txBody>
          <a:bodyPr>
            <a:no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1093415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>
          <a:xfrm>
            <a:off x="0" y="801688"/>
            <a:ext cx="9144000" cy="4075111"/>
          </a:xfrm>
          <a:prstGeom prst="rect">
            <a:avLst/>
          </a:prstGeom>
          <a:solidFill>
            <a:srgbClr val="F3F7F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2"/>
          </p:nvPr>
        </p:nvSpPr>
        <p:spPr>
          <a:xfrm>
            <a:off x="647700" y="1716088"/>
            <a:ext cx="7848600" cy="3160712"/>
          </a:xfrm>
        </p:spPr>
        <p:txBody>
          <a:bodyPr>
            <a:no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1287463"/>
            <a:ext cx="7850189" cy="4286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2200"/>
              </a:lnSpc>
              <a:defRPr sz="2200" b="0" kern="1500" baseline="0"/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7" name="Tijdelijke aanduiding voor afbeelding 6"/>
          <p:cNvSpPr>
            <a:spLocks noGrp="1"/>
          </p:cNvSpPr>
          <p:nvPr>
            <p:ph type="pic" sz="quarter" idx="11"/>
          </p:nvPr>
        </p:nvSpPr>
        <p:spPr>
          <a:xfrm>
            <a:off x="647700" y="3256800"/>
            <a:ext cx="2880000" cy="1620000"/>
          </a:xfrm>
          <a:solidFill>
            <a:srgbClr val="184350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4259A67-670E-4C64-97AA-2ABF111DB1CB}" type="slidenum">
              <a:rPr lang="en-GB" smtClean="0"/>
              <a:pPr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733818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801688"/>
            <a:ext cx="9144000" cy="4075111"/>
          </a:xfrm>
          <a:prstGeom prst="rect">
            <a:avLst/>
          </a:prstGeom>
          <a:solidFill>
            <a:srgbClr val="F3F7F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0"/>
          </p:nvPr>
        </p:nvSpPr>
        <p:spPr>
          <a:xfrm>
            <a:off x="0" y="801688"/>
            <a:ext cx="9144000" cy="1932082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op het pictogram als u een afbeelding wilt toevoegen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49987" y="3219545"/>
            <a:ext cx="7845613" cy="428625"/>
          </a:xfrm>
        </p:spPr>
        <p:txBody>
          <a:bodyPr lIns="0" tIns="0" rIns="180000" bIns="0" anchor="t">
            <a:noAutofit/>
          </a:bodyPr>
          <a:lstStyle>
            <a:lvl1pPr algn="l">
              <a:lnSpc>
                <a:spcPts val="2200"/>
              </a:lnSpc>
              <a:defRPr sz="2200" b="1" kern="1500" baseline="0"/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4259A67-670E-4C64-97AA-2ABF111DB1CB}" type="slidenum">
              <a:rPr lang="en-GB" smtClean="0"/>
              <a:pPr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GB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1"/>
          </p:nvPr>
        </p:nvSpPr>
        <p:spPr>
          <a:xfrm>
            <a:off x="647700" y="3648075"/>
            <a:ext cx="7848600" cy="1228725"/>
          </a:xfrm>
        </p:spPr>
        <p:txBody>
          <a:bodyPr>
            <a:no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</p:txBody>
      </p:sp>
    </p:spTree>
    <p:extLst>
      <p:ext uri="{BB962C8B-B14F-4D97-AF65-F5344CB8AC3E}">
        <p14:creationId xmlns:p14="http://schemas.microsoft.com/office/powerpoint/2010/main" val="323412857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ull-screen (no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15"/>
          <p:cNvSpPr>
            <a:spLocks noGrp="1"/>
          </p:cNvSpPr>
          <p:nvPr>
            <p:ph type="pic" sz="quarter" idx="10"/>
          </p:nvPr>
        </p:nvSpPr>
        <p:spPr>
          <a:xfrm>
            <a:off x="0" y="801688"/>
            <a:ext cx="9144000" cy="4075112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en-GB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4259A67-670E-4C64-97AA-2ABF111DB1CB}" type="slidenum">
              <a:rPr lang="en-GB" smtClean="0"/>
              <a:pPr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3024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7700" y="1716088"/>
            <a:ext cx="3846513" cy="264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716088"/>
            <a:ext cx="3846512" cy="264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0C59D8A-65A3-4BEC-B16F-174984070C1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02174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ull-screen (title to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15"/>
          <p:cNvSpPr>
            <a:spLocks noGrp="1"/>
          </p:cNvSpPr>
          <p:nvPr>
            <p:ph type="pic" sz="quarter" idx="10"/>
          </p:nvPr>
        </p:nvSpPr>
        <p:spPr>
          <a:xfrm>
            <a:off x="0" y="801688"/>
            <a:ext cx="9144000" cy="4075112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op het pictogram als u een afbeelding wilt toevoegen</a:t>
            </a:r>
            <a:endParaRPr lang="en-GB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47701" y="1287463"/>
            <a:ext cx="7850188" cy="4286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2200"/>
              </a:lnSpc>
              <a:defRPr sz="2200" b="0" kern="15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4259A67-670E-4C64-97AA-2ABF111DB1CB}" type="slidenum">
              <a:rPr lang="en-GB" smtClean="0"/>
              <a:pPr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342633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ull-screen (title botto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15"/>
          <p:cNvSpPr>
            <a:spLocks noGrp="1"/>
          </p:cNvSpPr>
          <p:nvPr>
            <p:ph type="pic" sz="quarter" idx="10"/>
          </p:nvPr>
        </p:nvSpPr>
        <p:spPr>
          <a:xfrm>
            <a:off x="0" y="801688"/>
            <a:ext cx="9144000" cy="4075112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47701" y="3985260"/>
            <a:ext cx="7850188" cy="428625"/>
          </a:xfrm>
        </p:spPr>
        <p:txBody>
          <a:bodyPr lIns="0" tIns="0" rIns="0" bIns="0" anchor="b">
            <a:noAutofit/>
          </a:bodyPr>
          <a:lstStyle>
            <a:lvl1pPr algn="l">
              <a:lnSpc>
                <a:spcPts val="2200"/>
              </a:lnSpc>
              <a:defRPr sz="2200" b="0" kern="15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4259A67-670E-4C64-97AA-2ABF111DB1CB}" type="slidenum">
              <a:rPr lang="en-GB" smtClean="0"/>
              <a:pPr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951734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/>
          <p:cNvSpPr>
            <a:spLocks noGrp="1"/>
          </p:cNvSpPr>
          <p:nvPr>
            <p:ph type="pic" sz="quarter" idx="10"/>
          </p:nvPr>
        </p:nvSpPr>
        <p:spPr>
          <a:xfrm>
            <a:off x="0" y="801688"/>
            <a:ext cx="3506264" cy="1932082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op het pictogram als u een afbeelding wilt toevoegen</a:t>
            </a:r>
            <a:endParaRPr lang="en-GB" dirty="0"/>
          </a:p>
        </p:txBody>
      </p:sp>
      <p:sp>
        <p:nvSpPr>
          <p:cNvPr id="6" name="Tijdelijke aanduiding voor afbeelding 3"/>
          <p:cNvSpPr>
            <a:spLocks noGrp="1"/>
          </p:cNvSpPr>
          <p:nvPr>
            <p:ph type="pic" sz="quarter" idx="11"/>
          </p:nvPr>
        </p:nvSpPr>
        <p:spPr>
          <a:xfrm>
            <a:off x="3639481" y="801688"/>
            <a:ext cx="2531123" cy="1932082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op het pictogram als u een afbeelding wilt toevoegen</a:t>
            </a:r>
            <a:endParaRPr lang="en-GB" dirty="0"/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303821" y="801688"/>
            <a:ext cx="2840179" cy="1932082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op het pictogram als u een afbeelding wilt toevoegen</a:t>
            </a:r>
            <a:endParaRPr lang="en-GB" dirty="0"/>
          </a:p>
        </p:txBody>
      </p:sp>
      <p:sp>
        <p:nvSpPr>
          <p:cNvPr id="8" name="Tijdelijke aanduiding voor afbeelding 3"/>
          <p:cNvSpPr>
            <a:spLocks noGrp="1"/>
          </p:cNvSpPr>
          <p:nvPr>
            <p:ph type="pic" sz="quarter" idx="13"/>
          </p:nvPr>
        </p:nvSpPr>
        <p:spPr>
          <a:xfrm>
            <a:off x="0" y="2866970"/>
            <a:ext cx="2818600" cy="2009829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op het pictogram als u een afbeelding wilt toevoegen</a:t>
            </a:r>
            <a:endParaRPr lang="en-GB" dirty="0"/>
          </a:p>
        </p:txBody>
      </p:sp>
      <p:sp>
        <p:nvSpPr>
          <p:cNvPr id="9" name="Tijdelijke aanduiding voor afbeelding 3"/>
          <p:cNvSpPr>
            <a:spLocks noGrp="1"/>
          </p:cNvSpPr>
          <p:nvPr>
            <p:ph type="pic" sz="quarter" idx="14"/>
          </p:nvPr>
        </p:nvSpPr>
        <p:spPr>
          <a:xfrm>
            <a:off x="2951800" y="2866970"/>
            <a:ext cx="3755280" cy="2009830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op het pictogram als u een afbeelding wilt toevoegen</a:t>
            </a:r>
            <a:endParaRPr lang="en-GB" dirty="0"/>
          </a:p>
        </p:txBody>
      </p:sp>
      <p:sp>
        <p:nvSpPr>
          <p:cNvPr id="10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6840280" y="2866970"/>
            <a:ext cx="2303720" cy="2009829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op het pictogram als u een afbeelding wilt toevoegen</a:t>
            </a:r>
            <a:endParaRPr lang="en-GB" dirty="0"/>
          </a:p>
        </p:txBody>
      </p:sp>
      <p:sp>
        <p:nvSpPr>
          <p:cNvPr id="12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4259A67-670E-4C64-97AA-2ABF111DB1CB}" type="slidenum">
              <a:rPr lang="en-GB" smtClean="0"/>
              <a:pPr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787234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media 5"/>
          <p:cNvSpPr>
            <a:spLocks noGrp="1"/>
          </p:cNvSpPr>
          <p:nvPr>
            <p:ph type="media" sz="quarter" idx="10"/>
          </p:nvPr>
        </p:nvSpPr>
        <p:spPr>
          <a:xfrm>
            <a:off x="0" y="801688"/>
            <a:ext cx="9144000" cy="4075112"/>
          </a:xfrm>
          <a:solidFill>
            <a:srgbClr val="184350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4259A67-670E-4C64-97AA-2ABF111DB1CB}" type="slidenum">
              <a:rPr lang="en-GB" smtClean="0"/>
              <a:pPr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15062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15"/>
          <p:cNvSpPr>
            <a:spLocks noGrp="1"/>
          </p:cNvSpPr>
          <p:nvPr>
            <p:ph type="pic" sz="quarter" idx="10"/>
          </p:nvPr>
        </p:nvSpPr>
        <p:spPr>
          <a:xfrm>
            <a:off x="0" y="801688"/>
            <a:ext cx="9144000" cy="4075112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op het pictogram als u een afbeelding wilt toevoegen</a:t>
            </a:r>
            <a:endParaRPr lang="en-GB" dirty="0"/>
          </a:p>
        </p:txBody>
      </p:sp>
      <p:sp>
        <p:nvSpPr>
          <p:cNvPr id="5" name="Tijdelijke aanduiding voor tekst 7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" y="3741484"/>
            <a:ext cx="5615940" cy="784860"/>
          </a:xfrm>
        </p:spPr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  <a:latin typeface="Segoe UI Light" pitchFamily="34" charset="0"/>
              </a:defRPr>
            </a:lvl1pPr>
          </a:lstStyle>
          <a:p>
            <a:pPr lvl="0"/>
            <a:r>
              <a:rPr lang="nl-NL" dirty="0" err="1"/>
              <a:t>www.witteveenbos.com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7255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72F5463-0AC4-45AE-A7EE-B83A05A5D5F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014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BD0D665-70B8-4E0B-A38F-7C0CA2FB10F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108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E776447-4027-4F1B-8A46-6FB6ACB2664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241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F39EFB2-B109-4EC3-BDC2-690918FC4BA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2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3DC0329-140D-4F49-958E-B60D77BF18F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856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" y="215900"/>
            <a:ext cx="1323975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801688"/>
            <a:ext cx="9144000" cy="4075112"/>
          </a:xfrm>
          <a:prstGeom prst="rect">
            <a:avLst/>
          </a:prstGeom>
          <a:solidFill>
            <a:srgbClr val="F3F7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47700" y="1287463"/>
            <a:ext cx="7848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formatKlik om de stijl te bewerken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7967663" y="4876800"/>
            <a:ext cx="525462" cy="26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defRPr sz="11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fld id="{4CD28BF8-3651-414E-B873-A5E4418E085D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47700" y="1716088"/>
            <a:ext cx="7845425" cy="264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0"/>
            <a:r>
              <a:rPr lang="en-GB"/>
              <a:t>Ninth Outline LevelKlik om de modelstijlen te bewerken</a:t>
            </a:r>
          </a:p>
          <a:p>
            <a:pPr lvl="1"/>
            <a:r>
              <a:rPr lang="en-GB"/>
              <a:t>Tweede niveau</a:t>
            </a:r>
          </a:p>
          <a:p>
            <a:pPr lvl="2"/>
            <a:r>
              <a:rPr lang="en-GB"/>
              <a:t>Derde niveau</a:t>
            </a:r>
          </a:p>
          <a:p>
            <a:pPr lvl="3"/>
            <a:r>
              <a:rPr lang="en-GB"/>
              <a:t>Vierde niveau</a:t>
            </a:r>
          </a:p>
          <a:p>
            <a:pPr lvl="4"/>
            <a:r>
              <a:rPr lang="en-GB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449263" rtl="0" fontAlgn="base">
        <a:lnSpc>
          <a:spcPts val="21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ts val="21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2pPr>
      <a:lvl3pPr marL="1143000" indent="-228600" algn="l" defTabSz="449263" rtl="0" fontAlgn="base">
        <a:lnSpc>
          <a:spcPts val="21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3pPr>
      <a:lvl4pPr marL="1600200" indent="-228600" algn="l" defTabSz="449263" rtl="0" fontAlgn="base">
        <a:lnSpc>
          <a:spcPts val="21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4pPr>
      <a:lvl5pPr marL="2057400" indent="-228600" algn="l" defTabSz="449263" rtl="0" fontAlgn="base">
        <a:lnSpc>
          <a:spcPts val="21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5pPr>
      <a:lvl6pPr marL="2514600" indent="-228600" algn="l" defTabSz="449263" rtl="0" fontAlgn="base">
        <a:lnSpc>
          <a:spcPts val="21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fontAlgn="base">
        <a:lnSpc>
          <a:spcPts val="21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fontAlgn="base">
        <a:lnSpc>
          <a:spcPts val="21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fontAlgn="base">
        <a:lnSpc>
          <a:spcPts val="21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fontAlgn="base">
        <a:lnSpc>
          <a:spcPct val="166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18435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166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184350"/>
          </a:solidFill>
          <a:latin typeface="+mn-lt"/>
          <a:cs typeface="+mn-cs"/>
        </a:defRPr>
      </a:lvl2pPr>
      <a:lvl3pPr marL="1143000" indent="-228600" algn="l" defTabSz="449263" rtl="0" fontAlgn="base">
        <a:lnSpc>
          <a:spcPct val="166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184350"/>
          </a:solidFill>
          <a:latin typeface="+mn-lt"/>
          <a:cs typeface="+mn-cs"/>
        </a:defRPr>
      </a:lvl3pPr>
      <a:lvl4pPr marL="1600200" indent="-228600" algn="l" defTabSz="449263" rtl="0" fontAlgn="base">
        <a:lnSpc>
          <a:spcPct val="166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184350"/>
          </a:solidFill>
          <a:latin typeface="+mn-lt"/>
          <a:cs typeface="+mn-cs"/>
        </a:defRPr>
      </a:lvl4pPr>
      <a:lvl5pPr marL="2057400" indent="-228600" algn="l" defTabSz="449263" rtl="0" fontAlgn="base">
        <a:lnSpc>
          <a:spcPct val="16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184350"/>
          </a:solidFill>
          <a:latin typeface="+mn-lt"/>
          <a:cs typeface="+mn-cs"/>
        </a:defRPr>
      </a:lvl5pPr>
      <a:lvl6pPr marL="2514600" indent="-228600" algn="l" defTabSz="449263" rtl="0" fontAlgn="base">
        <a:lnSpc>
          <a:spcPct val="16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184350"/>
          </a:solidFill>
          <a:latin typeface="+mn-lt"/>
          <a:cs typeface="+mn-cs"/>
        </a:defRPr>
      </a:lvl6pPr>
      <a:lvl7pPr marL="2971800" indent="-228600" algn="l" defTabSz="449263" rtl="0" fontAlgn="base">
        <a:lnSpc>
          <a:spcPct val="16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184350"/>
          </a:solidFill>
          <a:latin typeface="+mn-lt"/>
          <a:cs typeface="+mn-cs"/>
        </a:defRPr>
      </a:lvl7pPr>
      <a:lvl8pPr marL="3429000" indent="-228600" algn="l" defTabSz="449263" rtl="0" fontAlgn="base">
        <a:lnSpc>
          <a:spcPct val="16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184350"/>
          </a:solidFill>
          <a:latin typeface="+mn-lt"/>
          <a:cs typeface="+mn-cs"/>
        </a:defRPr>
      </a:lvl8pPr>
      <a:lvl9pPr marL="3886200" indent="-228600" algn="l" defTabSz="449263" rtl="0" fontAlgn="base">
        <a:lnSpc>
          <a:spcPct val="16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18435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38" tIns="45719" rIns="91438" bIns="45719" rtlCol="0" anchor="ctr">
            <a:normAutofit/>
          </a:bodyPr>
          <a:lstStyle/>
          <a:p>
            <a:r>
              <a:rPr lang="en-US"/>
              <a:t>Titelstijl van model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8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AFB16137-EA77-284A-AF04-7BE7F0392E51}" type="datetimeFigureOut">
              <a:rPr lang="nl-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18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25-1-2018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8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8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CEAB34AF-5449-A648-8816-5FFC6469DFE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18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147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</p:sldLayoutIdLst>
  <p:txStyles>
    <p:titleStyle>
      <a:lvl1pPr algn="ctr" defTabSz="4571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2" indent="-342892" algn="l" defTabSz="45718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1" indent="-285743" algn="l" defTabSz="45718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45718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7700" y="1287463"/>
            <a:ext cx="7850188" cy="63620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7700" y="1923669"/>
            <a:ext cx="7850188" cy="24371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pic>
        <p:nvPicPr>
          <p:cNvPr id="5" name="Afbeelding 4" descr="LogoWB_Color.jpg"/>
          <p:cNvPicPr>
            <a:picLocks noChangeAspect="1"/>
          </p:cNvPicPr>
          <p:nvPr userDrawn="1"/>
        </p:nvPicPr>
        <p:blipFill>
          <a:blip r:embed="rId13" cstate="email"/>
          <a:stretch>
            <a:fillRect/>
          </a:stretch>
        </p:blipFill>
        <p:spPr>
          <a:xfrm>
            <a:off x="648000" y="216000"/>
            <a:ext cx="1324800" cy="344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5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/>
  <p:txStyles>
    <p:titleStyle>
      <a:lvl1pPr algn="l" defTabSz="457200" rtl="0" eaLnBrk="1" latinLnBrk="0" hangingPunct="1">
        <a:lnSpc>
          <a:spcPts val="2200"/>
        </a:lnSpc>
        <a:spcBef>
          <a:spcPct val="0"/>
        </a:spcBef>
        <a:buNone/>
        <a:defRPr sz="2200" b="0" kern="1200">
          <a:solidFill>
            <a:srgbClr val="005D76"/>
          </a:solidFill>
          <a:latin typeface="Segoe UI Semibold" pitchFamily="34" charset="0"/>
          <a:ea typeface="+mj-ea"/>
          <a:cs typeface="Arial" pitchFamily="34" charset="0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ts val="0"/>
        </a:spcBef>
        <a:buFont typeface="Arial" pitchFamily="34" charset="0"/>
        <a:buNone/>
        <a:defRPr lang="nl-NL" sz="1600" kern="1200" dirty="0" smtClean="0">
          <a:solidFill>
            <a:srgbClr val="184350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marL="228600" indent="-228600" algn="l" defTabSz="457200" rtl="0" eaLnBrk="1" latinLnBrk="0" hangingPunct="1">
        <a:lnSpc>
          <a:spcPct val="150000"/>
        </a:lnSpc>
        <a:spcBef>
          <a:spcPts val="0"/>
        </a:spcBef>
        <a:buFont typeface="Segoe UI Semibold" pitchFamily="34" charset="0"/>
        <a:buChar char="˗"/>
        <a:defRPr lang="nl-NL" sz="1600" kern="1200" dirty="0" smtClean="0">
          <a:solidFill>
            <a:srgbClr val="184350"/>
          </a:solidFill>
          <a:latin typeface="Segoe UI" pitchFamily="34" charset="0"/>
          <a:ea typeface="Segoe UI" pitchFamily="34" charset="0"/>
          <a:cs typeface="Segoe UI" pitchFamily="34" charset="0"/>
        </a:defRPr>
      </a:lvl2pPr>
      <a:lvl3pPr marL="479425" indent="-242888" algn="l" defTabSz="457200" rtl="0" eaLnBrk="1" latinLnBrk="0" hangingPunct="1">
        <a:lnSpc>
          <a:spcPct val="150000"/>
        </a:lnSpc>
        <a:spcBef>
          <a:spcPts val="0"/>
        </a:spcBef>
        <a:buFont typeface="Segoe UI Semibold" pitchFamily="34" charset="0"/>
        <a:buChar char="·"/>
        <a:defRPr lang="nl-NL" sz="1600" kern="1200" dirty="0" smtClean="0">
          <a:solidFill>
            <a:srgbClr val="184350"/>
          </a:solidFill>
          <a:latin typeface="Segoe UI" pitchFamily="34" charset="0"/>
          <a:ea typeface="Segoe UI" pitchFamily="34" charset="0"/>
          <a:cs typeface="Segoe UI" pitchFamily="34" charset="0"/>
        </a:defRPr>
      </a:lvl3pPr>
      <a:lvl4pPr marL="701675" indent="-228600" algn="l" defTabSz="457200" rtl="0" eaLnBrk="1" latinLnBrk="0" hangingPunct="1">
        <a:lnSpc>
          <a:spcPct val="150000"/>
        </a:lnSpc>
        <a:spcBef>
          <a:spcPts val="0"/>
        </a:spcBef>
        <a:buFont typeface="Segoe UI Semibold" pitchFamily="34" charset="0"/>
        <a:buChar char="˗"/>
        <a:defRPr lang="nl-NL" sz="1600" kern="1200" dirty="0" smtClean="0">
          <a:solidFill>
            <a:srgbClr val="184350"/>
          </a:solidFill>
          <a:latin typeface="Segoe UI" pitchFamily="34" charset="0"/>
          <a:ea typeface="Segoe UI" pitchFamily="34" charset="0"/>
          <a:cs typeface="Segoe UI" pitchFamily="34" charset="0"/>
        </a:defRPr>
      </a:lvl4pPr>
      <a:lvl5pPr marL="708025" indent="-234950" algn="l" defTabSz="457200" rtl="0" eaLnBrk="1" latinLnBrk="0" hangingPunct="1">
        <a:lnSpc>
          <a:spcPct val="150000"/>
        </a:lnSpc>
        <a:spcBef>
          <a:spcPts val="0"/>
        </a:spcBef>
        <a:buFont typeface="Segoe UI Semibold" pitchFamily="34" charset="0"/>
        <a:buChar char="˗"/>
        <a:defRPr lang="en-GB" sz="1600" kern="1200" dirty="0">
          <a:solidFill>
            <a:srgbClr val="184350"/>
          </a:solidFill>
          <a:latin typeface="Segoe UI" pitchFamily="34" charset="0"/>
          <a:ea typeface="Segoe UI" pitchFamily="34" charset="0"/>
          <a:cs typeface="Segoe UI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5.jpe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jpeg"/><Relationship Id="rId4" Type="http://schemas.openxmlformats.org/officeDocument/2006/relationships/image" Target="../media/image33.png"/><Relationship Id="rId9" Type="http://schemas.openxmlformats.org/officeDocument/2006/relationships/image" Target="../media/image3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5.jpeg"/><Relationship Id="rId4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5.jpeg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5.jpe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5.jpe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41.jpeg"/><Relationship Id="rId7" Type="http://schemas.openxmlformats.org/officeDocument/2006/relationships/image" Target="../media/image6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4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4.jpeg"/><Relationship Id="rId4" Type="http://schemas.openxmlformats.org/officeDocument/2006/relationships/image" Target="../media/image4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50.jpeg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1.jpeg"/><Relationship Id="rId4" Type="http://schemas.openxmlformats.org/officeDocument/2006/relationships/image" Target="../media/image51.jpeg"/><Relationship Id="rId9" Type="http://schemas.openxmlformats.org/officeDocument/2006/relationships/image" Target="../media/image5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7" Type="http://schemas.openxmlformats.org/officeDocument/2006/relationships/image" Target="../media/image5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4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5.jpeg"/><Relationship Id="rId4" Type="http://schemas.openxmlformats.org/officeDocument/2006/relationships/image" Target="../media/image4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emf"/><Relationship Id="rId5" Type="http://schemas.openxmlformats.org/officeDocument/2006/relationships/image" Target="../media/image55.jpeg"/><Relationship Id="rId4" Type="http://schemas.openxmlformats.org/officeDocument/2006/relationships/image" Target="../media/image4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5.jpeg"/><Relationship Id="rId4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ctrTitle"/>
          </p:nvPr>
        </p:nvSpPr>
        <p:spPr>
          <a:xfrm>
            <a:off x="393233" y="181977"/>
            <a:ext cx="8105924" cy="4142373"/>
          </a:xfrm>
        </p:spPr>
        <p:txBody>
          <a:bodyPr/>
          <a:lstStyle/>
          <a:p>
            <a:r>
              <a:rPr lang="en-US" sz="4000" dirty="0"/>
              <a:t>Building with Nature Indonesia</a:t>
            </a:r>
            <a:br>
              <a:rPr lang="en-US" sz="4000" dirty="0"/>
            </a:br>
            <a:r>
              <a:rPr lang="nl-NL" sz="2000" dirty="0">
                <a:solidFill>
                  <a:srgbClr val="FFFFFF"/>
                </a:solidFill>
                <a:latin typeface="Calibri" charset="0"/>
                <a:cs typeface="Segoe UI" pitchFamily="32" charset="0"/>
              </a:rPr>
              <a:t>Design of </a:t>
            </a:r>
            <a:r>
              <a:rPr lang="nl-NL" sz="2000" dirty="0" err="1">
                <a:solidFill>
                  <a:srgbClr val="FFFFFF"/>
                </a:solidFill>
                <a:latin typeface="Calibri" charset="0"/>
                <a:cs typeface="Segoe UI" pitchFamily="32" charset="0"/>
              </a:rPr>
              <a:t>permeable</a:t>
            </a:r>
            <a:r>
              <a:rPr lang="nl-NL" sz="2000" dirty="0">
                <a:solidFill>
                  <a:srgbClr val="FFFFFF"/>
                </a:solidFill>
                <a:latin typeface="Calibri" charset="0"/>
                <a:cs typeface="Segoe UI" pitchFamily="32" charset="0"/>
              </a:rPr>
              <a:t> </a:t>
            </a:r>
            <a:r>
              <a:rPr lang="nl-NL" sz="2000" dirty="0" err="1">
                <a:solidFill>
                  <a:srgbClr val="FFFFFF"/>
                </a:solidFill>
                <a:latin typeface="Calibri" charset="0"/>
                <a:cs typeface="Segoe UI" pitchFamily="32" charset="0"/>
              </a:rPr>
              <a:t>structures</a:t>
            </a:r>
            <a:br>
              <a:rPr lang="nl-NL" sz="2000" dirty="0">
                <a:solidFill>
                  <a:srgbClr val="FFFFFF"/>
                </a:solidFill>
                <a:latin typeface="Calibri" charset="0"/>
                <a:cs typeface="Segoe UI" pitchFamily="32" charset="0"/>
              </a:rPr>
            </a:br>
            <a:br>
              <a:rPr lang="nl-NL" sz="2000" dirty="0">
                <a:solidFill>
                  <a:srgbClr val="FFFFFF"/>
                </a:solidFill>
                <a:latin typeface="Calibri" charset="0"/>
                <a:cs typeface="Segoe UI" pitchFamily="32" charset="0"/>
              </a:rPr>
            </a:br>
            <a:r>
              <a:rPr lang="nl-NL" sz="2000" dirty="0">
                <a:solidFill>
                  <a:srgbClr val="FFFFFF"/>
                </a:solidFill>
                <a:latin typeface="Calibri" charset="0"/>
                <a:cs typeface="Segoe UI" pitchFamily="32" charset="0"/>
              </a:rPr>
              <a:t>Tom Wilms</a:t>
            </a:r>
            <a:br>
              <a:rPr lang="nl-NL" sz="2000" dirty="0">
                <a:solidFill>
                  <a:srgbClr val="FFFFFF"/>
                </a:solidFill>
                <a:latin typeface="Calibri" charset="0"/>
                <a:cs typeface="Segoe UI" pitchFamily="32" charset="0"/>
              </a:rPr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25 January 2018, Semarang</a:t>
            </a:r>
            <a:endParaRPr lang="en-US" sz="2000" i="1" baseline="30000" dirty="0"/>
          </a:p>
        </p:txBody>
      </p:sp>
      <p:pic>
        <p:nvPicPr>
          <p:cNvPr id="1029" name="Picture 5" descr="C:\WI Pieter\WI Pieter\Timesheets, templates and administration, bios etc\Logos\Logo_Wetlands_Full Colour for Screens_Web Large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597" y="3846305"/>
            <a:ext cx="1828464" cy="699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WI Pieter\WI Pieter\Timesheets, templates and administration, bios etc\Logos\MMAF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4879" y="3954339"/>
            <a:ext cx="710442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WI Pieter\WI Pieter\Timesheets, templates and administration, bios etc\Logos\Witteveen en Bos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4660" y="4567192"/>
            <a:ext cx="1800200" cy="42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WI Pieter\WI Pieter\Timesheets, templates and administration, bios etc\Logos\DELTARES_ENABLING_RGB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6016" y="4525813"/>
            <a:ext cx="1347984" cy="633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logo PUPR.jpe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3020" y="4001043"/>
            <a:ext cx="611701" cy="4531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 descr="IMARES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0349"/>
          <a:stretch>
            <a:fillRect/>
          </a:stretch>
        </p:blipFill>
        <p:spPr bwMode="auto">
          <a:xfrm>
            <a:off x="5648757" y="4525813"/>
            <a:ext cx="2204855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901" y="4654275"/>
            <a:ext cx="1425039" cy="30348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8" y="4546048"/>
            <a:ext cx="548683" cy="504746"/>
          </a:xfrm>
          <a:prstGeom prst="rect">
            <a:avLst/>
          </a:prstGeom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9696" y="4525813"/>
            <a:ext cx="649195" cy="506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64556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54182F3-6AC1-4C67-B333-098D4A6C214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571" r="70634" b="4389"/>
          <a:stretch/>
        </p:blipFill>
        <p:spPr bwMode="auto">
          <a:xfrm>
            <a:off x="6204549" y="647700"/>
            <a:ext cx="293276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200" dirty="0">
                <a:solidFill>
                  <a:srgbClr val="005D76"/>
                </a:solidFill>
                <a:latin typeface="Segoe UI Semibold" pitchFamily="32" charset="0"/>
              </a:rPr>
              <a:t>The permeable structures - dimensions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fld id="{5715103B-4606-4FB6-990C-D3A79F6A2A3A}" type="slidenum">
              <a:rPr lang="en-GB">
                <a:solidFill>
                  <a:srgbClr val="000000"/>
                </a:solidFill>
                <a:latin typeface="Calibri" charset="0"/>
              </a:rPr>
              <a:pPr hangingPunct="1">
                <a:lnSpc>
                  <a:spcPct val="100000"/>
                </a:lnSpc>
              </a:pPr>
              <a:t>10</a:t>
            </a:fld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699" y="1716088"/>
            <a:ext cx="4917421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en-GB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Fill material (wave damping):</a:t>
            </a: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V</a:t>
            </a:r>
            <a:r>
              <a:rPr lang="en-GB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ery</a:t>
            </a:r>
            <a:r>
              <a:rPr lang="en-GB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tight packed between poles, stiff soil and wire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GB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First bed layer of 0.3 m of palm </a:t>
            </a:r>
            <a:r>
              <a:rPr lang="en-GB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leafs</a:t>
            </a:r>
            <a:endParaRPr lang="en-GB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GB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Fill material in bundles of 0.3 m diameter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L</a:t>
            </a:r>
            <a:r>
              <a:rPr lang="en-GB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ength</a:t>
            </a:r>
            <a:r>
              <a:rPr lang="en-GB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of bundles 2.0 m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GB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Level of fill at least 0.3 m above </a:t>
            </a:r>
            <a:r>
              <a:rPr lang="en-GB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MHWS</a:t>
            </a:r>
            <a:endParaRPr lang="en-GB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Wire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(keep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fill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down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and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poles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together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):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Diameter 5 mm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Length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5 m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endParaRPr lang="en-GB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endParaRPr lang="en-GB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C9F06DA-350C-4CBC-A2FB-EDAC9244601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8313" y="-7208"/>
            <a:ext cx="2149004" cy="955113"/>
          </a:xfrm>
          <a:prstGeom prst="rect">
            <a:avLst/>
          </a:prstGeom>
        </p:spPr>
      </p:pic>
      <p:pic>
        <p:nvPicPr>
          <p:cNvPr id="8" name="Picture 7" descr="C:\Users\Public\Pictures\fotos na 2015-09\2016-01-26 BwN Demak Bregje\P1070450.JPG">
            <a:extLst>
              <a:ext uri="{FF2B5EF4-FFF2-40B4-BE49-F238E27FC236}">
                <a16:creationId xmlns:a16="http://schemas.microsoft.com/office/drawing/2014/main" id="{791225BC-BE58-4E25-A499-8091D6C99126}"/>
              </a:ext>
            </a:extLst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41108" y="2901264"/>
            <a:ext cx="1868862" cy="268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0880309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54182F3-6AC1-4C67-B333-098D4A6C214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571" r="70634" b="4389"/>
          <a:stretch/>
        </p:blipFill>
        <p:spPr bwMode="auto">
          <a:xfrm>
            <a:off x="6204549" y="647700"/>
            <a:ext cx="293276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200" dirty="0">
                <a:solidFill>
                  <a:srgbClr val="005D76"/>
                </a:solidFill>
                <a:latin typeface="Segoe UI Semibold" pitchFamily="32" charset="0"/>
              </a:rPr>
              <a:t>The permeable structures - materials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fld id="{5715103B-4606-4FB6-990C-D3A79F6A2A3A}" type="slidenum">
              <a:rPr lang="en-GB">
                <a:solidFill>
                  <a:srgbClr val="000000"/>
                </a:solidFill>
                <a:latin typeface="Calibri" charset="0"/>
              </a:rPr>
              <a:pPr hangingPunct="1">
                <a:lnSpc>
                  <a:spcPct val="100000"/>
                </a:lnSpc>
              </a:pPr>
              <a:t>11</a:t>
            </a:fld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699" y="1716088"/>
            <a:ext cx="3793735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Vertical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Poles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: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b="1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Bamboo</a:t>
            </a:r>
            <a:r>
              <a:rPr lang="nl-NL" sz="1600" b="1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b="1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Betung</a:t>
            </a:r>
            <a:r>
              <a:rPr lang="nl-NL" sz="1600" b="1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, Apus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GB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Nibung</a:t>
            </a:r>
            <a:r>
              <a:rPr lang="en-GB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, Coconut trunks and </a:t>
            </a:r>
            <a:r>
              <a:rPr lang="en-GB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Walaba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b="1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PVC (</a:t>
            </a:r>
            <a:r>
              <a:rPr lang="nl-NL" sz="1600" b="1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filled</a:t>
            </a:r>
            <a:r>
              <a:rPr lang="nl-NL" sz="1600" b="1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b="1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with</a:t>
            </a:r>
            <a:r>
              <a:rPr lang="nl-NL" sz="1600" b="1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concrete),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HDPE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Wood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Steel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b="1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Wrapping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to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protect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from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shipworm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C9F06DA-350C-4CBC-A2FB-EDAC9244601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8313" y="-7208"/>
            <a:ext cx="2149004" cy="955113"/>
          </a:xfrm>
          <a:prstGeom prst="rect">
            <a:avLst/>
          </a:prstGeom>
        </p:spPr>
      </p:pic>
      <p:pic>
        <p:nvPicPr>
          <p:cNvPr id="8" name="Picture 7" descr="C:\Users\Public\Pictures\fotos na 2015-09\2016-01-26 BwN Demak Bregje\P1070450.JPG">
            <a:extLst>
              <a:ext uri="{FF2B5EF4-FFF2-40B4-BE49-F238E27FC236}">
                <a16:creationId xmlns:a16="http://schemas.microsoft.com/office/drawing/2014/main" id="{791225BC-BE58-4E25-A499-8091D6C99126}"/>
              </a:ext>
            </a:extLst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35687" y="2454162"/>
            <a:ext cx="1868862" cy="268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4107125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54182F3-6AC1-4C67-B333-098D4A6C214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571" r="70634" b="4389"/>
          <a:stretch/>
        </p:blipFill>
        <p:spPr bwMode="auto">
          <a:xfrm>
            <a:off x="6204549" y="647700"/>
            <a:ext cx="293276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200" dirty="0">
                <a:solidFill>
                  <a:srgbClr val="005D76"/>
                </a:solidFill>
                <a:latin typeface="Segoe UI Semibold" pitchFamily="32" charset="0"/>
              </a:rPr>
              <a:t>The permeable structures - materials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fld id="{5715103B-4606-4FB6-990C-D3A79F6A2A3A}" type="slidenum">
              <a:rPr lang="en-GB">
                <a:solidFill>
                  <a:srgbClr val="000000"/>
                </a:solidFill>
                <a:latin typeface="Calibri" charset="0"/>
              </a:rPr>
              <a:pPr hangingPunct="1">
                <a:lnSpc>
                  <a:spcPct val="100000"/>
                </a:lnSpc>
              </a:pPr>
              <a:t>12</a:t>
            </a:fld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699" y="1716088"/>
            <a:ext cx="3793735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Horizontal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beams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: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b="1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Bamboo</a:t>
            </a:r>
            <a:r>
              <a:rPr lang="nl-NL" sz="1600" b="1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b="1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Betung</a:t>
            </a:r>
            <a:r>
              <a:rPr lang="nl-NL" sz="1600" b="1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, Apus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Wood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PVC, 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Steel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en-GB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Wire for bundles and net: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GB" sz="1600" b="1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Nylon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GB" sz="1600" b="1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Local rope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C9F06DA-350C-4CBC-A2FB-EDAC9244601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8313" y="-7208"/>
            <a:ext cx="2149004" cy="955113"/>
          </a:xfrm>
          <a:prstGeom prst="rect">
            <a:avLst/>
          </a:prstGeom>
        </p:spPr>
      </p:pic>
      <p:pic>
        <p:nvPicPr>
          <p:cNvPr id="8" name="Picture 7" descr="C:\Users\Public\Pictures\fotos na 2015-09\2016-01-26 BwN Demak Bregje\P1070450.JPG">
            <a:extLst>
              <a:ext uri="{FF2B5EF4-FFF2-40B4-BE49-F238E27FC236}">
                <a16:creationId xmlns:a16="http://schemas.microsoft.com/office/drawing/2014/main" id="{791225BC-BE58-4E25-A499-8091D6C99126}"/>
              </a:ext>
            </a:extLst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35687" y="2454162"/>
            <a:ext cx="1868862" cy="268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47911944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54182F3-6AC1-4C67-B333-098D4A6C214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571" r="70634" b="4389"/>
          <a:stretch/>
        </p:blipFill>
        <p:spPr bwMode="auto">
          <a:xfrm>
            <a:off x="6204549" y="647700"/>
            <a:ext cx="293276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200" dirty="0">
                <a:solidFill>
                  <a:srgbClr val="005D76"/>
                </a:solidFill>
                <a:latin typeface="Segoe UI Semibold" pitchFamily="32" charset="0"/>
              </a:rPr>
              <a:t>The permeable structures - materials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fld id="{5715103B-4606-4FB6-990C-D3A79F6A2A3A}" type="slidenum">
              <a:rPr lang="en-GB">
                <a:solidFill>
                  <a:srgbClr val="000000"/>
                </a:solidFill>
                <a:latin typeface="Calibri" charset="0"/>
              </a:rPr>
              <a:pPr hangingPunct="1">
                <a:lnSpc>
                  <a:spcPct val="100000"/>
                </a:lnSpc>
              </a:pPr>
              <a:t>13</a:t>
            </a:fld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699" y="1716088"/>
            <a:ext cx="3793735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Fill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material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: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b="1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Brushwood</a:t>
            </a:r>
            <a:r>
              <a:rPr lang="nl-NL" sz="1600" b="1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branches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GB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woven bamboo of 2x3 m, 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GB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brushwood of mangrove, 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GB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bamboo branches, 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GB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coconut </a:t>
            </a:r>
            <a:r>
              <a:rPr lang="en-GB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frounds</a:t>
            </a:r>
            <a:endParaRPr lang="en-GB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GB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Nipah</a:t>
            </a:r>
            <a:r>
              <a:rPr lang="en-GB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palms</a:t>
            </a: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en-GB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First layer: 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Straw, banana leaves, palm leaves</a:t>
            </a: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endParaRPr lang="en-GB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en-GB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Wire: 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b="1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Nylon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Gabions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C9F06DA-350C-4CBC-A2FB-EDAC9244601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8313" y="-7208"/>
            <a:ext cx="2149004" cy="955113"/>
          </a:xfrm>
          <a:prstGeom prst="rect">
            <a:avLst/>
          </a:prstGeom>
        </p:spPr>
      </p:pic>
      <p:pic>
        <p:nvPicPr>
          <p:cNvPr id="8" name="Picture 7" descr="C:\Users\Public\Pictures\fotos na 2015-09\2016-01-26 BwN Demak Bregje\P1070450.JPG">
            <a:extLst>
              <a:ext uri="{FF2B5EF4-FFF2-40B4-BE49-F238E27FC236}">
                <a16:creationId xmlns:a16="http://schemas.microsoft.com/office/drawing/2014/main" id="{791225BC-BE58-4E25-A499-8091D6C99126}"/>
              </a:ext>
            </a:extLst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35687" y="2454162"/>
            <a:ext cx="1868862" cy="268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809647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200" dirty="0">
                <a:solidFill>
                  <a:srgbClr val="005D76"/>
                </a:solidFill>
                <a:latin typeface="Segoe UI Semibold" pitchFamily="32" charset="0"/>
              </a:rPr>
              <a:t>The permeable structures - variations and other shapes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fld id="{5715103B-4606-4FB6-990C-D3A79F6A2A3A}" type="slidenum">
              <a:rPr lang="en-GB">
                <a:solidFill>
                  <a:srgbClr val="000000"/>
                </a:solidFill>
                <a:latin typeface="Calibri" charset="0"/>
              </a:rPr>
              <a:pPr hangingPunct="1">
                <a:lnSpc>
                  <a:spcPct val="100000"/>
                </a:lnSpc>
              </a:pPr>
              <a:t>14</a:t>
            </a:fld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699" y="1716088"/>
            <a:ext cx="4991101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Variations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T-end pieces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Wider distances between the vertical poles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Support behind the structure at exposed locations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Thicker horizontal beam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Extra horizontal support beam at the bed level, or at low water level</a:t>
            </a: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endParaRPr lang="en-GB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en-GB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Other shapes: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GB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Rows of vertical poles, no fill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GB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Rows of vertical poles and horizontal bamboo beams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11" name="Picture 10" descr="D:\Users\wilt2\Desktop\projects\INA810-1 BwN ina\BwN repository\images &amp; photos\photos\2016 02 Drone and film Demak\Drone\drone 3 Bogorame\DJI_0101.JPG">
            <a:extLst>
              <a:ext uri="{FF2B5EF4-FFF2-40B4-BE49-F238E27FC236}">
                <a16:creationId xmlns:a16="http://schemas.microsoft.com/office/drawing/2014/main" id="{759AE401-73B5-457D-A464-8FE6DC3C7D5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21342" y="1724976"/>
            <a:ext cx="1565257" cy="12176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 descr="D:\Users\wilt2\Desktop\projects\INA810-1 BwN ina\BwN repository\images &amp; photos\photos\2016 02 Drone and film Demak\Drone\drone 4 Bedono\DJI_0180.JPG">
            <a:extLst>
              <a:ext uri="{FF2B5EF4-FFF2-40B4-BE49-F238E27FC236}">
                <a16:creationId xmlns:a16="http://schemas.microsoft.com/office/drawing/2014/main" id="{72E9B1A7-1107-403F-AFB9-82AC10E71FD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41362" y="1724976"/>
            <a:ext cx="1971746" cy="12323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 descr="D:\Users\wilt2\AppData\Local\Microsoft\Windows\Temporary Internet Files\Content.Word\20160521_120155.jpg">
            <a:extLst>
              <a:ext uri="{FF2B5EF4-FFF2-40B4-BE49-F238E27FC236}">
                <a16:creationId xmlns:a16="http://schemas.microsoft.com/office/drawing/2014/main" id="{5BA84E0A-182D-453A-A4F3-0422CD930F0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1362" y="3070654"/>
            <a:ext cx="1949092" cy="1145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D:\Construction 2017\20171209_103213.jpg">
            <a:extLst>
              <a:ext uri="{FF2B5EF4-FFF2-40B4-BE49-F238E27FC236}">
                <a16:creationId xmlns:a16="http://schemas.microsoft.com/office/drawing/2014/main" id="{5C9EE4F4-678C-499B-AC34-AAD76FF354D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21342" y="3077141"/>
            <a:ext cx="1565258" cy="101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D:\Construction 2017\20180108_131924.jpg">
            <a:extLst>
              <a:ext uri="{FF2B5EF4-FFF2-40B4-BE49-F238E27FC236}">
                <a16:creationId xmlns:a16="http://schemas.microsoft.com/office/drawing/2014/main" id="{1341D7EA-0E1D-476C-81D6-1E86EF24F95C}"/>
              </a:ext>
            </a:extLst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21342" y="4080863"/>
            <a:ext cx="1565258" cy="1058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9406614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200" dirty="0">
                <a:solidFill>
                  <a:srgbClr val="005D76"/>
                </a:solidFill>
                <a:latin typeface="Segoe UI Semibold" pitchFamily="32" charset="0"/>
              </a:rPr>
              <a:t>Lessons learnt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fld id="{5715103B-4606-4FB6-990C-D3A79F6A2A3A}" type="slidenum">
              <a:rPr lang="en-GB">
                <a:solidFill>
                  <a:srgbClr val="000000"/>
                </a:solidFill>
                <a:latin typeface="Calibri" charset="0"/>
              </a:rPr>
              <a:pPr hangingPunct="1">
                <a:lnSpc>
                  <a:spcPct val="100000"/>
                </a:lnSpc>
              </a:pPr>
              <a:t>15</a:t>
            </a:fld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699" y="1716088"/>
            <a:ext cx="5067301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Monitoring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and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Maintenance are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very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important as: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Soft mud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washes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away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in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the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first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storms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: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Fill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material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:</a:t>
            </a: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Decays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Compresses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Gives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high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horizontal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loads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to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vertical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poles</a:t>
            </a:r>
            <a:endParaRPr lang="en-GB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Shipworm eats wood, bamboo and brushwood</a:t>
            </a: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endParaRPr lang="en-US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This learning by doing</a:t>
            </a: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Adaptive </a:t>
            </a:r>
            <a:r>
              <a:rPr lang="en-US" sz="160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planning cycle </a:t>
            </a: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needed by all participants</a:t>
            </a: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endParaRPr lang="en-GB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en-GB" sz="1600" b="1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Best structure is not found yet</a:t>
            </a:r>
            <a:endParaRPr lang="nl-NL" sz="1600" b="1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235B46C-308F-4516-A826-384B5092FF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2408" y="3461902"/>
            <a:ext cx="3781591" cy="16807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CCE3B89-88CB-44B3-AE17-76B474FEB45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2409" y="1690210"/>
            <a:ext cx="3781591" cy="1680707"/>
          </a:xfrm>
          <a:prstGeom prst="rect">
            <a:avLst/>
          </a:prstGeom>
        </p:spPr>
      </p:pic>
      <p:pic>
        <p:nvPicPr>
          <p:cNvPr id="12" name="Picture 4" descr="D:\Users\wilt2\Documents\desktop images\Permeable dams Bedono 2015-12-22.jpg">
            <a:extLst>
              <a:ext uri="{FF2B5EF4-FFF2-40B4-BE49-F238E27FC236}">
                <a16:creationId xmlns:a16="http://schemas.microsoft.com/office/drawing/2014/main" id="{2011CE81-DAFC-4480-9FAB-311A2D29F2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2400" y="4161"/>
            <a:ext cx="1371600" cy="18287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09956057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200" dirty="0">
                <a:solidFill>
                  <a:srgbClr val="005D76"/>
                </a:solidFill>
                <a:latin typeface="Segoe UI Semibold" pitchFamily="32" charset="0"/>
              </a:rPr>
              <a:t>Evaluation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fld id="{5715103B-4606-4FB6-990C-D3A79F6A2A3A}" type="slidenum">
              <a:rPr lang="en-GB">
                <a:solidFill>
                  <a:srgbClr val="000000"/>
                </a:solidFill>
                <a:latin typeface="Calibri" charset="0"/>
              </a:rPr>
              <a:pPr hangingPunct="1">
                <a:lnSpc>
                  <a:spcPct val="100000"/>
                </a:lnSpc>
              </a:pPr>
              <a:t>16</a:t>
            </a:fld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0" y="1716088"/>
            <a:ext cx="7847013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Recapitulation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(5 m)</a:t>
            </a:r>
          </a:p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What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do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you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want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to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learn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(5 m)</a:t>
            </a:r>
          </a:p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Function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of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the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structure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(20 m)</a:t>
            </a:r>
          </a:p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The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permeable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structure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: (20 m)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Locations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Itself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Its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elements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Materials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32F3F12-D35A-4BEB-9994-23F887AE929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59698" y="3371808"/>
            <a:ext cx="3984302" cy="177080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C9F06DA-350C-4CBC-A2FB-EDAC9244601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88098" y="1772833"/>
            <a:ext cx="3984302" cy="1770801"/>
          </a:xfrm>
          <a:prstGeom prst="rect">
            <a:avLst/>
          </a:prstGeom>
        </p:spPr>
      </p:pic>
      <p:pic>
        <p:nvPicPr>
          <p:cNvPr id="7" name="Picture 4" descr="D:\Users\wilt2\Documents\desktop images\Permeable dams Bedono 2015-12-22.jpg">
            <a:extLst>
              <a:ext uri="{FF2B5EF4-FFF2-40B4-BE49-F238E27FC236}">
                <a16:creationId xmlns:a16="http://schemas.microsoft.com/office/drawing/2014/main" id="{334BD383-A837-4D58-8CF0-D0867EC124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9001" y="114299"/>
            <a:ext cx="1758318" cy="23444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074173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Permeable dam 2016-01-27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/>
          <a:srcRect/>
          <a:stretch>
            <a:fillRect/>
          </a:stretch>
        </p:blipFill>
        <p:spPr/>
      </p:pic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>
          <a:xfrm>
            <a:off x="647700" y="3741484"/>
            <a:ext cx="8496300" cy="140201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nl-NL" dirty="0"/>
              <a:t>www.witteveenbos.com</a:t>
            </a:r>
          </a:p>
          <a:p>
            <a:pPr>
              <a:lnSpc>
                <a:spcPct val="100000"/>
              </a:lnSpc>
            </a:pPr>
            <a:r>
              <a:rPr lang="en-US" dirty="0"/>
              <a:t>www.ecoshape.nl</a:t>
            </a:r>
          </a:p>
        </p:txBody>
      </p:sp>
      <p:pic>
        <p:nvPicPr>
          <p:cNvPr id="4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937590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>
            <a:extLst>
              <a:ext uri="{FF2B5EF4-FFF2-40B4-BE49-F238E27FC236}">
                <a16:creationId xmlns:a16="http://schemas.microsoft.com/office/drawing/2014/main" id="{FDDB34E6-68FE-4A36-8E08-94D39F0F9C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1869201"/>
            <a:ext cx="5410200" cy="3274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200" dirty="0">
                <a:solidFill>
                  <a:srgbClr val="005D76"/>
                </a:solidFill>
                <a:latin typeface="Segoe UI Semibold" pitchFamily="32" charset="0"/>
              </a:rPr>
              <a:t>Functions of the permeable structure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fld id="{5715103B-4606-4FB6-990C-D3A79F6A2A3A}" type="slidenum">
              <a:rPr lang="en-GB">
                <a:solidFill>
                  <a:srgbClr val="000000"/>
                </a:solidFill>
                <a:latin typeface="Calibri" charset="0"/>
              </a:rPr>
              <a:pPr hangingPunct="1">
                <a:lnSpc>
                  <a:spcPct val="100000"/>
                </a:lnSpc>
              </a:pPr>
              <a:t>18</a:t>
            </a:fld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0" y="1716088"/>
            <a:ext cx="3543300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Excercise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:</a:t>
            </a:r>
          </a:p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Invent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structures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with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these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functions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342900" indent="-342900" hangingPunct="1">
              <a:lnSpc>
                <a:spcPct val="100000"/>
              </a:lnSpc>
              <a:spcAft>
                <a:spcPts val="0"/>
              </a:spcAft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Alone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2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structures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in 5 minutes</a:t>
            </a:r>
          </a:p>
          <a:p>
            <a:pPr marL="342900" indent="-342900" hangingPunct="1">
              <a:lnSpc>
                <a:spcPct val="100000"/>
              </a:lnSpc>
              <a:spcAft>
                <a:spcPts val="0"/>
              </a:spcAft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In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groups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of 3, 4 more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structures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in 10 minutes</a:t>
            </a:r>
          </a:p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Sketch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each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structure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on A3</a:t>
            </a:r>
          </a:p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Plenary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presentation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C9F06DA-350C-4CBC-A2FB-EDAC9244601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0346" y="57150"/>
            <a:ext cx="2939654" cy="1306513"/>
          </a:xfrm>
          <a:prstGeom prst="rect">
            <a:avLst/>
          </a:prstGeom>
        </p:spPr>
      </p:pic>
      <p:pic>
        <p:nvPicPr>
          <p:cNvPr id="7" name="Picture 4" descr="D:\Users\wilt2\Documents\desktop images\Permeable dams Bedono 2015-12-22.jpg">
            <a:extLst>
              <a:ext uri="{FF2B5EF4-FFF2-40B4-BE49-F238E27FC236}">
                <a16:creationId xmlns:a16="http://schemas.microsoft.com/office/drawing/2014/main" id="{334BD383-A837-4D58-8CF0-D0867EC124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31750"/>
            <a:ext cx="1447800" cy="193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9048544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200" dirty="0">
                <a:solidFill>
                  <a:srgbClr val="005D76"/>
                </a:solidFill>
                <a:latin typeface="Segoe UI Semibold" pitchFamily="32" charset="0"/>
              </a:rPr>
              <a:t>Technical Training – Structural design (1 </a:t>
            </a:r>
            <a:r>
              <a:rPr lang="en-US" sz="2200" dirty="0" err="1">
                <a:solidFill>
                  <a:srgbClr val="005D76"/>
                </a:solidFill>
                <a:latin typeface="Segoe UI Semibold" pitchFamily="32" charset="0"/>
              </a:rPr>
              <a:t>hr</a:t>
            </a:r>
            <a:r>
              <a:rPr lang="en-US" sz="2200" dirty="0">
                <a:solidFill>
                  <a:srgbClr val="005D76"/>
                </a:solidFill>
                <a:latin typeface="Segoe UI Semibold" pitchFamily="32" charset="0"/>
              </a:rPr>
              <a:t>)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fld id="{5715103B-4606-4FB6-990C-D3A79F6A2A3A}" type="slidenum">
              <a:rPr lang="en-GB">
                <a:solidFill>
                  <a:srgbClr val="000000"/>
                </a:solidFill>
                <a:latin typeface="Calibri" charset="0"/>
              </a:rPr>
              <a:pPr hangingPunct="1">
                <a:lnSpc>
                  <a:spcPct val="100000"/>
                </a:lnSpc>
              </a:pPr>
              <a:t>2</a:t>
            </a:fld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0" y="1716088"/>
            <a:ext cx="7847013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Recapitulation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(5 m)</a:t>
            </a:r>
          </a:p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What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do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you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want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to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learn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(5 m)</a:t>
            </a:r>
          </a:p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Function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of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the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structure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(10 m)</a:t>
            </a:r>
          </a:p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The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permeable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structure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: (25 m)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Locations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Itself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Its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elements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Materials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Other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shapes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Lessons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learnt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(5 m)</a:t>
            </a: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Evaluation (10 m)</a:t>
            </a: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32F3F12-D35A-4BEB-9994-23F887AE929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59698" y="3371808"/>
            <a:ext cx="3984302" cy="177080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C9F06DA-350C-4CBC-A2FB-EDAC9244601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88098" y="1772833"/>
            <a:ext cx="3984302" cy="1770801"/>
          </a:xfrm>
          <a:prstGeom prst="rect">
            <a:avLst/>
          </a:prstGeom>
        </p:spPr>
      </p:pic>
      <p:pic>
        <p:nvPicPr>
          <p:cNvPr id="7" name="Picture 4" descr="D:\Users\wilt2\Documents\desktop images\Permeable dams Bedono 2015-12-22.jpg">
            <a:extLst>
              <a:ext uri="{FF2B5EF4-FFF2-40B4-BE49-F238E27FC236}">
                <a16:creationId xmlns:a16="http://schemas.microsoft.com/office/drawing/2014/main" id="{334BD383-A837-4D58-8CF0-D0867EC124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9001" y="114299"/>
            <a:ext cx="1758318" cy="23444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512472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>
            <a:extLst>
              <a:ext uri="{FF2B5EF4-FFF2-40B4-BE49-F238E27FC236}">
                <a16:creationId xmlns:a16="http://schemas.microsoft.com/office/drawing/2014/main" id="{318840C3-608A-4D34-9492-2A980B2F55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2571750"/>
            <a:ext cx="3429000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200" dirty="0">
                <a:solidFill>
                  <a:srgbClr val="005D76"/>
                </a:solidFill>
                <a:latin typeface="Segoe UI Semibold" pitchFamily="32" charset="0"/>
              </a:rPr>
              <a:t>Recapitulation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fld id="{5715103B-4606-4FB6-990C-D3A79F6A2A3A}" type="slidenum">
              <a:rPr lang="en-GB">
                <a:solidFill>
                  <a:srgbClr val="000000"/>
                </a:solidFill>
                <a:latin typeface="Calibri" charset="0"/>
              </a:rPr>
              <a:pPr hangingPunct="1">
                <a:lnSpc>
                  <a:spcPct val="100000"/>
                </a:lnSpc>
              </a:pPr>
              <a:t>3</a:t>
            </a:fld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0" y="1716089"/>
            <a:ext cx="7847013" cy="1827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BwN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principles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hangingPunct="1">
              <a:lnSpc>
                <a:spcPct val="100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Functional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Design</a:t>
            </a:r>
          </a:p>
          <a:p>
            <a:pPr hangingPunct="1">
              <a:lnSpc>
                <a:spcPct val="100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Spatial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design</a:t>
            </a: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7" name="Picture 4" descr="D:\Users\wilt2\Documents\desktop images\Permeable dams Bedono 2015-12-22.jpg">
            <a:extLst>
              <a:ext uri="{FF2B5EF4-FFF2-40B4-BE49-F238E27FC236}">
                <a16:creationId xmlns:a16="http://schemas.microsoft.com/office/drawing/2014/main" id="{334BD383-A837-4D58-8CF0-D0867EC124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1" y="114299"/>
            <a:ext cx="1758318" cy="2344423"/>
          </a:xfrm>
          <a:prstGeom prst="rect">
            <a:avLst/>
          </a:prstGeom>
          <a:noFill/>
        </p:spPr>
      </p:pic>
      <p:sp>
        <p:nvSpPr>
          <p:cNvPr id="9" name="Text Box 1">
            <a:extLst>
              <a:ext uri="{FF2B5EF4-FFF2-40B4-BE49-F238E27FC236}">
                <a16:creationId xmlns:a16="http://schemas.microsoft.com/office/drawing/2014/main" id="{85195675-BA23-46A1-8CF8-2612BEEF85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811" y="3939961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200" dirty="0">
                <a:solidFill>
                  <a:srgbClr val="005D76"/>
                </a:solidFill>
                <a:latin typeface="Segoe UI Semibold" pitchFamily="32" charset="0"/>
              </a:rPr>
              <a:t>What do you want to learn?</a:t>
            </a:r>
          </a:p>
        </p:txBody>
      </p:sp>
      <p:pic>
        <p:nvPicPr>
          <p:cNvPr id="10" name="Picture 2" descr="C:\@Actions\INA810-1 BwN SWF (130MB)\2017-06 PIANC Seminar Cairns\FiveStepsDiagram (1).png">
            <a:extLst>
              <a:ext uri="{FF2B5EF4-FFF2-40B4-BE49-F238E27FC236}">
                <a16:creationId xmlns:a16="http://schemas.microsoft.com/office/drawing/2014/main" id="{6697C554-CCD8-432E-954D-E3C413429D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2903599" y="606750"/>
            <a:ext cx="3243625" cy="35644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358488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>
            <a:extLst>
              <a:ext uri="{FF2B5EF4-FFF2-40B4-BE49-F238E27FC236}">
                <a16:creationId xmlns:a16="http://schemas.microsoft.com/office/drawing/2014/main" id="{FDDB34E6-68FE-4A36-8E08-94D39F0F9C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1869201"/>
            <a:ext cx="5410200" cy="3274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200" dirty="0">
                <a:solidFill>
                  <a:srgbClr val="005D76"/>
                </a:solidFill>
                <a:latin typeface="Segoe UI Semibold" pitchFamily="32" charset="0"/>
              </a:rPr>
              <a:t>Functions of the permeable structure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fld id="{5715103B-4606-4FB6-990C-D3A79F6A2A3A}" type="slidenum">
              <a:rPr lang="en-GB">
                <a:solidFill>
                  <a:srgbClr val="000000"/>
                </a:solidFill>
                <a:latin typeface="Calibri" charset="0"/>
              </a:rPr>
              <a:pPr hangingPunct="1">
                <a:lnSpc>
                  <a:spcPct val="100000"/>
                </a:lnSpc>
              </a:pPr>
              <a:t>4</a:t>
            </a:fld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0" y="1716088"/>
            <a:ext cx="4076699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Reduce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wave energy: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Dampen energy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Wave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overtopping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-&gt;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Create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sheltered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conditions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Allow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sediment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to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pass</a:t>
            </a: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-&gt;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Settlement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Allow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mangrove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propaguls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to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pass</a:t>
            </a: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-&gt;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Recolonisation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Limit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reflection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-&gt;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Erosion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at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the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toe</a:t>
            </a: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C9F06DA-350C-4CBC-A2FB-EDAC9244601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0346" y="57150"/>
            <a:ext cx="2939654" cy="1306513"/>
          </a:xfrm>
          <a:prstGeom prst="rect">
            <a:avLst/>
          </a:prstGeom>
        </p:spPr>
      </p:pic>
      <p:pic>
        <p:nvPicPr>
          <p:cNvPr id="7" name="Picture 4" descr="D:\Users\wilt2\Documents\desktop images\Permeable dams Bedono 2015-12-22.jpg">
            <a:extLst>
              <a:ext uri="{FF2B5EF4-FFF2-40B4-BE49-F238E27FC236}">
                <a16:creationId xmlns:a16="http://schemas.microsoft.com/office/drawing/2014/main" id="{334BD383-A837-4D58-8CF0-D0867EC124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31750"/>
            <a:ext cx="1447800" cy="193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1508771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ite1a.jpg">
            <a:extLst>
              <a:ext uri="{FF2B5EF4-FFF2-40B4-BE49-F238E27FC236}">
                <a16:creationId xmlns:a16="http://schemas.microsoft.com/office/drawing/2014/main" id="{467454DB-245D-486C-8549-E163A7AC5C5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5982" y="-19050"/>
            <a:ext cx="4866418" cy="1092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6F28DCA-ED6D-4109-8BF9-E61DE67D796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766" y="3603172"/>
            <a:ext cx="5491166" cy="1540328"/>
          </a:xfrm>
          <a:prstGeom prst="rect">
            <a:avLst/>
          </a:prstGeom>
        </p:spPr>
      </p:pic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200" dirty="0">
                <a:solidFill>
                  <a:srgbClr val="005D76"/>
                </a:solidFill>
                <a:latin typeface="Segoe UI Semibold" pitchFamily="32" charset="0"/>
              </a:rPr>
              <a:t>The permeable structures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fld id="{5715103B-4606-4FB6-990C-D3A79F6A2A3A}" type="slidenum">
              <a:rPr lang="en-GB">
                <a:solidFill>
                  <a:srgbClr val="000000"/>
                </a:solidFill>
                <a:latin typeface="Calibri" charset="0"/>
              </a:rPr>
              <a:pPr hangingPunct="1">
                <a:lnSpc>
                  <a:spcPct val="100000"/>
                </a:lnSpc>
              </a:pPr>
              <a:t>5</a:t>
            </a:fld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0" y="1716088"/>
            <a:ext cx="3543300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Locations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: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The Netherlands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Vietnam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Surinam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Indonesia</a:t>
            </a: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C9F06DA-350C-4CBC-A2FB-EDAC9244601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23117" y="1073150"/>
            <a:ext cx="3073083" cy="1365815"/>
          </a:xfrm>
          <a:prstGeom prst="rect">
            <a:avLst/>
          </a:prstGeom>
        </p:spPr>
      </p:pic>
      <p:pic>
        <p:nvPicPr>
          <p:cNvPr id="7" name="Picture 4" descr="D:\Users\wilt2\Documents\desktop images\Permeable dams Bedono 2015-12-22.jpg">
            <a:extLst>
              <a:ext uri="{FF2B5EF4-FFF2-40B4-BE49-F238E27FC236}">
                <a16:creationId xmlns:a16="http://schemas.microsoft.com/office/drawing/2014/main" id="{334BD383-A837-4D58-8CF0-D0867EC124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6200" y="-19050"/>
            <a:ext cx="1447800" cy="1930400"/>
          </a:xfrm>
          <a:prstGeom prst="rect">
            <a:avLst/>
          </a:prstGeom>
          <a:noFill/>
        </p:spPr>
      </p:pic>
      <p:grpSp>
        <p:nvGrpSpPr>
          <p:cNvPr id="10" name="Group 2">
            <a:extLst>
              <a:ext uri="{FF2B5EF4-FFF2-40B4-BE49-F238E27FC236}">
                <a16:creationId xmlns:a16="http://schemas.microsoft.com/office/drawing/2014/main" id="{AB73BB0D-5520-446E-9E88-F68B6304A50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234291" y="2438965"/>
            <a:ext cx="3604909" cy="2713307"/>
            <a:chOff x="1297858" y="1489588"/>
            <a:chExt cx="6689651" cy="5033450"/>
          </a:xfrm>
        </p:grpSpPr>
        <p:pic>
          <p:nvPicPr>
            <p:cNvPr id="11" name="Picture 3" descr="gron-053">
              <a:extLst>
                <a:ext uri="{FF2B5EF4-FFF2-40B4-BE49-F238E27FC236}">
                  <a16:creationId xmlns:a16="http://schemas.microsoft.com/office/drawing/2014/main" id="{778C663E-CACA-40F8-BFA0-C01F01135D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7858" y="1489588"/>
              <a:ext cx="6575323" cy="5033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 Box 4">
              <a:extLst>
                <a:ext uri="{FF2B5EF4-FFF2-40B4-BE49-F238E27FC236}">
                  <a16:creationId xmlns:a16="http://schemas.microsoft.com/office/drawing/2014/main" id="{5F78EB76-818F-4FD9-B167-DE2F7791AB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2460" y="5435585"/>
              <a:ext cx="3475049" cy="8564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ts val="2500"/>
                </a:lnSpc>
                <a:buClr>
                  <a:srgbClr val="00A6D6"/>
                </a:buClr>
                <a:buChar char="•"/>
                <a:defRPr sz="2000">
                  <a:solidFill>
                    <a:schemeClr val="tx1"/>
                  </a:solidFill>
                  <a:latin typeface="Tahom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ts val="2500"/>
                </a:lnSpc>
                <a:buClr>
                  <a:srgbClr val="00A6D6"/>
                </a:buClr>
                <a:buFont typeface="Times" pitchFamily="18" charset="0"/>
                <a:buChar char="•"/>
                <a:defRPr>
                  <a:solidFill>
                    <a:schemeClr val="tx1"/>
                  </a:solidFill>
                  <a:latin typeface="Tahom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ts val="2500"/>
                </a:lnSpc>
                <a:buClr>
                  <a:srgbClr val="00A6D6"/>
                </a:buClr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Tahom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ts val="2500"/>
                </a:lnSpc>
                <a:buClr>
                  <a:schemeClr val="bg2"/>
                </a:buClr>
                <a:buFont typeface="Times" pitchFamily="18" charset="0"/>
                <a:buChar char="•"/>
                <a:defRPr sz="1400">
                  <a:solidFill>
                    <a:schemeClr val="tx1"/>
                  </a:solidFill>
                  <a:latin typeface="Tahom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ts val="2500"/>
                </a:lnSpc>
                <a:buClr>
                  <a:schemeClr val="bg2"/>
                </a:buClr>
                <a:buFont typeface="Times" pitchFamily="18" charset="0"/>
                <a:buChar char="•"/>
                <a:defRPr sz="1200">
                  <a:solidFill>
                    <a:schemeClr val="tx1"/>
                  </a:solidFill>
                  <a:latin typeface="Tahom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bg2"/>
                </a:buClr>
                <a:buFont typeface="Times" pitchFamily="18" charset="0"/>
                <a:buChar char="•"/>
                <a:defRPr sz="1200">
                  <a:solidFill>
                    <a:schemeClr val="tx1"/>
                  </a:solidFill>
                  <a:latin typeface="Tahom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bg2"/>
                </a:buClr>
                <a:buFont typeface="Times" pitchFamily="18" charset="0"/>
                <a:buChar char="•"/>
                <a:defRPr sz="1200">
                  <a:solidFill>
                    <a:schemeClr val="tx1"/>
                  </a:solidFill>
                  <a:latin typeface="Tahom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bg2"/>
                </a:buClr>
                <a:buFont typeface="Times" pitchFamily="18" charset="0"/>
                <a:buChar char="•"/>
                <a:defRPr sz="1200">
                  <a:solidFill>
                    <a:schemeClr val="tx1"/>
                  </a:solidFill>
                  <a:latin typeface="Tahom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bg2"/>
                </a:buClr>
                <a:buFont typeface="Times" pitchFamily="18" charset="0"/>
                <a:buChar char="•"/>
                <a:defRPr sz="1200">
                  <a:solidFill>
                    <a:schemeClr val="tx1"/>
                  </a:solidFill>
                  <a:latin typeface="Tahoma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FontTx/>
                <a:buNone/>
              </a:pPr>
              <a:r>
                <a:rPr lang="en-US" altLang="en-US" sz="1200" dirty="0">
                  <a:solidFill>
                    <a:schemeClr val="bg1"/>
                  </a:solidFill>
                  <a:latin typeface="Arial" pitchFamily="34" charset="0"/>
                </a:rPr>
                <a:t>grids of semi-permeable </a:t>
              </a:r>
            </a:p>
            <a:p>
              <a:pPr eaLnBrk="1" hangingPunct="1">
                <a:lnSpc>
                  <a:spcPct val="100000"/>
                </a:lnSpc>
                <a:buClrTx/>
                <a:buFontTx/>
                <a:buNone/>
              </a:pPr>
              <a:r>
                <a:rPr lang="en-US" altLang="en-US" sz="1200" dirty="0">
                  <a:solidFill>
                    <a:schemeClr val="bg1"/>
                  </a:solidFill>
                  <a:latin typeface="Arial" pitchFamily="34" charset="0"/>
                </a:rPr>
                <a:t>groins (brushwood).</a:t>
              </a:r>
            </a:p>
          </p:txBody>
        </p:sp>
        <p:sp>
          <p:nvSpPr>
            <p:cNvPr id="13" name="Line 5">
              <a:extLst>
                <a:ext uri="{FF2B5EF4-FFF2-40B4-BE49-F238E27FC236}">
                  <a16:creationId xmlns:a16="http://schemas.microsoft.com/office/drawing/2014/main" id="{218F2A2D-38CB-4986-84BA-E3B1CAAA51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832100" y="4198650"/>
              <a:ext cx="1680360" cy="1354531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6">
              <a:extLst>
                <a:ext uri="{FF2B5EF4-FFF2-40B4-BE49-F238E27FC236}">
                  <a16:creationId xmlns:a16="http://schemas.microsoft.com/office/drawing/2014/main" id="{335224A9-84E3-4ED5-A814-62B4F2BC876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147165" y="4483815"/>
              <a:ext cx="365296" cy="1069367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7">
              <a:extLst>
                <a:ext uri="{FF2B5EF4-FFF2-40B4-BE49-F238E27FC236}">
                  <a16:creationId xmlns:a16="http://schemas.microsoft.com/office/drawing/2014/main" id="{D0423CC2-B84F-4C91-8ED3-9A1EA87EDD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708810" y="5410599"/>
              <a:ext cx="803651" cy="142582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9">
              <a:extLst>
                <a:ext uri="{FF2B5EF4-FFF2-40B4-BE49-F238E27FC236}">
                  <a16:creationId xmlns:a16="http://schemas.microsoft.com/office/drawing/2014/main" id="{48191B0F-762C-48B3-A518-C2DA7175BA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197396" y="3842195"/>
              <a:ext cx="1315065" cy="1710987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7" name="Picture 9" descr="P1050269">
            <a:extLst>
              <a:ext uri="{FF2B5EF4-FFF2-40B4-BE49-F238E27FC236}">
                <a16:creationId xmlns:a16="http://schemas.microsoft.com/office/drawing/2014/main" id="{8A1F1934-F099-44D8-8064-8EC2797A53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91400" y="1716088"/>
            <a:ext cx="1752600" cy="1930400"/>
          </a:xfrm>
          <a:prstGeom prst="rect">
            <a:avLst/>
          </a:prstGeom>
          <a:noFill/>
          <a:ln w="1270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59944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54182F3-6AC1-4C67-B333-098D4A6C21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571" r="48508" b="4389"/>
          <a:stretch>
            <a:fillRect/>
          </a:stretch>
        </p:blipFill>
        <p:spPr bwMode="auto">
          <a:xfrm>
            <a:off x="4001432" y="666750"/>
            <a:ext cx="514256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200" dirty="0">
                <a:solidFill>
                  <a:srgbClr val="005D76"/>
                </a:solidFill>
                <a:latin typeface="Segoe UI Semibold" pitchFamily="32" charset="0"/>
              </a:rPr>
              <a:t>The permeable structures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fld id="{5715103B-4606-4FB6-990C-D3A79F6A2A3A}" type="slidenum">
              <a:rPr lang="en-GB">
                <a:solidFill>
                  <a:srgbClr val="000000"/>
                </a:solidFill>
                <a:latin typeface="Calibri" charset="0"/>
              </a:rPr>
              <a:pPr hangingPunct="1">
                <a:lnSpc>
                  <a:spcPct val="100000"/>
                </a:lnSpc>
              </a:pPr>
              <a:t>6</a:t>
            </a:fld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0" y="1716088"/>
            <a:ext cx="3543300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Elements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: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Vertical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Poles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(keep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fill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in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place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)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Horizontal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Beams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(tie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wire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)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Fill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material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(</a:t>
            </a:r>
            <a:r>
              <a:rPr lang="nl-NL" sz="1600" b="1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damp waves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)</a:t>
            </a: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(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with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rope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and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net)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Wire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(keep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fill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in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place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)</a:t>
            </a: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C9F06DA-350C-4CBC-A2FB-EDAC9244601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5592" y="21993"/>
            <a:ext cx="2149004" cy="955113"/>
          </a:xfrm>
          <a:prstGeom prst="rect">
            <a:avLst/>
          </a:prstGeom>
        </p:spPr>
      </p:pic>
      <p:pic>
        <p:nvPicPr>
          <p:cNvPr id="7" name="Picture 4" descr="D:\Users\wilt2\Documents\desktop images\Permeable dams Bedono 2015-12-22.jpg">
            <a:extLst>
              <a:ext uri="{FF2B5EF4-FFF2-40B4-BE49-F238E27FC236}">
                <a16:creationId xmlns:a16="http://schemas.microsoft.com/office/drawing/2014/main" id="{334BD383-A837-4D58-8CF0-D0867EC124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3" y="3427413"/>
            <a:ext cx="1447800" cy="1716087"/>
          </a:xfrm>
          <a:prstGeom prst="rect">
            <a:avLst/>
          </a:prstGeom>
          <a:noFill/>
        </p:spPr>
      </p:pic>
      <p:pic>
        <p:nvPicPr>
          <p:cNvPr id="8" name="Picture 7" descr="C:\Users\Public\Pictures\fotos na 2015-09\2016-01-26 BwN Demak Bregje\P1070450.JPG">
            <a:extLst>
              <a:ext uri="{FF2B5EF4-FFF2-40B4-BE49-F238E27FC236}">
                <a16:creationId xmlns:a16="http://schemas.microsoft.com/office/drawing/2014/main" id="{791225BC-BE58-4E25-A499-8091D6C99126}"/>
              </a:ext>
            </a:extLst>
          </p:cNvPr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289187" y="3387612"/>
            <a:ext cx="1868862" cy="268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2694201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54182F3-6AC1-4C67-B333-098D4A6C214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571" r="70634" b="4389"/>
          <a:stretch/>
        </p:blipFill>
        <p:spPr bwMode="auto">
          <a:xfrm>
            <a:off x="6204549" y="647700"/>
            <a:ext cx="293276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200" dirty="0">
                <a:solidFill>
                  <a:srgbClr val="005D76"/>
                </a:solidFill>
                <a:latin typeface="Segoe UI Semibold" pitchFamily="32" charset="0"/>
              </a:rPr>
              <a:t>The permeable structures - dimensions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fld id="{5715103B-4606-4FB6-990C-D3A79F6A2A3A}" type="slidenum">
              <a:rPr lang="en-GB">
                <a:solidFill>
                  <a:srgbClr val="000000"/>
                </a:solidFill>
                <a:latin typeface="Calibri" charset="0"/>
              </a:rPr>
              <a:pPr hangingPunct="1">
                <a:lnSpc>
                  <a:spcPct val="100000"/>
                </a:lnSpc>
              </a:pPr>
              <a:t>7</a:t>
            </a:fld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699" y="1716088"/>
            <a:ext cx="3793735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Vertical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poles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(keep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fill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in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place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):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Diameter 0.12 m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to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0.15 m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Toe 3 m in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the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stiff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soil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(at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least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2 m)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Top 0.5 m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above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MHWS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Length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: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around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5 m </a:t>
            </a: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(2/3 in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soil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, 1/3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above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)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C9F06DA-350C-4CBC-A2FB-EDAC9244601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8313" y="-7208"/>
            <a:ext cx="2149004" cy="955113"/>
          </a:xfrm>
          <a:prstGeom prst="rect">
            <a:avLst/>
          </a:prstGeom>
        </p:spPr>
      </p:pic>
      <p:pic>
        <p:nvPicPr>
          <p:cNvPr id="8" name="Picture 7" descr="C:\Users\Public\Pictures\fotos na 2015-09\2016-01-26 BwN Demak Bregje\P1070450.JPG">
            <a:extLst>
              <a:ext uri="{FF2B5EF4-FFF2-40B4-BE49-F238E27FC236}">
                <a16:creationId xmlns:a16="http://schemas.microsoft.com/office/drawing/2014/main" id="{791225BC-BE58-4E25-A499-8091D6C99126}"/>
              </a:ext>
            </a:extLst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35687" y="2454162"/>
            <a:ext cx="1868862" cy="268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09631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54182F3-6AC1-4C67-B333-098D4A6C214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571" r="70634" b="4389"/>
          <a:stretch/>
        </p:blipFill>
        <p:spPr bwMode="auto">
          <a:xfrm>
            <a:off x="6204549" y="647700"/>
            <a:ext cx="293276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200" dirty="0">
                <a:solidFill>
                  <a:srgbClr val="005D76"/>
                </a:solidFill>
                <a:latin typeface="Segoe UI Semibold" pitchFamily="32" charset="0"/>
              </a:rPr>
              <a:t>The permeable structures - dimensions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fld id="{5715103B-4606-4FB6-990C-D3A79F6A2A3A}" type="slidenum">
              <a:rPr lang="en-GB">
                <a:solidFill>
                  <a:srgbClr val="000000"/>
                </a:solidFill>
                <a:latin typeface="Calibri" charset="0"/>
              </a:rPr>
              <a:pPr hangingPunct="1">
                <a:lnSpc>
                  <a:spcPct val="100000"/>
                </a:lnSpc>
              </a:pPr>
              <a:t>8</a:t>
            </a:fld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699" y="1716088"/>
            <a:ext cx="5556850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Vertical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poles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: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Along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the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structure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between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poles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: 0.5 m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Between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rows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,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between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poles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: 0.4 m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C9F06DA-350C-4CBC-A2FB-EDAC9244601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8313" y="-7208"/>
            <a:ext cx="2149004" cy="9551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54A1688-8DD5-4949-A91F-664842DF71D7}"/>
              </a:ext>
            </a:extLst>
          </p:cNvPr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33764" y="2952750"/>
            <a:ext cx="6190836" cy="2121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90339695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54182F3-6AC1-4C67-B333-098D4A6C214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571" r="70634" b="4389"/>
          <a:stretch/>
        </p:blipFill>
        <p:spPr bwMode="auto">
          <a:xfrm>
            <a:off x="6204549" y="647700"/>
            <a:ext cx="293276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200" dirty="0">
                <a:solidFill>
                  <a:srgbClr val="005D76"/>
                </a:solidFill>
                <a:latin typeface="Segoe UI Semibold" pitchFamily="32" charset="0"/>
              </a:rPr>
              <a:t>The permeable structures - dimensions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fld id="{5715103B-4606-4FB6-990C-D3A79F6A2A3A}" type="slidenum">
              <a:rPr lang="en-GB">
                <a:solidFill>
                  <a:srgbClr val="000000"/>
                </a:solidFill>
                <a:latin typeface="Calibri" charset="0"/>
              </a:rPr>
              <a:pPr hangingPunct="1">
                <a:lnSpc>
                  <a:spcPct val="100000"/>
                </a:lnSpc>
              </a:pPr>
              <a:t>9</a:t>
            </a:fld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699" y="1716088"/>
            <a:ext cx="3793735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en-GB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Horizontal beams (tie wire):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GB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Diameter 0.10 m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GB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0.1 above </a:t>
            </a:r>
            <a:r>
              <a:rPr lang="en-GB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MWL</a:t>
            </a:r>
            <a:endParaRPr lang="en-GB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endParaRPr lang="en-GB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en-GB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Wire for bundles and net: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GB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No special requirements 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GB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Non-pollutant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GB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Wide mesh</a:t>
            </a: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C9F06DA-350C-4CBC-A2FB-EDAC9244601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8313" y="-7208"/>
            <a:ext cx="2149004" cy="955113"/>
          </a:xfrm>
          <a:prstGeom prst="rect">
            <a:avLst/>
          </a:prstGeom>
        </p:spPr>
      </p:pic>
      <p:pic>
        <p:nvPicPr>
          <p:cNvPr id="8" name="Picture 7" descr="C:\Users\Public\Pictures\fotos na 2015-09\2016-01-26 BwN Demak Bregje\P1070450.JPG">
            <a:extLst>
              <a:ext uri="{FF2B5EF4-FFF2-40B4-BE49-F238E27FC236}">
                <a16:creationId xmlns:a16="http://schemas.microsoft.com/office/drawing/2014/main" id="{791225BC-BE58-4E25-A499-8091D6C99126}"/>
              </a:ext>
            </a:extLst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35687" y="2454162"/>
            <a:ext cx="1868862" cy="268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5154441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Microsoft YaHei"/>
        <a:cs typeface=""/>
      </a:majorFont>
      <a:minorFont>
        <a:latin typeface="Segoe UI"/>
        <a:ea typeface=""/>
        <a:cs typeface="Segoe U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nieuwe-wb-presentati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668</Words>
  <Application>Microsoft Office PowerPoint</Application>
  <PresentationFormat>On-screen Show (16:9)</PresentationFormat>
  <Paragraphs>194</Paragraphs>
  <Slides>18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32" baseType="lpstr">
      <vt:lpstr>Microsoft YaHei</vt:lpstr>
      <vt:lpstr>ＭＳ Ｐゴシック</vt:lpstr>
      <vt:lpstr>Arial</vt:lpstr>
      <vt:lpstr>Calibri</vt:lpstr>
      <vt:lpstr>Ebrima</vt:lpstr>
      <vt:lpstr>Lucida Grande</vt:lpstr>
      <vt:lpstr>Segoe UI</vt:lpstr>
      <vt:lpstr>Segoe UI Light</vt:lpstr>
      <vt:lpstr>Segoe UI Semibold</vt:lpstr>
      <vt:lpstr>Times New Roman</vt:lpstr>
      <vt:lpstr>Wingdings</vt:lpstr>
      <vt:lpstr>Office Theme</vt:lpstr>
      <vt:lpstr>Office-thema</vt:lpstr>
      <vt:lpstr>nieuwe-wb-presentatie</vt:lpstr>
      <vt:lpstr>Building with Nature Indonesia Design of permeable structures  Tom Wilms    25 January 2018, Semarang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with Nature Indonesia an integrated approach for coastal zone solutions  using natural, socio-economic and institutional processes  Tom Wilms Van der Goot, Debrot</dc:title>
  <dc:creator>pcclient</dc:creator>
  <cp:lastModifiedBy>Tom Wilms</cp:lastModifiedBy>
  <cp:revision>32</cp:revision>
  <cp:lastPrinted>1601-01-01T00:00:00Z</cp:lastPrinted>
  <dcterms:created xsi:type="dcterms:W3CDTF">1601-01-01T00:00:00Z</dcterms:created>
  <dcterms:modified xsi:type="dcterms:W3CDTF">2018-01-25T05:17:56Z</dcterms:modified>
</cp:coreProperties>
</file>