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52"/>
  </p:notesMasterIdLst>
  <p:sldIdLst>
    <p:sldId id="319" r:id="rId2"/>
    <p:sldId id="299" r:id="rId3"/>
    <p:sldId id="300" r:id="rId4"/>
    <p:sldId id="259" r:id="rId5"/>
    <p:sldId id="258" r:id="rId6"/>
    <p:sldId id="276" r:id="rId7"/>
    <p:sldId id="301" r:id="rId8"/>
    <p:sldId id="302" r:id="rId9"/>
    <p:sldId id="303" r:id="rId10"/>
    <p:sldId id="304" r:id="rId11"/>
    <p:sldId id="305" r:id="rId12"/>
    <p:sldId id="306" r:id="rId13"/>
    <p:sldId id="307" r:id="rId14"/>
    <p:sldId id="308" r:id="rId15"/>
    <p:sldId id="309" r:id="rId16"/>
    <p:sldId id="310" r:id="rId17"/>
    <p:sldId id="311" r:id="rId18"/>
    <p:sldId id="312" r:id="rId19"/>
    <p:sldId id="313" r:id="rId20"/>
    <p:sldId id="314" r:id="rId21"/>
    <p:sldId id="315" r:id="rId22"/>
    <p:sldId id="316" r:id="rId23"/>
    <p:sldId id="317" r:id="rId24"/>
    <p:sldId id="264" r:id="rId25"/>
    <p:sldId id="262" r:id="rId26"/>
    <p:sldId id="260" r:id="rId27"/>
    <p:sldId id="275" r:id="rId28"/>
    <p:sldId id="263" r:id="rId29"/>
    <p:sldId id="277" r:id="rId30"/>
    <p:sldId id="278" r:id="rId31"/>
    <p:sldId id="279" r:id="rId32"/>
    <p:sldId id="280" r:id="rId33"/>
    <p:sldId id="281" r:id="rId34"/>
    <p:sldId id="282" r:id="rId35"/>
    <p:sldId id="283" r:id="rId36"/>
    <p:sldId id="284" r:id="rId37"/>
    <p:sldId id="285" r:id="rId38"/>
    <p:sldId id="286" r:id="rId39"/>
    <p:sldId id="287" r:id="rId40"/>
    <p:sldId id="288" r:id="rId41"/>
    <p:sldId id="289" r:id="rId42"/>
    <p:sldId id="290" r:id="rId43"/>
    <p:sldId id="291" r:id="rId44"/>
    <p:sldId id="292" r:id="rId45"/>
    <p:sldId id="293" r:id="rId46"/>
    <p:sldId id="294" r:id="rId47"/>
    <p:sldId id="295" r:id="rId48"/>
    <p:sldId id="296" r:id="rId49"/>
    <p:sldId id="297" r:id="rId50"/>
    <p:sldId id="298" r:id="rId5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7118385-89DD-4600-A78D-7B8746DF963B}">
          <p14:sldIdLst>
            <p14:sldId id="319"/>
          </p14:sldIdLst>
        </p14:section>
        <p14:section name="Strategy building" id="{97EA2250-32E9-4605-A8AB-4EB7239DC051}">
          <p14:sldIdLst>
            <p14:sldId id="299"/>
            <p14:sldId id="300"/>
            <p14:sldId id="259"/>
            <p14:sldId id="258"/>
            <p14:sldId id="276"/>
          </p14:sldIdLst>
        </p14:section>
        <p14:section name="Multi-criteria analysis" id="{D15373F2-37C3-4909-A85B-A33FCF69F063}">
          <p14:sldIdLst>
            <p14:sldId id="301"/>
            <p14:sldId id="302"/>
            <p14:sldId id="303"/>
            <p14:sldId id="304"/>
            <p14:sldId id="305"/>
            <p14:sldId id="306"/>
            <p14:sldId id="307"/>
            <p14:sldId id="308"/>
            <p14:sldId id="309"/>
            <p14:sldId id="310"/>
            <p14:sldId id="311"/>
            <p14:sldId id="312"/>
            <p14:sldId id="313"/>
            <p14:sldId id="314"/>
            <p14:sldId id="315"/>
            <p14:sldId id="316"/>
            <p14:sldId id="317"/>
            <p14:sldId id="264"/>
            <p14:sldId id="262"/>
            <p14:sldId id="260"/>
            <p14:sldId id="275"/>
            <p14:sldId id="263"/>
          </p14:sldIdLst>
        </p14:section>
        <p14:section name="Principles for BwN" id="{2A115ED7-0439-4772-8034-783DB7AF57DA}">
          <p14:sldIdLst>
            <p14:sldId id="277"/>
            <p14:sldId id="278"/>
            <p14:sldId id="279"/>
            <p14:sldId id="280"/>
            <p14:sldId id="281"/>
            <p14:sldId id="282"/>
            <p14:sldId id="283"/>
            <p14:sldId id="284"/>
            <p14:sldId id="285"/>
            <p14:sldId id="286"/>
            <p14:sldId id="287"/>
            <p14:sldId id="288"/>
            <p14:sldId id="289"/>
            <p14:sldId id="290"/>
            <p14:sldId id="291"/>
            <p14:sldId id="292"/>
            <p14:sldId id="293"/>
            <p14:sldId id="294"/>
            <p14:sldId id="295"/>
            <p14:sldId id="296"/>
            <p14:sldId id="297"/>
            <p14:sldId id="29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930" y="-4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CEE876-753E-4598-819E-BC34B2657B4E}" type="doc">
      <dgm:prSet loTypeId="urn:microsoft.com/office/officeart/2005/8/layout/cycle5" loCatId="cycle" qsTypeId="urn:microsoft.com/office/officeart/2005/8/quickstyle/3d2" qsCatId="3D" csTypeId="urn:microsoft.com/office/officeart/2005/8/colors/accent2_5" csCatId="accent2" phldr="1"/>
      <dgm:spPr/>
      <dgm:t>
        <a:bodyPr/>
        <a:lstStyle/>
        <a:p>
          <a:endParaRPr lang="en-GB"/>
        </a:p>
      </dgm:t>
    </dgm:pt>
    <dgm:pt modelId="{78F2F349-DCE1-45AE-8F41-7E2D2F69EAE8}">
      <dgm:prSet phldrT="[Text]" custT="1"/>
      <dgm:spPr/>
      <dgm:t>
        <a:bodyPr/>
        <a:lstStyle/>
        <a:p>
          <a:r>
            <a:rPr lang="en-US" sz="1600" dirty="0" smtClean="0"/>
            <a:t>1. System understanding and identification of challenges</a:t>
          </a:r>
          <a:endParaRPr lang="en-GB" sz="1600" dirty="0"/>
        </a:p>
      </dgm:t>
    </dgm:pt>
    <dgm:pt modelId="{2854F2FD-E9E5-4609-AAFB-0F38C8BFC7C8}" type="parTrans" cxnId="{357E368D-0D84-42C0-9569-18F9F7522177}">
      <dgm:prSet/>
      <dgm:spPr/>
      <dgm:t>
        <a:bodyPr/>
        <a:lstStyle/>
        <a:p>
          <a:endParaRPr lang="en-GB" sz="2400"/>
        </a:p>
      </dgm:t>
    </dgm:pt>
    <dgm:pt modelId="{B9880B17-59BD-42BB-86B9-90AC243295E7}" type="sibTrans" cxnId="{357E368D-0D84-42C0-9569-18F9F7522177}">
      <dgm:prSet/>
      <dgm:spPr/>
      <dgm:t>
        <a:bodyPr/>
        <a:lstStyle/>
        <a:p>
          <a:endParaRPr lang="en-GB" sz="2400"/>
        </a:p>
      </dgm:t>
    </dgm:pt>
    <dgm:pt modelId="{8489D5B3-76DB-4A00-AAB5-F279E7F3E643}">
      <dgm:prSet phldrT="[Text]" custT="1"/>
      <dgm:spPr/>
      <dgm:t>
        <a:bodyPr/>
        <a:lstStyle/>
        <a:p>
          <a:r>
            <a:rPr lang="en-US" sz="1600" dirty="0" smtClean="0"/>
            <a:t>2. Assessment of strategy and measures</a:t>
          </a:r>
          <a:endParaRPr lang="en-GB" sz="1600" dirty="0"/>
        </a:p>
      </dgm:t>
    </dgm:pt>
    <dgm:pt modelId="{A730F3A7-E5C7-4A93-AA2F-5CDE40C6DBE0}" type="parTrans" cxnId="{864D1B9C-E1EF-4586-9875-07B23402F897}">
      <dgm:prSet/>
      <dgm:spPr/>
      <dgm:t>
        <a:bodyPr/>
        <a:lstStyle/>
        <a:p>
          <a:endParaRPr lang="en-GB" sz="2400"/>
        </a:p>
      </dgm:t>
    </dgm:pt>
    <dgm:pt modelId="{4F68C4FE-40AB-4216-8E3A-8A64E3B10DBF}" type="sibTrans" cxnId="{864D1B9C-E1EF-4586-9875-07B23402F897}">
      <dgm:prSet/>
      <dgm:spPr/>
      <dgm:t>
        <a:bodyPr/>
        <a:lstStyle/>
        <a:p>
          <a:endParaRPr lang="en-GB" sz="2400"/>
        </a:p>
      </dgm:t>
    </dgm:pt>
    <dgm:pt modelId="{894C46B8-0A26-4D81-BB07-AAD85B185AAD}">
      <dgm:prSet phldrT="[Text]" custT="1"/>
      <dgm:spPr/>
      <dgm:t>
        <a:bodyPr/>
        <a:lstStyle/>
        <a:p>
          <a:r>
            <a:rPr lang="en-US" sz="1600" dirty="0" smtClean="0"/>
            <a:t>3. Implementation of strategy and measures</a:t>
          </a:r>
          <a:endParaRPr lang="en-GB" sz="1600" dirty="0"/>
        </a:p>
      </dgm:t>
    </dgm:pt>
    <dgm:pt modelId="{B7F9EF5C-2FF2-4A16-BC7B-EDEB203EC5FC}" type="parTrans" cxnId="{DF931C9A-C659-43D1-9B04-A3DB25917ADC}">
      <dgm:prSet/>
      <dgm:spPr/>
      <dgm:t>
        <a:bodyPr/>
        <a:lstStyle/>
        <a:p>
          <a:endParaRPr lang="en-GB" sz="2400"/>
        </a:p>
      </dgm:t>
    </dgm:pt>
    <dgm:pt modelId="{B518BCB7-E895-4B31-B2B6-52735DF6D3E4}" type="sibTrans" cxnId="{DF931C9A-C659-43D1-9B04-A3DB25917ADC}">
      <dgm:prSet/>
      <dgm:spPr/>
      <dgm:t>
        <a:bodyPr/>
        <a:lstStyle/>
        <a:p>
          <a:endParaRPr lang="en-GB" sz="2400"/>
        </a:p>
      </dgm:t>
    </dgm:pt>
    <dgm:pt modelId="{87902013-9E0B-4543-A034-E0389C25EDD8}">
      <dgm:prSet phldrT="[Text]" custT="1"/>
      <dgm:spPr/>
      <dgm:t>
        <a:bodyPr/>
        <a:lstStyle/>
        <a:p>
          <a:r>
            <a:rPr lang="en-US" sz="1600" dirty="0" smtClean="0"/>
            <a:t>4. Monitoring and evaluation of strategy and measures</a:t>
          </a:r>
          <a:endParaRPr lang="en-GB" sz="1600" dirty="0"/>
        </a:p>
      </dgm:t>
    </dgm:pt>
    <dgm:pt modelId="{88EA925A-CA97-410F-A45F-B5BD05B3E6CF}" type="parTrans" cxnId="{ACF6ADFA-D115-4919-8472-30DFF7C9DCCA}">
      <dgm:prSet/>
      <dgm:spPr/>
      <dgm:t>
        <a:bodyPr/>
        <a:lstStyle/>
        <a:p>
          <a:endParaRPr lang="en-GB" sz="2400"/>
        </a:p>
      </dgm:t>
    </dgm:pt>
    <dgm:pt modelId="{AABFA7C3-A2A3-408C-825C-61EC85F8923C}" type="sibTrans" cxnId="{ACF6ADFA-D115-4919-8472-30DFF7C9DCCA}">
      <dgm:prSet/>
      <dgm:spPr/>
      <dgm:t>
        <a:bodyPr/>
        <a:lstStyle/>
        <a:p>
          <a:endParaRPr lang="en-GB" sz="2400"/>
        </a:p>
      </dgm:t>
    </dgm:pt>
    <dgm:pt modelId="{3B44245A-6678-4DDB-B3D2-50758BDC501C}" type="pres">
      <dgm:prSet presAssocID="{6CCEE876-753E-4598-819E-BC34B2657B4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D32997DE-E2C1-4958-8FE3-4108304A04D0}" type="pres">
      <dgm:prSet presAssocID="{78F2F349-DCE1-45AE-8F41-7E2D2F69EAE8}" presName="node" presStyleLbl="node1" presStyleIdx="0" presStyleCnt="4" custScaleX="12839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A849A40-A7A3-4F31-86DA-A4A5C9E5B224}" type="pres">
      <dgm:prSet presAssocID="{78F2F349-DCE1-45AE-8F41-7E2D2F69EAE8}" presName="spNode" presStyleCnt="0"/>
      <dgm:spPr/>
      <dgm:t>
        <a:bodyPr/>
        <a:lstStyle/>
        <a:p>
          <a:endParaRPr lang="en-GB"/>
        </a:p>
      </dgm:t>
    </dgm:pt>
    <dgm:pt modelId="{8A928673-2897-4148-8F2A-3465E2FA425E}" type="pres">
      <dgm:prSet presAssocID="{B9880B17-59BD-42BB-86B9-90AC243295E7}" presName="sibTrans" presStyleLbl="sibTrans1D1" presStyleIdx="0" presStyleCnt="4"/>
      <dgm:spPr/>
      <dgm:t>
        <a:bodyPr/>
        <a:lstStyle/>
        <a:p>
          <a:endParaRPr lang="en-GB"/>
        </a:p>
      </dgm:t>
    </dgm:pt>
    <dgm:pt modelId="{1893241C-FA08-44A8-988E-9F06A74AB85E}" type="pres">
      <dgm:prSet presAssocID="{8489D5B3-76DB-4A00-AAB5-F279E7F3E643}" presName="node" presStyleLbl="node1" presStyleIdx="1" presStyleCnt="4" custScaleX="1453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5D89A00-8106-4B2D-83FC-1CAC109908E1}" type="pres">
      <dgm:prSet presAssocID="{8489D5B3-76DB-4A00-AAB5-F279E7F3E643}" presName="spNode" presStyleCnt="0"/>
      <dgm:spPr/>
      <dgm:t>
        <a:bodyPr/>
        <a:lstStyle/>
        <a:p>
          <a:endParaRPr lang="en-GB"/>
        </a:p>
      </dgm:t>
    </dgm:pt>
    <dgm:pt modelId="{BAFBC087-5F01-4620-ADDE-794A07EE7E08}" type="pres">
      <dgm:prSet presAssocID="{4F68C4FE-40AB-4216-8E3A-8A64E3B10DBF}" presName="sibTrans" presStyleLbl="sibTrans1D1" presStyleIdx="1" presStyleCnt="4"/>
      <dgm:spPr/>
      <dgm:t>
        <a:bodyPr/>
        <a:lstStyle/>
        <a:p>
          <a:endParaRPr lang="en-GB"/>
        </a:p>
      </dgm:t>
    </dgm:pt>
    <dgm:pt modelId="{E6BC388E-5C76-4749-9D55-93EDE45D2E6B}" type="pres">
      <dgm:prSet presAssocID="{894C46B8-0A26-4D81-BB07-AAD85B185AAD}" presName="node" presStyleLbl="node1" presStyleIdx="2" presStyleCnt="4" custScaleX="15770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44E9594-874B-401F-AC82-211636906FF3}" type="pres">
      <dgm:prSet presAssocID="{894C46B8-0A26-4D81-BB07-AAD85B185AAD}" presName="spNode" presStyleCnt="0"/>
      <dgm:spPr/>
      <dgm:t>
        <a:bodyPr/>
        <a:lstStyle/>
        <a:p>
          <a:endParaRPr lang="en-GB"/>
        </a:p>
      </dgm:t>
    </dgm:pt>
    <dgm:pt modelId="{BF13D141-E564-416A-A4FA-A1253154CDBF}" type="pres">
      <dgm:prSet presAssocID="{B518BCB7-E895-4B31-B2B6-52735DF6D3E4}" presName="sibTrans" presStyleLbl="sibTrans1D1" presStyleIdx="2" presStyleCnt="4"/>
      <dgm:spPr/>
      <dgm:t>
        <a:bodyPr/>
        <a:lstStyle/>
        <a:p>
          <a:endParaRPr lang="en-GB"/>
        </a:p>
      </dgm:t>
    </dgm:pt>
    <dgm:pt modelId="{0084B36B-315A-452E-9E8E-C7C5ED0E2AFC}" type="pres">
      <dgm:prSet presAssocID="{87902013-9E0B-4543-A034-E0389C25EDD8}" presName="node" presStyleLbl="node1" presStyleIdx="3" presStyleCnt="4" custScaleX="14496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A564194-00EE-4A7E-A7BF-19BD6789BB2B}" type="pres">
      <dgm:prSet presAssocID="{87902013-9E0B-4543-A034-E0389C25EDD8}" presName="spNode" presStyleCnt="0"/>
      <dgm:spPr/>
      <dgm:t>
        <a:bodyPr/>
        <a:lstStyle/>
        <a:p>
          <a:endParaRPr lang="en-GB"/>
        </a:p>
      </dgm:t>
    </dgm:pt>
    <dgm:pt modelId="{AD1A5940-B73D-4365-BD41-A2EEB6A59BB6}" type="pres">
      <dgm:prSet presAssocID="{AABFA7C3-A2A3-408C-825C-61EC85F8923C}" presName="sibTrans" presStyleLbl="sibTrans1D1" presStyleIdx="3" presStyleCnt="4"/>
      <dgm:spPr/>
      <dgm:t>
        <a:bodyPr/>
        <a:lstStyle/>
        <a:p>
          <a:endParaRPr lang="en-GB"/>
        </a:p>
      </dgm:t>
    </dgm:pt>
  </dgm:ptLst>
  <dgm:cxnLst>
    <dgm:cxn modelId="{A42BA100-E593-4C8A-A73F-E06B8C6A0422}" type="presOf" srcId="{AABFA7C3-A2A3-408C-825C-61EC85F8923C}" destId="{AD1A5940-B73D-4365-BD41-A2EEB6A59BB6}" srcOrd="0" destOrd="0" presId="urn:microsoft.com/office/officeart/2005/8/layout/cycle5"/>
    <dgm:cxn modelId="{AF750552-90E3-4FE8-A55F-869633AF2BD4}" type="presOf" srcId="{B518BCB7-E895-4B31-B2B6-52735DF6D3E4}" destId="{BF13D141-E564-416A-A4FA-A1253154CDBF}" srcOrd="0" destOrd="0" presId="urn:microsoft.com/office/officeart/2005/8/layout/cycle5"/>
    <dgm:cxn modelId="{947AEAB9-AF26-43E0-BE41-78D48DA4F093}" type="presOf" srcId="{6CCEE876-753E-4598-819E-BC34B2657B4E}" destId="{3B44245A-6678-4DDB-B3D2-50758BDC501C}" srcOrd="0" destOrd="0" presId="urn:microsoft.com/office/officeart/2005/8/layout/cycle5"/>
    <dgm:cxn modelId="{9B40A883-A113-4AFE-8649-ED262D7601F7}" type="presOf" srcId="{8489D5B3-76DB-4A00-AAB5-F279E7F3E643}" destId="{1893241C-FA08-44A8-988E-9F06A74AB85E}" srcOrd="0" destOrd="0" presId="urn:microsoft.com/office/officeart/2005/8/layout/cycle5"/>
    <dgm:cxn modelId="{54E6FBE2-D0E8-4403-972C-2E1333DDB5E7}" type="presOf" srcId="{87902013-9E0B-4543-A034-E0389C25EDD8}" destId="{0084B36B-315A-452E-9E8E-C7C5ED0E2AFC}" srcOrd="0" destOrd="0" presId="urn:microsoft.com/office/officeart/2005/8/layout/cycle5"/>
    <dgm:cxn modelId="{D6148D52-1D44-42CA-A983-18A190EFE2E1}" type="presOf" srcId="{78F2F349-DCE1-45AE-8F41-7E2D2F69EAE8}" destId="{D32997DE-E2C1-4958-8FE3-4108304A04D0}" srcOrd="0" destOrd="0" presId="urn:microsoft.com/office/officeart/2005/8/layout/cycle5"/>
    <dgm:cxn modelId="{674B1064-2AA1-45D6-AE5A-8235C7CB4713}" type="presOf" srcId="{4F68C4FE-40AB-4216-8E3A-8A64E3B10DBF}" destId="{BAFBC087-5F01-4620-ADDE-794A07EE7E08}" srcOrd="0" destOrd="0" presId="urn:microsoft.com/office/officeart/2005/8/layout/cycle5"/>
    <dgm:cxn modelId="{DF931C9A-C659-43D1-9B04-A3DB25917ADC}" srcId="{6CCEE876-753E-4598-819E-BC34B2657B4E}" destId="{894C46B8-0A26-4D81-BB07-AAD85B185AAD}" srcOrd="2" destOrd="0" parTransId="{B7F9EF5C-2FF2-4A16-BC7B-EDEB203EC5FC}" sibTransId="{B518BCB7-E895-4B31-B2B6-52735DF6D3E4}"/>
    <dgm:cxn modelId="{864D1B9C-E1EF-4586-9875-07B23402F897}" srcId="{6CCEE876-753E-4598-819E-BC34B2657B4E}" destId="{8489D5B3-76DB-4A00-AAB5-F279E7F3E643}" srcOrd="1" destOrd="0" parTransId="{A730F3A7-E5C7-4A93-AA2F-5CDE40C6DBE0}" sibTransId="{4F68C4FE-40AB-4216-8E3A-8A64E3B10DBF}"/>
    <dgm:cxn modelId="{357E368D-0D84-42C0-9569-18F9F7522177}" srcId="{6CCEE876-753E-4598-819E-BC34B2657B4E}" destId="{78F2F349-DCE1-45AE-8F41-7E2D2F69EAE8}" srcOrd="0" destOrd="0" parTransId="{2854F2FD-E9E5-4609-AAFB-0F38C8BFC7C8}" sibTransId="{B9880B17-59BD-42BB-86B9-90AC243295E7}"/>
    <dgm:cxn modelId="{ACF6ADFA-D115-4919-8472-30DFF7C9DCCA}" srcId="{6CCEE876-753E-4598-819E-BC34B2657B4E}" destId="{87902013-9E0B-4543-A034-E0389C25EDD8}" srcOrd="3" destOrd="0" parTransId="{88EA925A-CA97-410F-A45F-B5BD05B3E6CF}" sibTransId="{AABFA7C3-A2A3-408C-825C-61EC85F8923C}"/>
    <dgm:cxn modelId="{D0C7697C-B8D0-4985-8986-8F1B7D5653EB}" type="presOf" srcId="{B9880B17-59BD-42BB-86B9-90AC243295E7}" destId="{8A928673-2897-4148-8F2A-3465E2FA425E}" srcOrd="0" destOrd="0" presId="urn:microsoft.com/office/officeart/2005/8/layout/cycle5"/>
    <dgm:cxn modelId="{6BEE56C6-4EA3-46B3-A5E6-EE907D2C1695}" type="presOf" srcId="{894C46B8-0A26-4D81-BB07-AAD85B185AAD}" destId="{E6BC388E-5C76-4749-9D55-93EDE45D2E6B}" srcOrd="0" destOrd="0" presId="urn:microsoft.com/office/officeart/2005/8/layout/cycle5"/>
    <dgm:cxn modelId="{64AEF874-7893-446B-A37D-292566BB00CF}" type="presParOf" srcId="{3B44245A-6678-4DDB-B3D2-50758BDC501C}" destId="{D32997DE-E2C1-4958-8FE3-4108304A04D0}" srcOrd="0" destOrd="0" presId="urn:microsoft.com/office/officeart/2005/8/layout/cycle5"/>
    <dgm:cxn modelId="{22A001BB-8B1A-45A9-8702-407864BE84BD}" type="presParOf" srcId="{3B44245A-6678-4DDB-B3D2-50758BDC501C}" destId="{4A849A40-A7A3-4F31-86DA-A4A5C9E5B224}" srcOrd="1" destOrd="0" presId="urn:microsoft.com/office/officeart/2005/8/layout/cycle5"/>
    <dgm:cxn modelId="{785D6E3E-6342-4A2C-87BE-E279FC310DF4}" type="presParOf" srcId="{3B44245A-6678-4DDB-B3D2-50758BDC501C}" destId="{8A928673-2897-4148-8F2A-3465E2FA425E}" srcOrd="2" destOrd="0" presId="urn:microsoft.com/office/officeart/2005/8/layout/cycle5"/>
    <dgm:cxn modelId="{CB0937BA-503C-4AB6-8D6D-3531CD16F338}" type="presParOf" srcId="{3B44245A-6678-4DDB-B3D2-50758BDC501C}" destId="{1893241C-FA08-44A8-988E-9F06A74AB85E}" srcOrd="3" destOrd="0" presId="urn:microsoft.com/office/officeart/2005/8/layout/cycle5"/>
    <dgm:cxn modelId="{46FDE41E-AB9D-40F1-8CD0-DD74C59C3004}" type="presParOf" srcId="{3B44245A-6678-4DDB-B3D2-50758BDC501C}" destId="{E5D89A00-8106-4B2D-83FC-1CAC109908E1}" srcOrd="4" destOrd="0" presId="urn:microsoft.com/office/officeart/2005/8/layout/cycle5"/>
    <dgm:cxn modelId="{9EB598C8-33E7-4AFC-A6B1-4306A8A117B2}" type="presParOf" srcId="{3B44245A-6678-4DDB-B3D2-50758BDC501C}" destId="{BAFBC087-5F01-4620-ADDE-794A07EE7E08}" srcOrd="5" destOrd="0" presId="urn:microsoft.com/office/officeart/2005/8/layout/cycle5"/>
    <dgm:cxn modelId="{ABACD1EE-3846-4E47-B890-FE1966CABE42}" type="presParOf" srcId="{3B44245A-6678-4DDB-B3D2-50758BDC501C}" destId="{E6BC388E-5C76-4749-9D55-93EDE45D2E6B}" srcOrd="6" destOrd="0" presId="urn:microsoft.com/office/officeart/2005/8/layout/cycle5"/>
    <dgm:cxn modelId="{734078FC-953F-4D46-9A3B-804D5CC7EBF1}" type="presParOf" srcId="{3B44245A-6678-4DDB-B3D2-50758BDC501C}" destId="{644E9594-874B-401F-AC82-211636906FF3}" srcOrd="7" destOrd="0" presId="urn:microsoft.com/office/officeart/2005/8/layout/cycle5"/>
    <dgm:cxn modelId="{1F2CB21C-546D-4CA0-8843-0FA7DC2DB9DA}" type="presParOf" srcId="{3B44245A-6678-4DDB-B3D2-50758BDC501C}" destId="{BF13D141-E564-416A-A4FA-A1253154CDBF}" srcOrd="8" destOrd="0" presId="urn:microsoft.com/office/officeart/2005/8/layout/cycle5"/>
    <dgm:cxn modelId="{36286744-DDB4-4A4F-89A0-17353FC5674F}" type="presParOf" srcId="{3B44245A-6678-4DDB-B3D2-50758BDC501C}" destId="{0084B36B-315A-452E-9E8E-C7C5ED0E2AFC}" srcOrd="9" destOrd="0" presId="urn:microsoft.com/office/officeart/2005/8/layout/cycle5"/>
    <dgm:cxn modelId="{D67E89A8-315A-46A6-802C-F30AB808D1CB}" type="presParOf" srcId="{3B44245A-6678-4DDB-B3D2-50758BDC501C}" destId="{FA564194-00EE-4A7E-A7BF-19BD6789BB2B}" srcOrd="10" destOrd="0" presId="urn:microsoft.com/office/officeart/2005/8/layout/cycle5"/>
    <dgm:cxn modelId="{8EC1B5EF-5D45-404D-B1F0-1C64A64A939E}" type="presParOf" srcId="{3B44245A-6678-4DDB-B3D2-50758BDC501C}" destId="{AD1A5940-B73D-4365-BD41-A2EEB6A59BB6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EFE0EE8-4C52-4BBB-A0C2-961BE5772BBE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8041AE80-ED1D-46AB-8483-1C2D63B6F34E}">
      <dgm:prSet phldrT="[Text]"/>
      <dgm:spPr>
        <a:solidFill>
          <a:srgbClr val="00B050">
            <a:alpha val="50000"/>
          </a:srgbClr>
        </a:solidFill>
      </dgm:spPr>
      <dgm:t>
        <a:bodyPr/>
        <a:lstStyle/>
        <a:p>
          <a:r>
            <a:rPr lang="en-GB" dirty="0" smtClean="0"/>
            <a:t>Natural system</a:t>
          </a:r>
          <a:endParaRPr lang="en-GB" dirty="0"/>
        </a:p>
      </dgm:t>
    </dgm:pt>
    <dgm:pt modelId="{0DC347B9-3C9E-4A3E-BE8B-9E0423AA366C}" type="parTrans" cxnId="{0E7EEFF3-1424-47BC-98BC-FF324E9BCA57}">
      <dgm:prSet/>
      <dgm:spPr/>
      <dgm:t>
        <a:bodyPr/>
        <a:lstStyle/>
        <a:p>
          <a:endParaRPr lang="en-GB"/>
        </a:p>
      </dgm:t>
    </dgm:pt>
    <dgm:pt modelId="{5DD67D42-449C-46D9-8C40-E537AB4D6455}" type="sibTrans" cxnId="{0E7EEFF3-1424-47BC-98BC-FF324E9BCA57}">
      <dgm:prSet/>
      <dgm:spPr/>
      <dgm:t>
        <a:bodyPr/>
        <a:lstStyle/>
        <a:p>
          <a:endParaRPr lang="en-GB"/>
        </a:p>
      </dgm:t>
    </dgm:pt>
    <dgm:pt modelId="{94E64C5B-0D28-444E-9287-53BC6A2E3A74}">
      <dgm:prSet phldrT="[Text]"/>
      <dgm:spPr>
        <a:solidFill>
          <a:srgbClr val="FFC000">
            <a:alpha val="50000"/>
          </a:srgbClr>
        </a:solidFill>
      </dgm:spPr>
      <dgm:t>
        <a:bodyPr/>
        <a:lstStyle/>
        <a:p>
          <a:r>
            <a:rPr lang="en-GB" dirty="0" smtClean="0"/>
            <a:t>Socio-economic</a:t>
          </a:r>
        </a:p>
      </dgm:t>
    </dgm:pt>
    <dgm:pt modelId="{B40B7382-1409-42C2-9A81-7BC2BBB28882}" type="parTrans" cxnId="{28D2D297-53E0-45EC-81D3-ED6B739BD6DB}">
      <dgm:prSet/>
      <dgm:spPr/>
      <dgm:t>
        <a:bodyPr/>
        <a:lstStyle/>
        <a:p>
          <a:endParaRPr lang="en-GB"/>
        </a:p>
      </dgm:t>
    </dgm:pt>
    <dgm:pt modelId="{0D22B359-0335-49C5-A600-75F2B5B879BF}" type="sibTrans" cxnId="{28D2D297-53E0-45EC-81D3-ED6B739BD6DB}">
      <dgm:prSet/>
      <dgm:spPr/>
      <dgm:t>
        <a:bodyPr/>
        <a:lstStyle/>
        <a:p>
          <a:endParaRPr lang="en-GB"/>
        </a:p>
      </dgm:t>
    </dgm:pt>
    <dgm:pt modelId="{43B9C523-C307-49C2-A266-EA95D5502EB2}">
      <dgm:prSet phldrT="[Text]"/>
      <dgm:spPr>
        <a:solidFill>
          <a:srgbClr val="00B0F0">
            <a:alpha val="50000"/>
          </a:srgbClr>
        </a:solidFill>
      </dgm:spPr>
      <dgm:t>
        <a:bodyPr/>
        <a:lstStyle/>
        <a:p>
          <a:r>
            <a:rPr lang="en-GB" dirty="0" smtClean="0"/>
            <a:t>Institutional</a:t>
          </a:r>
          <a:endParaRPr lang="en-GB" dirty="0"/>
        </a:p>
      </dgm:t>
    </dgm:pt>
    <dgm:pt modelId="{B9AD4DE7-1625-455C-B0D9-36A8BED0DC33}" type="parTrans" cxnId="{589AD03D-0584-495B-A1EF-9933A29FC5A5}">
      <dgm:prSet/>
      <dgm:spPr/>
      <dgm:t>
        <a:bodyPr/>
        <a:lstStyle/>
        <a:p>
          <a:endParaRPr lang="en-GB"/>
        </a:p>
      </dgm:t>
    </dgm:pt>
    <dgm:pt modelId="{7B9FBAE6-32ED-46A6-B755-39099A4A4277}" type="sibTrans" cxnId="{589AD03D-0584-495B-A1EF-9933A29FC5A5}">
      <dgm:prSet/>
      <dgm:spPr/>
      <dgm:t>
        <a:bodyPr/>
        <a:lstStyle/>
        <a:p>
          <a:endParaRPr lang="en-GB"/>
        </a:p>
      </dgm:t>
    </dgm:pt>
    <dgm:pt modelId="{6ED41C7E-D5B3-4373-8198-2DB313E225C1}" type="pres">
      <dgm:prSet presAssocID="{6EFE0EE8-4C52-4BBB-A0C2-961BE5772BBE}" presName="compositeShape" presStyleCnt="0">
        <dgm:presLayoutVars>
          <dgm:chMax val="7"/>
          <dgm:dir/>
          <dgm:resizeHandles val="exact"/>
        </dgm:presLayoutVars>
      </dgm:prSet>
      <dgm:spPr/>
    </dgm:pt>
    <dgm:pt modelId="{D4E644AD-317E-4BA0-9C8D-4C54CABEB7C9}" type="pres">
      <dgm:prSet presAssocID="{8041AE80-ED1D-46AB-8483-1C2D63B6F34E}" presName="circ1" presStyleLbl="vennNode1" presStyleIdx="0" presStyleCnt="3"/>
      <dgm:spPr/>
      <dgm:t>
        <a:bodyPr/>
        <a:lstStyle/>
        <a:p>
          <a:endParaRPr lang="en-GB"/>
        </a:p>
      </dgm:t>
    </dgm:pt>
    <dgm:pt modelId="{B298C315-09AE-47A6-8FC5-CA27F27C4BCF}" type="pres">
      <dgm:prSet presAssocID="{8041AE80-ED1D-46AB-8483-1C2D63B6F34E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B41E9CD-9E4A-4BDE-B506-711B3C9276D9}" type="pres">
      <dgm:prSet presAssocID="{94E64C5B-0D28-444E-9287-53BC6A2E3A74}" presName="circ2" presStyleLbl="vennNode1" presStyleIdx="1" presStyleCnt="3"/>
      <dgm:spPr/>
      <dgm:t>
        <a:bodyPr/>
        <a:lstStyle/>
        <a:p>
          <a:endParaRPr lang="en-GB"/>
        </a:p>
      </dgm:t>
    </dgm:pt>
    <dgm:pt modelId="{407D0846-4743-4F45-B578-C55049740DEF}" type="pres">
      <dgm:prSet presAssocID="{94E64C5B-0D28-444E-9287-53BC6A2E3A74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731796A-E845-49A2-8D02-68F5C8F390E1}" type="pres">
      <dgm:prSet presAssocID="{43B9C523-C307-49C2-A266-EA95D5502EB2}" presName="circ3" presStyleLbl="vennNode1" presStyleIdx="2" presStyleCnt="3"/>
      <dgm:spPr/>
      <dgm:t>
        <a:bodyPr/>
        <a:lstStyle/>
        <a:p>
          <a:endParaRPr lang="en-GB"/>
        </a:p>
      </dgm:t>
    </dgm:pt>
    <dgm:pt modelId="{E087857C-CB02-4A35-BE1A-76EFBFBD1AB0}" type="pres">
      <dgm:prSet presAssocID="{43B9C523-C307-49C2-A266-EA95D5502EB2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552F4C39-3BA7-45E6-A1BA-3141496D564F}" type="presOf" srcId="{8041AE80-ED1D-46AB-8483-1C2D63B6F34E}" destId="{B298C315-09AE-47A6-8FC5-CA27F27C4BCF}" srcOrd="1" destOrd="0" presId="urn:microsoft.com/office/officeart/2005/8/layout/venn1"/>
    <dgm:cxn modelId="{ACAEC424-5D17-4715-9088-EA9A97B1969E}" type="presOf" srcId="{6EFE0EE8-4C52-4BBB-A0C2-961BE5772BBE}" destId="{6ED41C7E-D5B3-4373-8198-2DB313E225C1}" srcOrd="0" destOrd="0" presId="urn:microsoft.com/office/officeart/2005/8/layout/venn1"/>
    <dgm:cxn modelId="{DC9219C8-0D24-4FBD-9BF7-24120ACF333A}" type="presOf" srcId="{43B9C523-C307-49C2-A266-EA95D5502EB2}" destId="{E087857C-CB02-4A35-BE1A-76EFBFBD1AB0}" srcOrd="1" destOrd="0" presId="urn:microsoft.com/office/officeart/2005/8/layout/venn1"/>
    <dgm:cxn modelId="{01384CD4-2EAF-49C0-A943-EEAA671FA267}" type="presOf" srcId="{94E64C5B-0D28-444E-9287-53BC6A2E3A74}" destId="{407D0846-4743-4F45-B578-C55049740DEF}" srcOrd="1" destOrd="0" presId="urn:microsoft.com/office/officeart/2005/8/layout/venn1"/>
    <dgm:cxn modelId="{F8833C8A-E317-4942-B73B-2EBE48ED6B11}" type="presOf" srcId="{43B9C523-C307-49C2-A266-EA95D5502EB2}" destId="{D731796A-E845-49A2-8D02-68F5C8F390E1}" srcOrd="0" destOrd="0" presId="urn:microsoft.com/office/officeart/2005/8/layout/venn1"/>
    <dgm:cxn modelId="{832BF10F-1CE3-4A23-A1A2-1785A8076FF4}" type="presOf" srcId="{8041AE80-ED1D-46AB-8483-1C2D63B6F34E}" destId="{D4E644AD-317E-4BA0-9C8D-4C54CABEB7C9}" srcOrd="0" destOrd="0" presId="urn:microsoft.com/office/officeart/2005/8/layout/venn1"/>
    <dgm:cxn modelId="{0E7EEFF3-1424-47BC-98BC-FF324E9BCA57}" srcId="{6EFE0EE8-4C52-4BBB-A0C2-961BE5772BBE}" destId="{8041AE80-ED1D-46AB-8483-1C2D63B6F34E}" srcOrd="0" destOrd="0" parTransId="{0DC347B9-3C9E-4A3E-BE8B-9E0423AA366C}" sibTransId="{5DD67D42-449C-46D9-8C40-E537AB4D6455}"/>
    <dgm:cxn modelId="{28D2D297-53E0-45EC-81D3-ED6B739BD6DB}" srcId="{6EFE0EE8-4C52-4BBB-A0C2-961BE5772BBE}" destId="{94E64C5B-0D28-444E-9287-53BC6A2E3A74}" srcOrd="1" destOrd="0" parTransId="{B40B7382-1409-42C2-9A81-7BC2BBB28882}" sibTransId="{0D22B359-0335-49C5-A600-75F2B5B879BF}"/>
    <dgm:cxn modelId="{589AD03D-0584-495B-A1EF-9933A29FC5A5}" srcId="{6EFE0EE8-4C52-4BBB-A0C2-961BE5772BBE}" destId="{43B9C523-C307-49C2-A266-EA95D5502EB2}" srcOrd="2" destOrd="0" parTransId="{B9AD4DE7-1625-455C-B0D9-36A8BED0DC33}" sibTransId="{7B9FBAE6-32ED-46A6-B755-39099A4A4277}"/>
    <dgm:cxn modelId="{14472009-5AE1-41D6-84F0-F3C8771EFDAD}" type="presOf" srcId="{94E64C5B-0D28-444E-9287-53BC6A2E3A74}" destId="{0B41E9CD-9E4A-4BDE-B506-711B3C9276D9}" srcOrd="0" destOrd="0" presId="urn:microsoft.com/office/officeart/2005/8/layout/venn1"/>
    <dgm:cxn modelId="{AEB4689F-C74D-458E-8E7C-08AF491AC972}" type="presParOf" srcId="{6ED41C7E-D5B3-4373-8198-2DB313E225C1}" destId="{D4E644AD-317E-4BA0-9C8D-4C54CABEB7C9}" srcOrd="0" destOrd="0" presId="urn:microsoft.com/office/officeart/2005/8/layout/venn1"/>
    <dgm:cxn modelId="{77293A7C-C486-4C41-B041-0FD6D99D2BCD}" type="presParOf" srcId="{6ED41C7E-D5B3-4373-8198-2DB313E225C1}" destId="{B298C315-09AE-47A6-8FC5-CA27F27C4BCF}" srcOrd="1" destOrd="0" presId="urn:microsoft.com/office/officeart/2005/8/layout/venn1"/>
    <dgm:cxn modelId="{42C552FC-5476-4406-9448-15A65A9D3AC8}" type="presParOf" srcId="{6ED41C7E-D5B3-4373-8198-2DB313E225C1}" destId="{0B41E9CD-9E4A-4BDE-B506-711B3C9276D9}" srcOrd="2" destOrd="0" presId="urn:microsoft.com/office/officeart/2005/8/layout/venn1"/>
    <dgm:cxn modelId="{BBC48BB9-1A33-495A-A67A-01F1504E32F6}" type="presParOf" srcId="{6ED41C7E-D5B3-4373-8198-2DB313E225C1}" destId="{407D0846-4743-4F45-B578-C55049740DEF}" srcOrd="3" destOrd="0" presId="urn:microsoft.com/office/officeart/2005/8/layout/venn1"/>
    <dgm:cxn modelId="{63172E46-2858-4408-9A7B-921A4E3AF102}" type="presParOf" srcId="{6ED41C7E-D5B3-4373-8198-2DB313E225C1}" destId="{D731796A-E845-49A2-8D02-68F5C8F390E1}" srcOrd="4" destOrd="0" presId="urn:microsoft.com/office/officeart/2005/8/layout/venn1"/>
    <dgm:cxn modelId="{9FD7F74C-1145-4363-8814-B00773D8F936}" type="presParOf" srcId="{6ED41C7E-D5B3-4373-8198-2DB313E225C1}" destId="{E087857C-CB02-4A35-BE1A-76EFBFBD1AB0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2EE3923-F6FD-42D3-AED9-804BFAC0B3A8}" type="doc">
      <dgm:prSet loTypeId="urn:microsoft.com/office/officeart/2005/8/layout/process2" loCatId="process" qsTypeId="urn:microsoft.com/office/officeart/2005/8/quickstyle/simple1" qsCatId="simple" csTypeId="urn:microsoft.com/office/officeart/2005/8/colors/accent2_2" csCatId="accent2" phldr="1"/>
      <dgm:spPr/>
    </dgm:pt>
    <dgm:pt modelId="{1BAE05A8-FF75-49A0-8189-6A3F583917C7}">
      <dgm:prSet phldrT="[Text]"/>
      <dgm:spPr/>
      <dgm:t>
        <a:bodyPr/>
        <a:lstStyle/>
        <a:p>
          <a:r>
            <a:rPr lang="en-US" dirty="0" smtClean="0"/>
            <a:t>1. Consider socio-political context, existing strategies and plans</a:t>
          </a:r>
          <a:endParaRPr lang="en-GB" dirty="0"/>
        </a:p>
      </dgm:t>
    </dgm:pt>
    <dgm:pt modelId="{388D37F8-6D23-4E4A-9BB1-6F79891EE7C0}" type="parTrans" cxnId="{8287713C-507D-4BB1-BC08-DB05B833A3E7}">
      <dgm:prSet/>
      <dgm:spPr/>
      <dgm:t>
        <a:bodyPr/>
        <a:lstStyle/>
        <a:p>
          <a:endParaRPr lang="en-GB"/>
        </a:p>
      </dgm:t>
    </dgm:pt>
    <dgm:pt modelId="{139F9D38-CD2B-4C97-A843-8C2F479919B3}" type="sibTrans" cxnId="{8287713C-507D-4BB1-BC08-DB05B833A3E7}">
      <dgm:prSet/>
      <dgm:spPr/>
      <dgm:t>
        <a:bodyPr/>
        <a:lstStyle/>
        <a:p>
          <a:endParaRPr lang="en-GB"/>
        </a:p>
      </dgm:t>
    </dgm:pt>
    <dgm:pt modelId="{78A6CE4C-A1D7-49E9-8143-AB8A4BE3AAB0}">
      <dgm:prSet phldrT="[Text]"/>
      <dgm:spPr/>
      <dgm:t>
        <a:bodyPr/>
        <a:lstStyle/>
        <a:p>
          <a:r>
            <a:rPr lang="en-US" dirty="0" smtClean="0"/>
            <a:t>2. Select a risk reduction target</a:t>
          </a:r>
          <a:endParaRPr lang="en-GB" dirty="0"/>
        </a:p>
      </dgm:t>
    </dgm:pt>
    <dgm:pt modelId="{C8528BBE-3DF1-4871-A9D7-C06597DD84A0}" type="parTrans" cxnId="{A0D8447A-4550-49CD-BE9C-6A859DE2A456}">
      <dgm:prSet/>
      <dgm:spPr/>
      <dgm:t>
        <a:bodyPr/>
        <a:lstStyle/>
        <a:p>
          <a:endParaRPr lang="en-GB"/>
        </a:p>
      </dgm:t>
    </dgm:pt>
    <dgm:pt modelId="{E0EDE7A0-88FE-4329-AABA-F2EC06601457}" type="sibTrans" cxnId="{A0D8447A-4550-49CD-BE9C-6A859DE2A456}">
      <dgm:prSet/>
      <dgm:spPr/>
      <dgm:t>
        <a:bodyPr/>
        <a:lstStyle/>
        <a:p>
          <a:endParaRPr lang="en-GB"/>
        </a:p>
      </dgm:t>
    </dgm:pt>
    <dgm:pt modelId="{3375E0F9-A839-4F11-97E2-A2931ADD8962}">
      <dgm:prSet phldrT="[Text]"/>
      <dgm:spPr/>
      <dgm:t>
        <a:bodyPr/>
        <a:lstStyle/>
        <a:p>
          <a:r>
            <a:rPr lang="en-US" dirty="0" smtClean="0"/>
            <a:t>3. Identify green, hybrid and conventional options</a:t>
          </a:r>
          <a:endParaRPr lang="en-GB" dirty="0"/>
        </a:p>
      </dgm:t>
    </dgm:pt>
    <dgm:pt modelId="{6A04055B-8399-4E3C-A0E6-C56723DDB1AF}" type="parTrans" cxnId="{1C2EC053-F4A9-4661-A55A-8492F8D5FED9}">
      <dgm:prSet/>
      <dgm:spPr/>
      <dgm:t>
        <a:bodyPr/>
        <a:lstStyle/>
        <a:p>
          <a:endParaRPr lang="en-GB"/>
        </a:p>
      </dgm:t>
    </dgm:pt>
    <dgm:pt modelId="{D80582EF-056E-4B6B-9207-AE55CB2202D2}" type="sibTrans" cxnId="{1C2EC053-F4A9-4661-A55A-8492F8D5FED9}">
      <dgm:prSet/>
      <dgm:spPr/>
      <dgm:t>
        <a:bodyPr/>
        <a:lstStyle/>
        <a:p>
          <a:endParaRPr lang="en-GB"/>
        </a:p>
      </dgm:t>
    </dgm:pt>
    <dgm:pt modelId="{9681BF94-C911-4FFE-9C19-8A60F81818CB}">
      <dgm:prSet phldrT="[Text]"/>
      <dgm:spPr/>
      <dgm:t>
        <a:bodyPr/>
        <a:lstStyle/>
        <a:p>
          <a:r>
            <a:rPr lang="en-US" dirty="0" smtClean="0"/>
            <a:t>4. Select best strategies based on effectiveness, co-benefits and costs</a:t>
          </a:r>
          <a:endParaRPr lang="en-GB" dirty="0"/>
        </a:p>
      </dgm:t>
    </dgm:pt>
    <dgm:pt modelId="{ECF1224B-FFB6-4FD7-A8A6-5A80FE15E123}" type="parTrans" cxnId="{34980652-FA9D-4425-92BF-C2FAF06EAF93}">
      <dgm:prSet/>
      <dgm:spPr/>
      <dgm:t>
        <a:bodyPr/>
        <a:lstStyle/>
        <a:p>
          <a:endParaRPr lang="en-GB"/>
        </a:p>
      </dgm:t>
    </dgm:pt>
    <dgm:pt modelId="{0C9041C0-781D-4365-AAC6-D387B3519B68}" type="sibTrans" cxnId="{34980652-FA9D-4425-92BF-C2FAF06EAF93}">
      <dgm:prSet/>
      <dgm:spPr/>
      <dgm:t>
        <a:bodyPr/>
        <a:lstStyle/>
        <a:p>
          <a:endParaRPr lang="en-GB"/>
        </a:p>
      </dgm:t>
    </dgm:pt>
    <dgm:pt modelId="{F7112288-DAF4-4EBB-88FD-A7B5C07300EC}" type="pres">
      <dgm:prSet presAssocID="{C2EE3923-F6FD-42D3-AED9-804BFAC0B3A8}" presName="linearFlow" presStyleCnt="0">
        <dgm:presLayoutVars>
          <dgm:resizeHandles val="exact"/>
        </dgm:presLayoutVars>
      </dgm:prSet>
      <dgm:spPr/>
    </dgm:pt>
    <dgm:pt modelId="{3EFBF990-661B-44E7-AFDE-9E80F6F3C0A4}" type="pres">
      <dgm:prSet presAssocID="{1BAE05A8-FF75-49A0-8189-6A3F583917C7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F2B23FD-A57E-49E7-B406-4C041272B708}" type="pres">
      <dgm:prSet presAssocID="{139F9D38-CD2B-4C97-A843-8C2F479919B3}" presName="sibTrans" presStyleLbl="sibTrans2D1" presStyleIdx="0" presStyleCnt="3"/>
      <dgm:spPr/>
      <dgm:t>
        <a:bodyPr/>
        <a:lstStyle/>
        <a:p>
          <a:endParaRPr lang="en-GB"/>
        </a:p>
      </dgm:t>
    </dgm:pt>
    <dgm:pt modelId="{0938839B-BE9A-4B29-A2AD-B28C9A739507}" type="pres">
      <dgm:prSet presAssocID="{139F9D38-CD2B-4C97-A843-8C2F479919B3}" presName="connectorText" presStyleLbl="sibTrans2D1" presStyleIdx="0" presStyleCnt="3"/>
      <dgm:spPr/>
      <dgm:t>
        <a:bodyPr/>
        <a:lstStyle/>
        <a:p>
          <a:endParaRPr lang="en-GB"/>
        </a:p>
      </dgm:t>
    </dgm:pt>
    <dgm:pt modelId="{3C3908B2-50E9-410A-A9E6-FF52FE9A2C6B}" type="pres">
      <dgm:prSet presAssocID="{78A6CE4C-A1D7-49E9-8143-AB8A4BE3AAB0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C7F57CB-C40F-49A9-BDA0-034269A9DB04}" type="pres">
      <dgm:prSet presAssocID="{E0EDE7A0-88FE-4329-AABA-F2EC06601457}" presName="sibTrans" presStyleLbl="sibTrans2D1" presStyleIdx="1" presStyleCnt="3"/>
      <dgm:spPr/>
      <dgm:t>
        <a:bodyPr/>
        <a:lstStyle/>
        <a:p>
          <a:endParaRPr lang="en-GB"/>
        </a:p>
      </dgm:t>
    </dgm:pt>
    <dgm:pt modelId="{0B21ADA5-92CE-433D-B41D-D7E8CC5D4C7D}" type="pres">
      <dgm:prSet presAssocID="{E0EDE7A0-88FE-4329-AABA-F2EC06601457}" presName="connectorText" presStyleLbl="sibTrans2D1" presStyleIdx="1" presStyleCnt="3"/>
      <dgm:spPr/>
      <dgm:t>
        <a:bodyPr/>
        <a:lstStyle/>
        <a:p>
          <a:endParaRPr lang="en-GB"/>
        </a:p>
      </dgm:t>
    </dgm:pt>
    <dgm:pt modelId="{767BC4A4-F8CE-4A20-9B95-1A3DAC95FA22}" type="pres">
      <dgm:prSet presAssocID="{3375E0F9-A839-4F11-97E2-A2931ADD896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FCD3A5A-72BE-4743-9546-380D4AD8D450}" type="pres">
      <dgm:prSet presAssocID="{D80582EF-056E-4B6B-9207-AE55CB2202D2}" presName="sibTrans" presStyleLbl="sibTrans2D1" presStyleIdx="2" presStyleCnt="3"/>
      <dgm:spPr/>
      <dgm:t>
        <a:bodyPr/>
        <a:lstStyle/>
        <a:p>
          <a:endParaRPr lang="en-GB"/>
        </a:p>
      </dgm:t>
    </dgm:pt>
    <dgm:pt modelId="{E106D772-EDE7-4FD5-93EE-C5A2D493A404}" type="pres">
      <dgm:prSet presAssocID="{D80582EF-056E-4B6B-9207-AE55CB2202D2}" presName="connectorText" presStyleLbl="sibTrans2D1" presStyleIdx="2" presStyleCnt="3"/>
      <dgm:spPr/>
      <dgm:t>
        <a:bodyPr/>
        <a:lstStyle/>
        <a:p>
          <a:endParaRPr lang="en-GB"/>
        </a:p>
      </dgm:t>
    </dgm:pt>
    <dgm:pt modelId="{947FDCF9-DE45-4790-A09B-4BEC169DDD8A}" type="pres">
      <dgm:prSet presAssocID="{9681BF94-C911-4FFE-9C19-8A60F81818CB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0D8447A-4550-49CD-BE9C-6A859DE2A456}" srcId="{C2EE3923-F6FD-42D3-AED9-804BFAC0B3A8}" destId="{78A6CE4C-A1D7-49E9-8143-AB8A4BE3AAB0}" srcOrd="1" destOrd="0" parTransId="{C8528BBE-3DF1-4871-A9D7-C06597DD84A0}" sibTransId="{E0EDE7A0-88FE-4329-AABA-F2EC06601457}"/>
    <dgm:cxn modelId="{8E742F24-C334-4998-865F-9AF206BFE7D0}" type="presOf" srcId="{C2EE3923-F6FD-42D3-AED9-804BFAC0B3A8}" destId="{F7112288-DAF4-4EBB-88FD-A7B5C07300EC}" srcOrd="0" destOrd="0" presId="urn:microsoft.com/office/officeart/2005/8/layout/process2"/>
    <dgm:cxn modelId="{10DE9308-F66E-4333-93D5-0C68F9A27FA6}" type="presOf" srcId="{E0EDE7A0-88FE-4329-AABA-F2EC06601457}" destId="{0B21ADA5-92CE-433D-B41D-D7E8CC5D4C7D}" srcOrd="1" destOrd="0" presId="urn:microsoft.com/office/officeart/2005/8/layout/process2"/>
    <dgm:cxn modelId="{51A83CB9-3587-4F52-8DE7-9E4C8C09C495}" type="presOf" srcId="{D80582EF-056E-4B6B-9207-AE55CB2202D2}" destId="{5FCD3A5A-72BE-4743-9546-380D4AD8D450}" srcOrd="0" destOrd="0" presId="urn:microsoft.com/office/officeart/2005/8/layout/process2"/>
    <dgm:cxn modelId="{1C2EC053-F4A9-4661-A55A-8492F8D5FED9}" srcId="{C2EE3923-F6FD-42D3-AED9-804BFAC0B3A8}" destId="{3375E0F9-A839-4F11-97E2-A2931ADD8962}" srcOrd="2" destOrd="0" parTransId="{6A04055B-8399-4E3C-A0E6-C56723DDB1AF}" sibTransId="{D80582EF-056E-4B6B-9207-AE55CB2202D2}"/>
    <dgm:cxn modelId="{9B25BA87-8D70-4613-818F-4147E5510105}" type="presOf" srcId="{1BAE05A8-FF75-49A0-8189-6A3F583917C7}" destId="{3EFBF990-661B-44E7-AFDE-9E80F6F3C0A4}" srcOrd="0" destOrd="0" presId="urn:microsoft.com/office/officeart/2005/8/layout/process2"/>
    <dgm:cxn modelId="{34980652-FA9D-4425-92BF-C2FAF06EAF93}" srcId="{C2EE3923-F6FD-42D3-AED9-804BFAC0B3A8}" destId="{9681BF94-C911-4FFE-9C19-8A60F81818CB}" srcOrd="3" destOrd="0" parTransId="{ECF1224B-FFB6-4FD7-A8A6-5A80FE15E123}" sibTransId="{0C9041C0-781D-4365-AAC6-D387B3519B68}"/>
    <dgm:cxn modelId="{41E4FCCC-B2C7-49B2-801B-40C5B85F4E23}" type="presOf" srcId="{9681BF94-C911-4FFE-9C19-8A60F81818CB}" destId="{947FDCF9-DE45-4790-A09B-4BEC169DDD8A}" srcOrd="0" destOrd="0" presId="urn:microsoft.com/office/officeart/2005/8/layout/process2"/>
    <dgm:cxn modelId="{E8BD495E-AE31-4071-925C-5BDCD0305F59}" type="presOf" srcId="{139F9D38-CD2B-4C97-A843-8C2F479919B3}" destId="{0938839B-BE9A-4B29-A2AD-B28C9A739507}" srcOrd="1" destOrd="0" presId="urn:microsoft.com/office/officeart/2005/8/layout/process2"/>
    <dgm:cxn modelId="{E474705C-4CE0-4E73-90BA-CF4728BE59BA}" type="presOf" srcId="{139F9D38-CD2B-4C97-A843-8C2F479919B3}" destId="{5F2B23FD-A57E-49E7-B406-4C041272B708}" srcOrd="0" destOrd="0" presId="urn:microsoft.com/office/officeart/2005/8/layout/process2"/>
    <dgm:cxn modelId="{A7052751-B2B0-4599-8D6E-6D4F603397D7}" type="presOf" srcId="{3375E0F9-A839-4F11-97E2-A2931ADD8962}" destId="{767BC4A4-F8CE-4A20-9B95-1A3DAC95FA22}" srcOrd="0" destOrd="0" presId="urn:microsoft.com/office/officeart/2005/8/layout/process2"/>
    <dgm:cxn modelId="{006A1673-39C6-4AB2-A1A1-3C5D21C4CF9F}" type="presOf" srcId="{E0EDE7A0-88FE-4329-AABA-F2EC06601457}" destId="{9C7F57CB-C40F-49A9-BDA0-034269A9DB04}" srcOrd="0" destOrd="0" presId="urn:microsoft.com/office/officeart/2005/8/layout/process2"/>
    <dgm:cxn modelId="{8287713C-507D-4BB1-BC08-DB05B833A3E7}" srcId="{C2EE3923-F6FD-42D3-AED9-804BFAC0B3A8}" destId="{1BAE05A8-FF75-49A0-8189-6A3F583917C7}" srcOrd="0" destOrd="0" parTransId="{388D37F8-6D23-4E4A-9BB1-6F79891EE7C0}" sibTransId="{139F9D38-CD2B-4C97-A843-8C2F479919B3}"/>
    <dgm:cxn modelId="{49A4504D-CA61-4EDA-AA05-F640429D1131}" type="presOf" srcId="{78A6CE4C-A1D7-49E9-8143-AB8A4BE3AAB0}" destId="{3C3908B2-50E9-410A-A9E6-FF52FE9A2C6B}" srcOrd="0" destOrd="0" presId="urn:microsoft.com/office/officeart/2005/8/layout/process2"/>
    <dgm:cxn modelId="{5B4AED58-1D09-4D8D-8F57-A43454A960ED}" type="presOf" srcId="{D80582EF-056E-4B6B-9207-AE55CB2202D2}" destId="{E106D772-EDE7-4FD5-93EE-C5A2D493A404}" srcOrd="1" destOrd="0" presId="urn:microsoft.com/office/officeart/2005/8/layout/process2"/>
    <dgm:cxn modelId="{7CA4EDD1-C915-40D0-8CF3-943F39FE75F6}" type="presParOf" srcId="{F7112288-DAF4-4EBB-88FD-A7B5C07300EC}" destId="{3EFBF990-661B-44E7-AFDE-9E80F6F3C0A4}" srcOrd="0" destOrd="0" presId="urn:microsoft.com/office/officeart/2005/8/layout/process2"/>
    <dgm:cxn modelId="{27553896-19CC-47D4-8906-C624A20FE649}" type="presParOf" srcId="{F7112288-DAF4-4EBB-88FD-A7B5C07300EC}" destId="{5F2B23FD-A57E-49E7-B406-4C041272B708}" srcOrd="1" destOrd="0" presId="urn:microsoft.com/office/officeart/2005/8/layout/process2"/>
    <dgm:cxn modelId="{CFEAE2F6-E3D8-4A09-9B49-0A9EEB2D9DAD}" type="presParOf" srcId="{5F2B23FD-A57E-49E7-B406-4C041272B708}" destId="{0938839B-BE9A-4B29-A2AD-B28C9A739507}" srcOrd="0" destOrd="0" presId="urn:microsoft.com/office/officeart/2005/8/layout/process2"/>
    <dgm:cxn modelId="{0442B673-97D9-4FC5-8C7A-0018D133A9F8}" type="presParOf" srcId="{F7112288-DAF4-4EBB-88FD-A7B5C07300EC}" destId="{3C3908B2-50E9-410A-A9E6-FF52FE9A2C6B}" srcOrd="2" destOrd="0" presId="urn:microsoft.com/office/officeart/2005/8/layout/process2"/>
    <dgm:cxn modelId="{FDB7930E-D9E2-414B-B6AE-683967C3F081}" type="presParOf" srcId="{F7112288-DAF4-4EBB-88FD-A7B5C07300EC}" destId="{9C7F57CB-C40F-49A9-BDA0-034269A9DB04}" srcOrd="3" destOrd="0" presId="urn:microsoft.com/office/officeart/2005/8/layout/process2"/>
    <dgm:cxn modelId="{70F30779-2615-40B8-8754-FF715BC3A844}" type="presParOf" srcId="{9C7F57CB-C40F-49A9-BDA0-034269A9DB04}" destId="{0B21ADA5-92CE-433D-B41D-D7E8CC5D4C7D}" srcOrd="0" destOrd="0" presId="urn:microsoft.com/office/officeart/2005/8/layout/process2"/>
    <dgm:cxn modelId="{2D60FE40-704D-4D0E-8FE2-B99F9697C052}" type="presParOf" srcId="{F7112288-DAF4-4EBB-88FD-A7B5C07300EC}" destId="{767BC4A4-F8CE-4A20-9B95-1A3DAC95FA22}" srcOrd="4" destOrd="0" presId="urn:microsoft.com/office/officeart/2005/8/layout/process2"/>
    <dgm:cxn modelId="{B19B6974-97AA-4AE5-BC80-38669D151BEA}" type="presParOf" srcId="{F7112288-DAF4-4EBB-88FD-A7B5C07300EC}" destId="{5FCD3A5A-72BE-4743-9546-380D4AD8D450}" srcOrd="5" destOrd="0" presId="urn:microsoft.com/office/officeart/2005/8/layout/process2"/>
    <dgm:cxn modelId="{6BA3AA6B-B630-46FB-B463-580286B1D114}" type="presParOf" srcId="{5FCD3A5A-72BE-4743-9546-380D4AD8D450}" destId="{E106D772-EDE7-4FD5-93EE-C5A2D493A404}" srcOrd="0" destOrd="0" presId="urn:microsoft.com/office/officeart/2005/8/layout/process2"/>
    <dgm:cxn modelId="{3224DF59-B758-4EDF-ABD2-AADAF8F47EC1}" type="presParOf" srcId="{F7112288-DAF4-4EBB-88FD-A7B5C07300EC}" destId="{947FDCF9-DE45-4790-A09B-4BEC169DDD8A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8F7AE6B-4762-44D0-A09D-E5334C8B7622}" type="doc">
      <dgm:prSet loTypeId="urn:microsoft.com/office/officeart/2005/8/layout/cycle1" loCatId="cycle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FEFC8795-B9B0-4E2F-94F9-E12727B29F81}">
      <dgm:prSet phldrT="[Text]" custT="1"/>
      <dgm:spPr/>
      <dgm:t>
        <a:bodyPr/>
        <a:lstStyle/>
        <a:p>
          <a:r>
            <a:rPr lang="en-US" sz="2000" dirty="0" smtClean="0"/>
            <a:t>Monitor</a:t>
          </a:r>
          <a:endParaRPr lang="en-GB" sz="2000" dirty="0"/>
        </a:p>
      </dgm:t>
    </dgm:pt>
    <dgm:pt modelId="{881374E6-3087-4735-93D5-C56AD4C95F31}" type="parTrans" cxnId="{886E86B1-D5BB-4AF3-BB39-AB9D2E6CF88A}">
      <dgm:prSet/>
      <dgm:spPr/>
      <dgm:t>
        <a:bodyPr/>
        <a:lstStyle/>
        <a:p>
          <a:endParaRPr lang="en-GB" sz="2000"/>
        </a:p>
      </dgm:t>
    </dgm:pt>
    <dgm:pt modelId="{5A5277EB-4327-465D-9E6C-F7E7A28DC44E}" type="sibTrans" cxnId="{886E86B1-D5BB-4AF3-BB39-AB9D2E6CF88A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endParaRPr lang="en-GB" sz="2000"/>
        </a:p>
      </dgm:t>
    </dgm:pt>
    <dgm:pt modelId="{3DA71417-AB47-4E9C-A492-A69E392F0FA4}">
      <dgm:prSet phldrT="[Text]" custT="1"/>
      <dgm:spPr/>
      <dgm:t>
        <a:bodyPr/>
        <a:lstStyle/>
        <a:p>
          <a:r>
            <a:rPr lang="en-US" sz="2000" dirty="0" smtClean="0"/>
            <a:t>Evaluate</a:t>
          </a:r>
          <a:endParaRPr lang="en-GB" sz="2000" dirty="0"/>
        </a:p>
      </dgm:t>
    </dgm:pt>
    <dgm:pt modelId="{0A72D624-7A6A-404A-9964-0B572285D7A3}" type="parTrans" cxnId="{C37FE405-2F20-4A0D-8934-1AE1DEF2CA98}">
      <dgm:prSet/>
      <dgm:spPr/>
      <dgm:t>
        <a:bodyPr/>
        <a:lstStyle/>
        <a:p>
          <a:endParaRPr lang="en-GB" sz="2000"/>
        </a:p>
      </dgm:t>
    </dgm:pt>
    <dgm:pt modelId="{7E40D37A-C152-4A6F-BE2E-ACDE4750D1B0}" type="sibTrans" cxnId="{C37FE405-2F20-4A0D-8934-1AE1DEF2CA98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endParaRPr lang="en-GB" sz="2000"/>
        </a:p>
      </dgm:t>
    </dgm:pt>
    <dgm:pt modelId="{9B0F0706-12D2-4DEA-B43B-222D7E5951F9}">
      <dgm:prSet phldrT="[Text]" custT="1"/>
      <dgm:spPr/>
      <dgm:t>
        <a:bodyPr/>
        <a:lstStyle/>
        <a:p>
          <a:r>
            <a:rPr lang="en-US" sz="2000" dirty="0" smtClean="0"/>
            <a:t>Adapt</a:t>
          </a:r>
          <a:endParaRPr lang="en-GB" sz="2000" dirty="0"/>
        </a:p>
      </dgm:t>
    </dgm:pt>
    <dgm:pt modelId="{C837BC41-39B3-4A48-AA86-15AE26372F22}" type="parTrans" cxnId="{71E32EC9-790C-4914-8927-D112384C1B94}">
      <dgm:prSet/>
      <dgm:spPr/>
      <dgm:t>
        <a:bodyPr/>
        <a:lstStyle/>
        <a:p>
          <a:endParaRPr lang="en-GB" sz="2000"/>
        </a:p>
      </dgm:t>
    </dgm:pt>
    <dgm:pt modelId="{2D3EA3CE-68DE-4A80-B836-C3B7702A3831}" type="sibTrans" cxnId="{71E32EC9-790C-4914-8927-D112384C1B94}">
      <dgm:prSet/>
      <dgm:spPr>
        <a:solidFill>
          <a:schemeClr val="bg1">
            <a:lumMod val="50000"/>
          </a:schemeClr>
        </a:solidFill>
      </dgm:spPr>
      <dgm:t>
        <a:bodyPr/>
        <a:lstStyle/>
        <a:p>
          <a:endParaRPr lang="en-GB" sz="2000"/>
        </a:p>
      </dgm:t>
    </dgm:pt>
    <dgm:pt modelId="{A46A9CA2-5963-473C-965B-726AB81C3277}" type="pres">
      <dgm:prSet presAssocID="{38F7AE6B-4762-44D0-A09D-E5334C8B762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DE9DB425-3D17-4082-8D18-79EFAA1F780F}" type="pres">
      <dgm:prSet presAssocID="{FEFC8795-B9B0-4E2F-94F9-E12727B29F81}" presName="dummy" presStyleCnt="0"/>
      <dgm:spPr/>
    </dgm:pt>
    <dgm:pt modelId="{494F6F4A-9DE2-4DBE-BE93-98D0B2F9E9F6}" type="pres">
      <dgm:prSet presAssocID="{FEFC8795-B9B0-4E2F-94F9-E12727B29F81}" presName="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5418072-5814-42AB-A249-F1C5B5974193}" type="pres">
      <dgm:prSet presAssocID="{5A5277EB-4327-465D-9E6C-F7E7A28DC44E}" presName="sibTrans" presStyleLbl="node1" presStyleIdx="0" presStyleCnt="3"/>
      <dgm:spPr/>
      <dgm:t>
        <a:bodyPr/>
        <a:lstStyle/>
        <a:p>
          <a:endParaRPr lang="en-GB"/>
        </a:p>
      </dgm:t>
    </dgm:pt>
    <dgm:pt modelId="{62901736-A434-4F3B-B893-5425147512B9}" type="pres">
      <dgm:prSet presAssocID="{3DA71417-AB47-4E9C-A492-A69E392F0FA4}" presName="dummy" presStyleCnt="0"/>
      <dgm:spPr/>
    </dgm:pt>
    <dgm:pt modelId="{EC56CD97-7982-413A-8F35-606A8AFBB221}" type="pres">
      <dgm:prSet presAssocID="{3DA71417-AB47-4E9C-A492-A69E392F0FA4}" presName="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FD24A2D-417D-462D-8525-FCCDBC49B320}" type="pres">
      <dgm:prSet presAssocID="{7E40D37A-C152-4A6F-BE2E-ACDE4750D1B0}" presName="sibTrans" presStyleLbl="node1" presStyleIdx="1" presStyleCnt="3"/>
      <dgm:spPr/>
      <dgm:t>
        <a:bodyPr/>
        <a:lstStyle/>
        <a:p>
          <a:endParaRPr lang="en-GB"/>
        </a:p>
      </dgm:t>
    </dgm:pt>
    <dgm:pt modelId="{5930A955-4167-4DD4-A56D-9376DE177B9F}" type="pres">
      <dgm:prSet presAssocID="{9B0F0706-12D2-4DEA-B43B-222D7E5951F9}" presName="dummy" presStyleCnt="0"/>
      <dgm:spPr/>
    </dgm:pt>
    <dgm:pt modelId="{8FDF2A04-2292-4D55-AE64-C0B8B7DE0796}" type="pres">
      <dgm:prSet presAssocID="{9B0F0706-12D2-4DEA-B43B-222D7E5951F9}" presName="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F7279F9-3D1B-4714-83E3-14242BAD2EE5}" type="pres">
      <dgm:prSet presAssocID="{2D3EA3CE-68DE-4A80-B836-C3B7702A3831}" presName="sibTrans" presStyleLbl="node1" presStyleIdx="2" presStyleCnt="3"/>
      <dgm:spPr/>
      <dgm:t>
        <a:bodyPr/>
        <a:lstStyle/>
        <a:p>
          <a:endParaRPr lang="en-GB"/>
        </a:p>
      </dgm:t>
    </dgm:pt>
  </dgm:ptLst>
  <dgm:cxnLst>
    <dgm:cxn modelId="{1B65B37F-7F3C-455A-AC4F-9EB77A2EB35F}" type="presOf" srcId="{3DA71417-AB47-4E9C-A492-A69E392F0FA4}" destId="{EC56CD97-7982-413A-8F35-606A8AFBB221}" srcOrd="0" destOrd="0" presId="urn:microsoft.com/office/officeart/2005/8/layout/cycle1"/>
    <dgm:cxn modelId="{7E8CC3B8-DEFA-4555-BBCA-7FC5E0A09770}" type="presOf" srcId="{FEFC8795-B9B0-4E2F-94F9-E12727B29F81}" destId="{494F6F4A-9DE2-4DBE-BE93-98D0B2F9E9F6}" srcOrd="0" destOrd="0" presId="urn:microsoft.com/office/officeart/2005/8/layout/cycle1"/>
    <dgm:cxn modelId="{3082D415-6276-4089-9B9A-586E5CBC36E8}" type="presOf" srcId="{38F7AE6B-4762-44D0-A09D-E5334C8B7622}" destId="{A46A9CA2-5963-473C-965B-726AB81C3277}" srcOrd="0" destOrd="0" presId="urn:microsoft.com/office/officeart/2005/8/layout/cycle1"/>
    <dgm:cxn modelId="{541D18DB-9BF9-439C-A029-362D376D371C}" type="presOf" srcId="{9B0F0706-12D2-4DEA-B43B-222D7E5951F9}" destId="{8FDF2A04-2292-4D55-AE64-C0B8B7DE0796}" srcOrd="0" destOrd="0" presId="urn:microsoft.com/office/officeart/2005/8/layout/cycle1"/>
    <dgm:cxn modelId="{BAA827CC-9FCF-476C-A4E0-5F9122110888}" type="presOf" srcId="{5A5277EB-4327-465D-9E6C-F7E7A28DC44E}" destId="{65418072-5814-42AB-A249-F1C5B5974193}" srcOrd="0" destOrd="0" presId="urn:microsoft.com/office/officeart/2005/8/layout/cycle1"/>
    <dgm:cxn modelId="{02A91C79-3411-4867-8DE6-97DC92D6EEAC}" type="presOf" srcId="{7E40D37A-C152-4A6F-BE2E-ACDE4750D1B0}" destId="{3FD24A2D-417D-462D-8525-FCCDBC49B320}" srcOrd="0" destOrd="0" presId="urn:microsoft.com/office/officeart/2005/8/layout/cycle1"/>
    <dgm:cxn modelId="{71E32EC9-790C-4914-8927-D112384C1B94}" srcId="{38F7AE6B-4762-44D0-A09D-E5334C8B7622}" destId="{9B0F0706-12D2-4DEA-B43B-222D7E5951F9}" srcOrd="2" destOrd="0" parTransId="{C837BC41-39B3-4A48-AA86-15AE26372F22}" sibTransId="{2D3EA3CE-68DE-4A80-B836-C3B7702A3831}"/>
    <dgm:cxn modelId="{886E86B1-D5BB-4AF3-BB39-AB9D2E6CF88A}" srcId="{38F7AE6B-4762-44D0-A09D-E5334C8B7622}" destId="{FEFC8795-B9B0-4E2F-94F9-E12727B29F81}" srcOrd="0" destOrd="0" parTransId="{881374E6-3087-4735-93D5-C56AD4C95F31}" sibTransId="{5A5277EB-4327-465D-9E6C-F7E7A28DC44E}"/>
    <dgm:cxn modelId="{AF7E711B-1636-4FAF-92E6-458C8A2DC509}" type="presOf" srcId="{2D3EA3CE-68DE-4A80-B836-C3B7702A3831}" destId="{4F7279F9-3D1B-4714-83E3-14242BAD2EE5}" srcOrd="0" destOrd="0" presId="urn:microsoft.com/office/officeart/2005/8/layout/cycle1"/>
    <dgm:cxn modelId="{C37FE405-2F20-4A0D-8934-1AE1DEF2CA98}" srcId="{38F7AE6B-4762-44D0-A09D-E5334C8B7622}" destId="{3DA71417-AB47-4E9C-A492-A69E392F0FA4}" srcOrd="1" destOrd="0" parTransId="{0A72D624-7A6A-404A-9964-0B572285D7A3}" sibTransId="{7E40D37A-C152-4A6F-BE2E-ACDE4750D1B0}"/>
    <dgm:cxn modelId="{8E3F1CDD-8688-4667-ACEB-9BE9EEE3AE1F}" type="presParOf" srcId="{A46A9CA2-5963-473C-965B-726AB81C3277}" destId="{DE9DB425-3D17-4082-8D18-79EFAA1F780F}" srcOrd="0" destOrd="0" presId="urn:microsoft.com/office/officeart/2005/8/layout/cycle1"/>
    <dgm:cxn modelId="{82B8C44C-3F3A-4860-A9F4-E06D4EB62926}" type="presParOf" srcId="{A46A9CA2-5963-473C-965B-726AB81C3277}" destId="{494F6F4A-9DE2-4DBE-BE93-98D0B2F9E9F6}" srcOrd="1" destOrd="0" presId="urn:microsoft.com/office/officeart/2005/8/layout/cycle1"/>
    <dgm:cxn modelId="{2A5B5832-FED2-41E8-B0BE-DD8E2501303A}" type="presParOf" srcId="{A46A9CA2-5963-473C-965B-726AB81C3277}" destId="{65418072-5814-42AB-A249-F1C5B5974193}" srcOrd="2" destOrd="0" presId="urn:microsoft.com/office/officeart/2005/8/layout/cycle1"/>
    <dgm:cxn modelId="{D5C78AAE-205F-4255-9F50-10B112E568C3}" type="presParOf" srcId="{A46A9CA2-5963-473C-965B-726AB81C3277}" destId="{62901736-A434-4F3B-B893-5425147512B9}" srcOrd="3" destOrd="0" presId="urn:microsoft.com/office/officeart/2005/8/layout/cycle1"/>
    <dgm:cxn modelId="{3C97B7D5-2696-4AB7-9137-91287A93CB0F}" type="presParOf" srcId="{A46A9CA2-5963-473C-965B-726AB81C3277}" destId="{EC56CD97-7982-413A-8F35-606A8AFBB221}" srcOrd="4" destOrd="0" presId="urn:microsoft.com/office/officeart/2005/8/layout/cycle1"/>
    <dgm:cxn modelId="{5436B32E-D96D-4B68-BF47-31B41D11E595}" type="presParOf" srcId="{A46A9CA2-5963-473C-965B-726AB81C3277}" destId="{3FD24A2D-417D-462D-8525-FCCDBC49B320}" srcOrd="5" destOrd="0" presId="urn:microsoft.com/office/officeart/2005/8/layout/cycle1"/>
    <dgm:cxn modelId="{8C272D6D-48DC-42D7-9431-E64F7392A778}" type="presParOf" srcId="{A46A9CA2-5963-473C-965B-726AB81C3277}" destId="{5930A955-4167-4DD4-A56D-9376DE177B9F}" srcOrd="6" destOrd="0" presId="urn:microsoft.com/office/officeart/2005/8/layout/cycle1"/>
    <dgm:cxn modelId="{6EC84F36-1913-4E40-8E38-6C057F5695EF}" type="presParOf" srcId="{A46A9CA2-5963-473C-965B-726AB81C3277}" destId="{8FDF2A04-2292-4D55-AE64-C0B8B7DE0796}" srcOrd="7" destOrd="0" presId="urn:microsoft.com/office/officeart/2005/8/layout/cycle1"/>
    <dgm:cxn modelId="{E5A7E8B5-F3F8-48A1-BA36-323E24AC37E3}" type="presParOf" srcId="{A46A9CA2-5963-473C-965B-726AB81C3277}" destId="{4F7279F9-3D1B-4714-83E3-14242BAD2EE5}" srcOrd="8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2997DE-E2C1-4958-8FE3-4108304A04D0}">
      <dsp:nvSpPr>
        <dsp:cNvPr id="0" name=""/>
        <dsp:cNvSpPr/>
      </dsp:nvSpPr>
      <dsp:spPr>
        <a:xfrm>
          <a:off x="2351109" y="1029"/>
          <a:ext cx="2435498" cy="1232943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1. System understanding and identification of challenges</a:t>
          </a:r>
          <a:endParaRPr lang="en-GB" sz="1600" kern="1200" dirty="0"/>
        </a:p>
      </dsp:txBody>
      <dsp:txXfrm>
        <a:off x="2411296" y="61216"/>
        <a:ext cx="2315124" cy="1112569"/>
      </dsp:txXfrm>
    </dsp:sp>
    <dsp:sp modelId="{8A928673-2897-4148-8F2A-3465E2FA425E}">
      <dsp:nvSpPr>
        <dsp:cNvPr id="0" name=""/>
        <dsp:cNvSpPr/>
      </dsp:nvSpPr>
      <dsp:spPr>
        <a:xfrm>
          <a:off x="1530246" y="617501"/>
          <a:ext cx="4077225" cy="4077225"/>
        </a:xfrm>
        <a:custGeom>
          <a:avLst/>
          <a:gdLst/>
          <a:ahLst/>
          <a:cxnLst/>
          <a:rect l="0" t="0" r="0" b="0"/>
          <a:pathLst>
            <a:path>
              <a:moveTo>
                <a:pt x="3447270" y="564968"/>
              </a:moveTo>
              <a:arcTo wR="2038612" hR="2038612" stAng="18822502" swAng="1299682"/>
            </a:path>
          </a:pathLst>
        </a:custGeom>
        <a:noFill/>
        <a:ln w="9525" cap="flat" cmpd="sng" algn="ctr">
          <a:solidFill>
            <a:schemeClr val="accent2">
              <a:shade val="90000"/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93241C-FA08-44A8-988E-9F06A74AB85E}">
      <dsp:nvSpPr>
        <dsp:cNvPr id="0" name=""/>
        <dsp:cNvSpPr/>
      </dsp:nvSpPr>
      <dsp:spPr>
        <a:xfrm>
          <a:off x="4229326" y="2039642"/>
          <a:ext cx="2756291" cy="1232943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13333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-13333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13333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2. Assessment of strategy and measures</a:t>
          </a:r>
          <a:endParaRPr lang="en-GB" sz="1600" kern="1200" dirty="0"/>
        </a:p>
      </dsp:txBody>
      <dsp:txXfrm>
        <a:off x="4289513" y="2099829"/>
        <a:ext cx="2635917" cy="1112569"/>
      </dsp:txXfrm>
    </dsp:sp>
    <dsp:sp modelId="{BAFBC087-5F01-4620-ADDE-794A07EE7E08}">
      <dsp:nvSpPr>
        <dsp:cNvPr id="0" name=""/>
        <dsp:cNvSpPr/>
      </dsp:nvSpPr>
      <dsp:spPr>
        <a:xfrm>
          <a:off x="1165466" y="252721"/>
          <a:ext cx="4077225" cy="4077225"/>
        </a:xfrm>
        <a:custGeom>
          <a:avLst/>
          <a:gdLst/>
          <a:ahLst/>
          <a:cxnLst/>
          <a:rect l="0" t="0" r="0" b="0"/>
          <a:pathLst>
            <a:path>
              <a:moveTo>
                <a:pt x="3704925" y="3213068"/>
              </a:moveTo>
              <a:arcTo wR="2038612" hR="2038612" stAng="2110624" swAng="1178752"/>
            </a:path>
          </a:pathLst>
        </a:custGeom>
        <a:noFill/>
        <a:ln w="9525" cap="flat" cmpd="sng" algn="ctr">
          <a:solidFill>
            <a:schemeClr val="accent2">
              <a:shade val="90000"/>
              <a:hueOff val="0"/>
              <a:satOff val="-10000"/>
              <a:lumOff val="13619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BC388E-5C76-4749-9D55-93EDE45D2E6B}">
      <dsp:nvSpPr>
        <dsp:cNvPr id="0" name=""/>
        <dsp:cNvSpPr/>
      </dsp:nvSpPr>
      <dsp:spPr>
        <a:xfrm>
          <a:off x="2073185" y="4078255"/>
          <a:ext cx="2991347" cy="1232943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6667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-26667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6667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3. Implementation of strategy and measures</a:t>
          </a:r>
          <a:endParaRPr lang="en-GB" sz="1600" kern="1200" dirty="0"/>
        </a:p>
      </dsp:txBody>
      <dsp:txXfrm>
        <a:off x="2133372" y="4138442"/>
        <a:ext cx="2870973" cy="1112569"/>
      </dsp:txXfrm>
    </dsp:sp>
    <dsp:sp modelId="{BF13D141-E564-416A-A4FA-A1253154CDBF}">
      <dsp:nvSpPr>
        <dsp:cNvPr id="0" name=""/>
        <dsp:cNvSpPr/>
      </dsp:nvSpPr>
      <dsp:spPr>
        <a:xfrm>
          <a:off x="1895026" y="252721"/>
          <a:ext cx="4077225" cy="4077225"/>
        </a:xfrm>
        <a:custGeom>
          <a:avLst/>
          <a:gdLst/>
          <a:ahLst/>
          <a:cxnLst/>
          <a:rect l="0" t="0" r="0" b="0"/>
          <a:pathLst>
            <a:path>
              <a:moveTo>
                <a:pt x="864157" y="3704925"/>
              </a:moveTo>
              <a:arcTo wR="2038612" hR="2038612" stAng="7510624" swAng="1178752"/>
            </a:path>
          </a:pathLst>
        </a:custGeom>
        <a:noFill/>
        <a:ln w="9525" cap="flat" cmpd="sng" algn="ctr">
          <a:solidFill>
            <a:schemeClr val="accent2">
              <a:shade val="90000"/>
              <a:hueOff val="0"/>
              <a:satOff val="-19999"/>
              <a:lumOff val="27237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84B36B-315A-452E-9E8E-C7C5ED0E2AFC}">
      <dsp:nvSpPr>
        <dsp:cNvPr id="0" name=""/>
        <dsp:cNvSpPr/>
      </dsp:nvSpPr>
      <dsp:spPr>
        <a:xfrm>
          <a:off x="155410" y="2039642"/>
          <a:ext cx="2749671" cy="1232943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-4000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4. Monitoring and evaluation of strategy and measures</a:t>
          </a:r>
          <a:endParaRPr lang="en-GB" sz="1600" kern="1200" dirty="0"/>
        </a:p>
      </dsp:txBody>
      <dsp:txXfrm>
        <a:off x="215597" y="2099829"/>
        <a:ext cx="2629297" cy="1112569"/>
      </dsp:txXfrm>
    </dsp:sp>
    <dsp:sp modelId="{AD1A5940-B73D-4365-BD41-A2EEB6A59BB6}">
      <dsp:nvSpPr>
        <dsp:cNvPr id="0" name=""/>
        <dsp:cNvSpPr/>
      </dsp:nvSpPr>
      <dsp:spPr>
        <a:xfrm>
          <a:off x="1530246" y="617501"/>
          <a:ext cx="4077225" cy="4077225"/>
        </a:xfrm>
        <a:custGeom>
          <a:avLst/>
          <a:gdLst/>
          <a:ahLst/>
          <a:cxnLst/>
          <a:rect l="0" t="0" r="0" b="0"/>
          <a:pathLst>
            <a:path>
              <a:moveTo>
                <a:pt x="185480" y="1188998"/>
              </a:moveTo>
              <a:arcTo wR="2038612" hR="2038612" stAng="12277815" swAng="1299682"/>
            </a:path>
          </a:pathLst>
        </a:custGeom>
        <a:noFill/>
        <a:ln w="9525" cap="flat" cmpd="sng" algn="ctr">
          <a:solidFill>
            <a:schemeClr val="accent2">
              <a:shade val="90000"/>
              <a:hueOff val="0"/>
              <a:satOff val="-29999"/>
              <a:lumOff val="40856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E644AD-317E-4BA0-9C8D-4C54CABEB7C9}">
      <dsp:nvSpPr>
        <dsp:cNvPr id="0" name=""/>
        <dsp:cNvSpPr/>
      </dsp:nvSpPr>
      <dsp:spPr>
        <a:xfrm>
          <a:off x="2702197" y="67627"/>
          <a:ext cx="3246119" cy="3246119"/>
        </a:xfrm>
        <a:prstGeom prst="ellipse">
          <a:avLst/>
        </a:prstGeom>
        <a:solidFill>
          <a:srgbClr val="00B05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000" kern="1200" dirty="0" smtClean="0"/>
            <a:t>Natural system</a:t>
          </a:r>
          <a:endParaRPr lang="en-GB" sz="3000" kern="1200" dirty="0"/>
        </a:p>
      </dsp:txBody>
      <dsp:txXfrm>
        <a:off x="3135013" y="635698"/>
        <a:ext cx="2380487" cy="1460753"/>
      </dsp:txXfrm>
    </dsp:sp>
    <dsp:sp modelId="{0B41E9CD-9E4A-4BDE-B506-711B3C9276D9}">
      <dsp:nvSpPr>
        <dsp:cNvPr id="0" name=""/>
        <dsp:cNvSpPr/>
      </dsp:nvSpPr>
      <dsp:spPr>
        <a:xfrm>
          <a:off x="3873505" y="2096452"/>
          <a:ext cx="3246119" cy="3246119"/>
        </a:xfrm>
        <a:prstGeom prst="ellipse">
          <a:avLst/>
        </a:prstGeom>
        <a:solidFill>
          <a:srgbClr val="FFC00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000" kern="1200" dirty="0" smtClean="0"/>
            <a:t>Socio-economic</a:t>
          </a:r>
        </a:p>
      </dsp:txBody>
      <dsp:txXfrm>
        <a:off x="4866276" y="2935032"/>
        <a:ext cx="1947671" cy="1785365"/>
      </dsp:txXfrm>
    </dsp:sp>
    <dsp:sp modelId="{D731796A-E845-49A2-8D02-68F5C8F390E1}">
      <dsp:nvSpPr>
        <dsp:cNvPr id="0" name=""/>
        <dsp:cNvSpPr/>
      </dsp:nvSpPr>
      <dsp:spPr>
        <a:xfrm>
          <a:off x="1530889" y="2096452"/>
          <a:ext cx="3246119" cy="3246119"/>
        </a:xfrm>
        <a:prstGeom prst="ellipse">
          <a:avLst/>
        </a:prstGeom>
        <a:solidFill>
          <a:srgbClr val="00B0F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000" kern="1200" dirty="0" smtClean="0"/>
            <a:t>Institutional</a:t>
          </a:r>
          <a:endParaRPr lang="en-GB" sz="3000" kern="1200" dirty="0"/>
        </a:p>
      </dsp:txBody>
      <dsp:txXfrm>
        <a:off x="1836565" y="2935032"/>
        <a:ext cx="1947671" cy="178536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FBF990-661B-44E7-AFDE-9E80F6F3C0A4}">
      <dsp:nvSpPr>
        <dsp:cNvPr id="0" name=""/>
        <dsp:cNvSpPr/>
      </dsp:nvSpPr>
      <dsp:spPr>
        <a:xfrm>
          <a:off x="307489" y="2099"/>
          <a:ext cx="2265341" cy="78115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1. Consider socio-political context, existing strategies and plans</a:t>
          </a:r>
          <a:endParaRPr lang="en-GB" sz="1500" kern="1200" dirty="0"/>
        </a:p>
      </dsp:txBody>
      <dsp:txXfrm>
        <a:off x="330368" y="24978"/>
        <a:ext cx="2219583" cy="735394"/>
      </dsp:txXfrm>
    </dsp:sp>
    <dsp:sp modelId="{5F2B23FD-A57E-49E7-B406-4C041272B708}">
      <dsp:nvSpPr>
        <dsp:cNvPr id="0" name=""/>
        <dsp:cNvSpPr/>
      </dsp:nvSpPr>
      <dsp:spPr>
        <a:xfrm rot="5400000">
          <a:off x="1293693" y="802781"/>
          <a:ext cx="292932" cy="35151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200" kern="1200"/>
        </a:p>
      </dsp:txBody>
      <dsp:txXfrm rot="-5400000">
        <a:off x="1334704" y="832074"/>
        <a:ext cx="210910" cy="205052"/>
      </dsp:txXfrm>
    </dsp:sp>
    <dsp:sp modelId="{3C3908B2-50E9-410A-A9E6-FF52FE9A2C6B}">
      <dsp:nvSpPr>
        <dsp:cNvPr id="0" name=""/>
        <dsp:cNvSpPr/>
      </dsp:nvSpPr>
      <dsp:spPr>
        <a:xfrm>
          <a:off x="307489" y="1173828"/>
          <a:ext cx="2265341" cy="78115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2. Select a risk reduction target</a:t>
          </a:r>
          <a:endParaRPr lang="en-GB" sz="1500" kern="1200" dirty="0"/>
        </a:p>
      </dsp:txBody>
      <dsp:txXfrm>
        <a:off x="330368" y="1196707"/>
        <a:ext cx="2219583" cy="735394"/>
      </dsp:txXfrm>
    </dsp:sp>
    <dsp:sp modelId="{9C7F57CB-C40F-49A9-BDA0-034269A9DB04}">
      <dsp:nvSpPr>
        <dsp:cNvPr id="0" name=""/>
        <dsp:cNvSpPr/>
      </dsp:nvSpPr>
      <dsp:spPr>
        <a:xfrm rot="5400000">
          <a:off x="1293693" y="1974509"/>
          <a:ext cx="292932" cy="35151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200" kern="1200"/>
        </a:p>
      </dsp:txBody>
      <dsp:txXfrm rot="-5400000">
        <a:off x="1334704" y="2003802"/>
        <a:ext cx="210910" cy="205052"/>
      </dsp:txXfrm>
    </dsp:sp>
    <dsp:sp modelId="{767BC4A4-F8CE-4A20-9B95-1A3DAC95FA22}">
      <dsp:nvSpPr>
        <dsp:cNvPr id="0" name=""/>
        <dsp:cNvSpPr/>
      </dsp:nvSpPr>
      <dsp:spPr>
        <a:xfrm>
          <a:off x="307489" y="2345557"/>
          <a:ext cx="2265341" cy="78115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3. Identify green, hybrid and conventional options</a:t>
          </a:r>
          <a:endParaRPr lang="en-GB" sz="1500" kern="1200" dirty="0"/>
        </a:p>
      </dsp:txBody>
      <dsp:txXfrm>
        <a:off x="330368" y="2368436"/>
        <a:ext cx="2219583" cy="735394"/>
      </dsp:txXfrm>
    </dsp:sp>
    <dsp:sp modelId="{5FCD3A5A-72BE-4743-9546-380D4AD8D450}">
      <dsp:nvSpPr>
        <dsp:cNvPr id="0" name=""/>
        <dsp:cNvSpPr/>
      </dsp:nvSpPr>
      <dsp:spPr>
        <a:xfrm rot="5400000">
          <a:off x="1293693" y="3146238"/>
          <a:ext cx="292932" cy="35151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200" kern="1200"/>
        </a:p>
      </dsp:txBody>
      <dsp:txXfrm rot="-5400000">
        <a:off x="1334704" y="3175531"/>
        <a:ext cx="210910" cy="205052"/>
      </dsp:txXfrm>
    </dsp:sp>
    <dsp:sp modelId="{947FDCF9-DE45-4790-A09B-4BEC169DDD8A}">
      <dsp:nvSpPr>
        <dsp:cNvPr id="0" name=""/>
        <dsp:cNvSpPr/>
      </dsp:nvSpPr>
      <dsp:spPr>
        <a:xfrm>
          <a:off x="307489" y="3517285"/>
          <a:ext cx="2265341" cy="78115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4. Select best strategies based on effectiveness, co-benefits and costs</a:t>
          </a:r>
          <a:endParaRPr lang="en-GB" sz="1500" kern="1200" dirty="0"/>
        </a:p>
      </dsp:txBody>
      <dsp:txXfrm>
        <a:off x="330368" y="3540164"/>
        <a:ext cx="2219583" cy="73539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66B08-425A-4F3E-8B35-EE7AAB277B24}" type="datetimeFigureOut">
              <a:rPr lang="en-GB" smtClean="0"/>
              <a:t>02/12/2018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729955-5EE1-4BAE-811B-401EDA9E85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45273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nl-NL" altLang="en-US" dirty="0" err="1" smtClean="0"/>
              <a:t>This</a:t>
            </a:r>
            <a:r>
              <a:rPr lang="nl-NL" altLang="en-US" dirty="0" smtClean="0"/>
              <a:t> </a:t>
            </a:r>
            <a:r>
              <a:rPr lang="nl-NL" altLang="en-US" dirty="0" err="1" smtClean="0"/>
              <a:t>powerpoint</a:t>
            </a:r>
            <a:r>
              <a:rPr lang="nl-NL" altLang="en-US" dirty="0" smtClean="0"/>
              <a:t> is made</a:t>
            </a:r>
            <a:r>
              <a:rPr lang="nl-NL" altLang="en-US" baseline="0" dirty="0" smtClean="0"/>
              <a:t> </a:t>
            </a:r>
            <a:r>
              <a:rPr lang="nl-NL" altLang="en-US" baseline="0" dirty="0" err="1" smtClean="0"/>
              <a:t>with</a:t>
            </a:r>
            <a:r>
              <a:rPr lang="nl-NL" altLang="en-US" baseline="0" dirty="0" smtClean="0"/>
              <a:t> </a:t>
            </a:r>
            <a:r>
              <a:rPr lang="nl-NL" altLang="en-US" baseline="0" dirty="0" err="1" smtClean="0"/>
              <a:t>materials</a:t>
            </a:r>
            <a:r>
              <a:rPr lang="nl-NL" altLang="en-US" baseline="0" dirty="0" smtClean="0"/>
              <a:t> </a:t>
            </a:r>
            <a:r>
              <a:rPr lang="nl-NL" altLang="en-US" baseline="0" dirty="0" err="1" smtClean="0"/>
              <a:t>from</a:t>
            </a:r>
            <a:r>
              <a:rPr lang="nl-NL" altLang="en-US" baseline="0" dirty="0" smtClean="0"/>
              <a:t> Bregje van Wesenbeeck, …</a:t>
            </a:r>
            <a:endParaRPr lang="nl-NL" altLang="en-US" dirty="0" smtClean="0"/>
          </a:p>
        </p:txBody>
      </p:sp>
      <p:sp>
        <p:nvSpPr>
          <p:cNvPr id="32772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06B7F69-C5A8-4D26-95E6-1750885AFA83}" type="slidenum">
              <a:rPr lang="en-GB" altLang="en-US" smtClean="0">
                <a:solidFill>
                  <a:srgbClr val="000000"/>
                </a:solidFill>
                <a:ea typeface="ＭＳ Ｐゴシック" pitchFamily="34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GB" altLang="en-US" smtClean="0">
              <a:solidFill>
                <a:srgbClr val="000000"/>
              </a:solidFill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E3D39-A25F-45C1-99DE-04801AC8DE6B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75096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685817" indent="-263776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055103" indent="-211021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477145" indent="-211021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1899186" indent="-211021">
              <a:spcBef>
                <a:spcPct val="30000"/>
              </a:spcBef>
              <a:defRPr sz="11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321227" indent="-211021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743269" indent="-211021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165310" indent="-211021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587351" indent="-211021" eaLnBrk="0" fontAlgn="base" hangingPunct="0">
              <a:spcBef>
                <a:spcPct val="30000"/>
              </a:spcBef>
              <a:spcAft>
                <a:spcPct val="0"/>
              </a:spcAft>
              <a:defRPr sz="11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775C4D86-19EC-403A-9219-B03D1718F1A2}" type="slidenum">
              <a:rPr lang="en-GB" altLang="en-US" sz="1200"/>
              <a:pPr>
                <a:spcBef>
                  <a:spcPct val="0"/>
                </a:spcBef>
              </a:pPr>
              <a:t>7</a:t>
            </a:fld>
            <a:endParaRPr lang="en-GB" altLang="en-US" sz="120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Welcome</a:t>
            </a:r>
          </a:p>
          <a:p>
            <a:r>
              <a:rPr lang="en-US" altLang="en-US" smtClean="0"/>
              <a:t>Department of Environmental Resources</a:t>
            </a:r>
          </a:p>
          <a:p>
            <a:r>
              <a:rPr lang="en-US" altLang="en-US" smtClean="0"/>
              <a:t>Involved in the ES course:</a:t>
            </a:r>
          </a:p>
          <a:p>
            <a:pPr lvl="1">
              <a:buFontTx/>
              <a:buChar char="•"/>
            </a:pPr>
            <a:r>
              <a:rPr lang="en-US" altLang="en-US" smtClean="0"/>
              <a:t>functioning of ecosystems in module 2</a:t>
            </a:r>
          </a:p>
          <a:p>
            <a:pPr lvl="1">
              <a:buFontTx/>
              <a:buChar char="•"/>
            </a:pPr>
            <a:r>
              <a:rPr lang="en-US" altLang="en-US" smtClean="0"/>
              <a:t>module 9: Aquatic Ecosystems</a:t>
            </a:r>
          </a:p>
          <a:p>
            <a:r>
              <a:rPr lang="en-US" altLang="en-US" smtClean="0"/>
              <a:t>My background:</a:t>
            </a:r>
          </a:p>
          <a:p>
            <a:pPr lvl="1">
              <a:buFontTx/>
              <a:buChar char="•"/>
            </a:pPr>
            <a:r>
              <a:rPr lang="en-US" altLang="en-US" smtClean="0"/>
              <a:t>PhD in tropical marine ecology (coral reefs)</a:t>
            </a:r>
          </a:p>
          <a:p>
            <a:pPr lvl="1">
              <a:buFontTx/>
              <a:buChar char="•"/>
            </a:pPr>
            <a:r>
              <a:rPr lang="en-US" altLang="en-US" smtClean="0"/>
              <a:t>Ecological Rehabilitation River Rhine (RIVM = EPA)</a:t>
            </a:r>
          </a:p>
          <a:p>
            <a:pPr lvl="1">
              <a:buFontTx/>
              <a:buChar char="•"/>
            </a:pPr>
            <a:r>
              <a:rPr lang="en-US" altLang="en-US" smtClean="0"/>
              <a:t>Ca 12 years at IHE/UNESCO-IHE</a:t>
            </a:r>
          </a:p>
          <a:p>
            <a:pPr>
              <a:buFontTx/>
              <a:buChar char="•"/>
            </a:pPr>
            <a:endParaRPr lang="en-US" altLang="en-US" smtClean="0"/>
          </a:p>
          <a:p>
            <a:pPr>
              <a:buFontTx/>
              <a:buChar char="•"/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200" b="1">
                <a:solidFill>
                  <a:srgbClr val="000099"/>
                </a:solidFill>
                <a:latin typeface="Arial" charset="0"/>
                <a:ea typeface="ＭＳ Ｐゴシック" pitchFamily="34" charset="-128"/>
              </a:defRPr>
            </a:lvl1pPr>
            <a:lvl2pPr marL="685817" indent="-263776">
              <a:defRPr sz="2200" b="1">
                <a:solidFill>
                  <a:srgbClr val="000099"/>
                </a:solidFill>
                <a:latin typeface="Arial" charset="0"/>
                <a:ea typeface="ＭＳ Ｐゴシック" pitchFamily="34" charset="-128"/>
              </a:defRPr>
            </a:lvl2pPr>
            <a:lvl3pPr marL="1055103" indent="-211021">
              <a:defRPr sz="2200" b="1">
                <a:solidFill>
                  <a:srgbClr val="000099"/>
                </a:solidFill>
                <a:latin typeface="Arial" charset="0"/>
                <a:ea typeface="ＭＳ Ｐゴシック" pitchFamily="34" charset="-128"/>
              </a:defRPr>
            </a:lvl3pPr>
            <a:lvl4pPr marL="1477145" indent="-211021">
              <a:defRPr sz="2200" b="1">
                <a:solidFill>
                  <a:srgbClr val="000099"/>
                </a:solidFill>
                <a:latin typeface="Arial" charset="0"/>
                <a:ea typeface="ＭＳ Ｐゴシック" pitchFamily="34" charset="-128"/>
              </a:defRPr>
            </a:lvl4pPr>
            <a:lvl5pPr marL="1899186" indent="-211021">
              <a:defRPr sz="2200" b="1">
                <a:solidFill>
                  <a:srgbClr val="000099"/>
                </a:solidFill>
                <a:latin typeface="Arial" charset="0"/>
                <a:ea typeface="ＭＳ Ｐゴシック" pitchFamily="34" charset="-128"/>
              </a:defRPr>
            </a:lvl5pPr>
            <a:lvl6pPr marL="2321227" indent="-211021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000099"/>
                </a:solidFill>
                <a:latin typeface="Arial" charset="0"/>
                <a:ea typeface="ＭＳ Ｐゴシック" pitchFamily="34" charset="-128"/>
              </a:defRPr>
            </a:lvl6pPr>
            <a:lvl7pPr marL="2743269" indent="-211021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000099"/>
                </a:solidFill>
                <a:latin typeface="Arial" charset="0"/>
                <a:ea typeface="ＭＳ Ｐゴシック" pitchFamily="34" charset="-128"/>
              </a:defRPr>
            </a:lvl7pPr>
            <a:lvl8pPr marL="3165310" indent="-211021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000099"/>
                </a:solidFill>
                <a:latin typeface="Arial" charset="0"/>
                <a:ea typeface="ＭＳ Ｐゴシック" pitchFamily="34" charset="-128"/>
              </a:defRPr>
            </a:lvl8pPr>
            <a:lvl9pPr marL="3587351" indent="-211021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000099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5903232D-46FF-42B9-9D26-CE10399DC7F6}" type="slidenum">
              <a:rPr lang="en-US" altLang="en-US" sz="1200" b="0">
                <a:solidFill>
                  <a:schemeClr val="tx1"/>
                </a:solidFill>
              </a:rPr>
              <a:pPr/>
              <a:t>14</a:t>
            </a:fld>
            <a:endParaRPr lang="en-US" altLang="en-US" sz="1200" b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200" b="1">
                <a:solidFill>
                  <a:srgbClr val="000099"/>
                </a:solidFill>
                <a:latin typeface="Arial" charset="0"/>
                <a:ea typeface="ＭＳ Ｐゴシック" pitchFamily="34" charset="-128"/>
              </a:defRPr>
            </a:lvl1pPr>
            <a:lvl2pPr marL="685817" indent="-263776">
              <a:defRPr sz="2200" b="1">
                <a:solidFill>
                  <a:srgbClr val="000099"/>
                </a:solidFill>
                <a:latin typeface="Arial" charset="0"/>
                <a:ea typeface="ＭＳ Ｐゴシック" pitchFamily="34" charset="-128"/>
              </a:defRPr>
            </a:lvl2pPr>
            <a:lvl3pPr marL="1055103" indent="-211021">
              <a:defRPr sz="2200" b="1">
                <a:solidFill>
                  <a:srgbClr val="000099"/>
                </a:solidFill>
                <a:latin typeface="Arial" charset="0"/>
                <a:ea typeface="ＭＳ Ｐゴシック" pitchFamily="34" charset="-128"/>
              </a:defRPr>
            </a:lvl3pPr>
            <a:lvl4pPr marL="1477145" indent="-211021">
              <a:defRPr sz="2200" b="1">
                <a:solidFill>
                  <a:srgbClr val="000099"/>
                </a:solidFill>
                <a:latin typeface="Arial" charset="0"/>
                <a:ea typeface="ＭＳ Ｐゴシック" pitchFamily="34" charset="-128"/>
              </a:defRPr>
            </a:lvl4pPr>
            <a:lvl5pPr marL="1899186" indent="-211021">
              <a:defRPr sz="2200" b="1">
                <a:solidFill>
                  <a:srgbClr val="000099"/>
                </a:solidFill>
                <a:latin typeface="Arial" charset="0"/>
                <a:ea typeface="ＭＳ Ｐゴシック" pitchFamily="34" charset="-128"/>
              </a:defRPr>
            </a:lvl5pPr>
            <a:lvl6pPr marL="2321227" indent="-211021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000099"/>
                </a:solidFill>
                <a:latin typeface="Arial" charset="0"/>
                <a:ea typeface="ＭＳ Ｐゴシック" pitchFamily="34" charset="-128"/>
              </a:defRPr>
            </a:lvl6pPr>
            <a:lvl7pPr marL="2743269" indent="-211021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000099"/>
                </a:solidFill>
                <a:latin typeface="Arial" charset="0"/>
                <a:ea typeface="ＭＳ Ｐゴシック" pitchFamily="34" charset="-128"/>
              </a:defRPr>
            </a:lvl7pPr>
            <a:lvl8pPr marL="3165310" indent="-211021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000099"/>
                </a:solidFill>
                <a:latin typeface="Arial" charset="0"/>
                <a:ea typeface="ＭＳ Ｐゴシック" pitchFamily="34" charset="-128"/>
              </a:defRPr>
            </a:lvl8pPr>
            <a:lvl9pPr marL="3587351" indent="-211021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000099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2BAA330E-5F00-4097-8607-876868F5BCA5}" type="slidenum">
              <a:rPr lang="en-US" altLang="en-US" sz="1200" b="0">
                <a:solidFill>
                  <a:schemeClr val="tx1"/>
                </a:solidFill>
              </a:rPr>
              <a:pPr/>
              <a:t>18</a:t>
            </a:fld>
            <a:endParaRPr lang="en-US" altLang="en-US" sz="1200" b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>
              <a:latin typeface="Arial" charset="0"/>
            </a:endParaRPr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EC0C6F5-3F07-487B-9DB1-F1A41B17E3D1}" type="slidenum">
              <a:rPr lang="en-US" altLang="en-US" smtClean="0"/>
              <a:pPr eaLnBrk="1" hangingPunct="1">
                <a:spcBef>
                  <a:spcPct val="0"/>
                </a:spcBef>
              </a:pPr>
              <a:t>37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>
              <a:latin typeface="Arial" charset="0"/>
            </a:endParaRP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D260638-AF57-4095-AD6B-A3A81B2DA461}" type="slidenum">
              <a:rPr lang="en-US" altLang="en-US" smtClean="0">
                <a:cs typeface="Arial" charset="0"/>
              </a:rPr>
              <a:pPr eaLnBrk="1" hangingPunct="1">
                <a:spcBef>
                  <a:spcPct val="0"/>
                </a:spcBef>
              </a:pPr>
              <a:t>47</a:t>
            </a:fld>
            <a:endParaRPr lang="en-US" altLang="en-US" smtClean="0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76638" cy="255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3150" y="319088"/>
            <a:ext cx="2349500" cy="995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1595438"/>
            <a:ext cx="9144000" cy="319087"/>
          </a:xfrm>
          <a:prstGeom prst="rect">
            <a:avLst/>
          </a:prstGeom>
          <a:solidFill>
            <a:srgbClr val="7FA1B6">
              <a:alpha val="25098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GB" altLang="en-US" smtClean="0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0" y="1914525"/>
            <a:ext cx="9144000" cy="319088"/>
          </a:xfrm>
          <a:prstGeom prst="rect">
            <a:avLst/>
          </a:prstGeom>
          <a:solidFill>
            <a:srgbClr val="7FA1B6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GB" altLang="en-US" smtClean="0">
              <a:solidFill>
                <a:srgbClr val="000000"/>
              </a:solidFill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0" y="2233613"/>
            <a:ext cx="9144000" cy="319087"/>
          </a:xfrm>
          <a:prstGeom prst="rect">
            <a:avLst/>
          </a:prstGeom>
          <a:solidFill>
            <a:srgbClr val="7FA1B6">
              <a:alpha val="74901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>
            <a:lvl1pPr defTabSz="414338"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414338"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14338"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14338"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14338"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14338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14338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14338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14338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defRPr/>
            </a:pPr>
            <a:endParaRPr lang="en-US" altLang="en-US" sz="1600" b="0" smtClean="0">
              <a:solidFill>
                <a:srgbClr val="FFFFFF"/>
              </a:solidFill>
              <a:ea typeface="MS Gothic" pitchFamily="49" charset="-128"/>
            </a:endParaRPr>
          </a:p>
        </p:txBody>
      </p:sp>
      <p:sp>
        <p:nvSpPr>
          <p:cNvPr id="9" name="Line 9"/>
          <p:cNvSpPr>
            <a:spLocks noChangeShapeType="1"/>
          </p:cNvSpPr>
          <p:nvPr/>
        </p:nvSpPr>
        <p:spPr bwMode="auto">
          <a:xfrm>
            <a:off x="0" y="1914525"/>
            <a:ext cx="9144000" cy="1588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2800" b="1">
              <a:solidFill>
                <a:srgbClr val="000000"/>
              </a:solidFill>
            </a:endParaRPr>
          </a:p>
        </p:txBody>
      </p:sp>
      <p:sp>
        <p:nvSpPr>
          <p:cNvPr id="10" name="Line 10"/>
          <p:cNvSpPr>
            <a:spLocks noChangeShapeType="1"/>
          </p:cNvSpPr>
          <p:nvPr/>
        </p:nvSpPr>
        <p:spPr bwMode="auto">
          <a:xfrm>
            <a:off x="0" y="2233613"/>
            <a:ext cx="9144000" cy="1587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2800" b="1">
              <a:solidFill>
                <a:srgbClr val="000000"/>
              </a:solidFill>
            </a:endParaRPr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>
            <a:off x="0" y="1595438"/>
            <a:ext cx="9144000" cy="1587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2800" b="1">
              <a:solidFill>
                <a:srgbClr val="000000"/>
              </a:solidFill>
            </a:endParaRPr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6100763" y="703263"/>
            <a:ext cx="1441450" cy="2682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GB" altLang="en-US" smtClean="0">
              <a:solidFill>
                <a:srgbClr val="000000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057400" y="3076575"/>
            <a:ext cx="6618288" cy="885825"/>
          </a:xfrm>
        </p:spPr>
        <p:txBody>
          <a:bodyPr tIns="0" bIns="0"/>
          <a:lstStyle>
            <a:lvl1pPr>
              <a:defRPr>
                <a:solidFill>
                  <a:srgbClr val="008BBF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nl-NL" noProof="0" smtClean="0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4113213"/>
            <a:ext cx="6618288" cy="1144587"/>
          </a:xfrm>
        </p:spPr>
        <p:txBody>
          <a:bodyPr/>
          <a:lstStyle>
            <a:lvl1pPr>
              <a:defRPr>
                <a:solidFill>
                  <a:srgbClr val="008BBF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nl-NL" noProof="0" smtClean="0"/>
          </a:p>
        </p:txBody>
      </p:sp>
      <p:sp>
        <p:nvSpPr>
          <p:cNvPr id="13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5803900"/>
            <a:ext cx="6618288" cy="338138"/>
          </a:xfrm>
        </p:spPr>
        <p:txBody>
          <a:bodyPr/>
          <a:lstStyle>
            <a:lvl1pPr algn="l">
              <a:defRPr sz="1600"/>
            </a:lvl1pPr>
          </a:lstStyle>
          <a:p>
            <a:fld id="{14B00AB8-48FC-4191-B2C3-2A26C789CE22}" type="datetimeFigureOut">
              <a:rPr lang="en-GB" smtClean="0"/>
              <a:t>02/12/2018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368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B00AB8-48FC-4191-B2C3-2A26C789CE22}" type="datetimeFigureOut">
              <a:rPr lang="en-GB" smtClean="0"/>
              <a:t>02/12/2018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FCD965-002B-4EC2-AD67-9532F4D2BF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0809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5300" y="233363"/>
            <a:ext cx="2047875" cy="5549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6913" y="233363"/>
            <a:ext cx="5995987" cy="5549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B00AB8-48FC-4191-B2C3-2A26C789CE22}" type="datetimeFigureOut">
              <a:rPr lang="en-GB" smtClean="0"/>
              <a:t>02/12/2018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FCD965-002B-4EC2-AD67-9532F4D2BF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10613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913" y="233363"/>
            <a:ext cx="8196262" cy="6111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696913" y="1482725"/>
            <a:ext cx="7874000" cy="4300538"/>
          </a:xfrm>
        </p:spPr>
        <p:txBody>
          <a:bodyPr/>
          <a:lstStyle/>
          <a:p>
            <a:pPr lvl="0"/>
            <a:r>
              <a:rPr lang="en-US" noProof="0" smtClean="0"/>
              <a:t>Click icon to add SmartArt graphic</a:t>
            </a:r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B00AB8-48FC-4191-B2C3-2A26C789CE22}" type="datetimeFigureOut">
              <a:rPr lang="en-GB" smtClean="0"/>
              <a:t>02/12/2018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FCD965-002B-4EC2-AD67-9532F4D2BF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6215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ext and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1" descr="P01477 Wetlands_Powerpoint_slide3_RGB_HR2_p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892301"/>
            <a:ext cx="8229600" cy="3606799"/>
          </a:xfrm>
        </p:spPr>
        <p:txBody>
          <a:bodyPr>
            <a:normAutofit/>
          </a:bodyPr>
          <a:lstStyle>
            <a:lvl1pPr marL="342900" indent="-342900" algn="l">
              <a:buFont typeface="Arial"/>
              <a:buChar char="•"/>
              <a:defRPr sz="2000" baseline="0">
                <a:solidFill>
                  <a:schemeClr val="accent1"/>
                </a:solidFill>
              </a:defRPr>
            </a:lvl1pPr>
            <a:lvl2pPr marL="457200" indent="0" algn="l">
              <a:buFontTx/>
              <a:buNone/>
              <a:defRPr>
                <a:solidFill>
                  <a:schemeClr val="accent1"/>
                </a:solidFill>
              </a:defRPr>
            </a:lvl2pPr>
            <a:lvl3pPr marL="914400" indent="0" algn="l">
              <a:buFontTx/>
              <a:buNone/>
              <a:defRPr>
                <a:solidFill>
                  <a:schemeClr val="accent1"/>
                </a:solidFill>
              </a:defRPr>
            </a:lvl3pPr>
            <a:lvl4pPr marL="1371600" indent="0" algn="l">
              <a:buFontTx/>
              <a:buNone/>
              <a:defRPr>
                <a:solidFill>
                  <a:schemeClr val="accent1"/>
                </a:solidFill>
              </a:defRPr>
            </a:lvl4pPr>
            <a:lvl5pPr marL="1828800" indent="0" algn="l">
              <a:buFontTx/>
              <a:buNone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529694"/>
          </a:xfrm>
        </p:spPr>
        <p:txBody>
          <a:bodyPr>
            <a:noAutofit/>
          </a:bodyPr>
          <a:lstStyle>
            <a:lvl1pPr algn="l">
              <a:defRPr sz="3200" b="1" baseline="0"/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23" name="Tijdelijke aanduiding voor tekst 2"/>
          <p:cNvSpPr>
            <a:spLocks noGrp="1"/>
          </p:cNvSpPr>
          <p:nvPr>
            <p:ph type="body" idx="16"/>
          </p:nvPr>
        </p:nvSpPr>
        <p:spPr>
          <a:xfrm>
            <a:off x="457200" y="823386"/>
            <a:ext cx="8235949" cy="425449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7"/>
          </p:nvPr>
        </p:nvSpPr>
        <p:spPr>
          <a:xfrm>
            <a:off x="465138" y="6297613"/>
            <a:ext cx="504825" cy="271462"/>
          </a:xfrm>
        </p:spPr>
        <p:txBody>
          <a:bodyPr/>
          <a:lstStyle>
            <a:lvl1pPr defTabSz="457200">
              <a:defRPr sz="1000" b="1">
                <a:solidFill>
                  <a:srgbClr val="0781AE"/>
                </a:solidFill>
              </a:defRPr>
            </a:lvl1pPr>
          </a:lstStyle>
          <a:p>
            <a:fld id="{20FCD965-002B-4EC2-AD67-9532F4D2BF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01453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608013"/>
            <a:ext cx="7559675" cy="444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BwN-012018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DecisionMaking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C601C6-E8C9-4C7D-91FA-8789C8DF250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36218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12800"/>
            <a:ext cx="9144000" cy="608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Afbeelding 8" descr="P01477 Wetlands_Powerpoint_slide15_RGB_HR2_p3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54500"/>
            <a:ext cx="9144000" cy="260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57200" y="2760394"/>
            <a:ext cx="8229600" cy="1089025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defRPr sz="5000" b="1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457200" y="4714875"/>
            <a:ext cx="8229600" cy="336550"/>
          </a:xfrm>
        </p:spPr>
        <p:txBody>
          <a:bodyPr>
            <a:normAutofit/>
          </a:bodyPr>
          <a:lstStyle>
            <a:lvl1pPr marL="0" indent="0" algn="l">
              <a:buNone/>
              <a:defRPr sz="1800" b="1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NL" dirty="0"/>
          </a:p>
        </p:txBody>
      </p:sp>
      <p:sp>
        <p:nvSpPr>
          <p:cNvPr id="14" name="Tijdelijke aanduiding voor tekst 13"/>
          <p:cNvSpPr>
            <a:spLocks noGrp="1"/>
          </p:cNvSpPr>
          <p:nvPr>
            <p:ph type="body" sz="quarter" idx="13"/>
          </p:nvPr>
        </p:nvSpPr>
        <p:spPr>
          <a:xfrm>
            <a:off x="457200" y="5051425"/>
            <a:ext cx="8229600" cy="33655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800" b="0" i="0">
                <a:solidFill>
                  <a:schemeClr val="bg1"/>
                </a:solidFill>
                <a:latin typeface="+mn-lt"/>
              </a:defRPr>
            </a:lvl1pPr>
            <a:lvl2pPr marL="457200" indent="0">
              <a:buFontTx/>
              <a:buNone/>
              <a:defRPr sz="2000" b="0" i="0">
                <a:solidFill>
                  <a:schemeClr val="bg1"/>
                </a:solidFill>
                <a:latin typeface="+mn-lt"/>
              </a:defRPr>
            </a:lvl2pPr>
            <a:lvl3pPr marL="914400" indent="0">
              <a:buFontTx/>
              <a:buNone/>
              <a:defRPr sz="2000" b="0" i="0">
                <a:solidFill>
                  <a:schemeClr val="bg1"/>
                </a:solidFill>
                <a:latin typeface="+mn-lt"/>
              </a:defRPr>
            </a:lvl3pPr>
            <a:lvl4pPr marL="1371600" indent="0">
              <a:buFontTx/>
              <a:buNone/>
              <a:defRPr sz="2000" b="0" i="0">
                <a:solidFill>
                  <a:schemeClr val="bg1"/>
                </a:solidFill>
                <a:latin typeface="+mn-lt"/>
              </a:defRPr>
            </a:lvl4pPr>
            <a:lvl5pPr marL="1828800" indent="0">
              <a:buFontTx/>
              <a:buNone/>
              <a:defRPr sz="2000" b="0" i="0"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7567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B00AB8-48FC-4191-B2C3-2A26C789CE22}" type="datetimeFigureOut">
              <a:rPr lang="en-GB" smtClean="0"/>
              <a:t>02/12/2018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FCD965-002B-4EC2-AD67-9532F4D2BF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8828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B00AB8-48FC-4191-B2C3-2A26C789CE22}" type="datetimeFigureOut">
              <a:rPr lang="en-GB" smtClean="0"/>
              <a:t>02/12/2018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FCD965-002B-4EC2-AD67-9532F4D2BF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9543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6913" y="1482725"/>
            <a:ext cx="3860800" cy="43005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0113" y="1482725"/>
            <a:ext cx="3860800" cy="43005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B00AB8-48FC-4191-B2C3-2A26C789CE22}" type="datetimeFigureOut">
              <a:rPr lang="en-GB" smtClean="0"/>
              <a:t>02/12/2018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FCD965-002B-4EC2-AD67-9532F4D2BF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0553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B00AB8-48FC-4191-B2C3-2A26C789CE22}" type="datetimeFigureOut">
              <a:rPr lang="en-GB" smtClean="0"/>
              <a:t>02/12/2018</a:t>
            </a:fld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FCD965-002B-4EC2-AD67-9532F4D2BF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4896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B00AB8-48FC-4191-B2C3-2A26C789CE22}" type="datetimeFigureOut">
              <a:rPr lang="en-GB" smtClean="0"/>
              <a:t>02/12/2018</a:t>
            </a:fld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FCD965-002B-4EC2-AD67-9532F4D2BF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2891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B00AB8-48FC-4191-B2C3-2A26C789CE22}" type="datetimeFigureOut">
              <a:rPr lang="en-GB" smtClean="0"/>
              <a:t>02/12/2018</a:t>
            </a:fld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FCD965-002B-4EC2-AD67-9532F4D2BF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5913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B00AB8-48FC-4191-B2C3-2A26C789CE22}" type="datetimeFigureOut">
              <a:rPr lang="en-GB" smtClean="0"/>
              <a:t>02/12/2018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FCD965-002B-4EC2-AD67-9532F4D2BF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9840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B00AB8-48FC-4191-B2C3-2A26C789CE22}" type="datetimeFigureOut">
              <a:rPr lang="en-GB" smtClean="0"/>
              <a:t>02/12/2018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FCD965-002B-4EC2-AD67-9532F4D2BF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0459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-1588"/>
            <a:ext cx="9144000" cy="954088"/>
          </a:xfrm>
          <a:prstGeom prst="rect">
            <a:avLst/>
          </a:prstGeom>
          <a:gradFill rotWithShape="1">
            <a:gsLst>
              <a:gs pos="0">
                <a:srgbClr val="B2B2B2"/>
              </a:gs>
              <a:gs pos="100000">
                <a:srgbClr val="5F5F5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GB" altLang="en-US" smtClean="0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6913" y="1482725"/>
            <a:ext cx="7874000" cy="430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Klik om de opmaakprofielen van de modeltekst te bewerken</a:t>
            </a:r>
          </a:p>
          <a:p>
            <a:pPr lvl="1"/>
            <a:r>
              <a:rPr lang="en-GB" altLang="en-US" smtClean="0"/>
              <a:t>Tweede niveau</a:t>
            </a:r>
          </a:p>
          <a:p>
            <a:pPr lvl="2"/>
            <a:r>
              <a:rPr lang="en-GB" altLang="en-US" smtClean="0"/>
              <a:t>Derde niveau</a:t>
            </a:r>
          </a:p>
          <a:p>
            <a:pPr lvl="3"/>
            <a:r>
              <a:rPr lang="en-GB" altLang="en-US" smtClean="0"/>
              <a:t>Vierde niveau</a:t>
            </a:r>
          </a:p>
          <a:p>
            <a:pPr lvl="4"/>
            <a:r>
              <a:rPr lang="en-GB" altLang="en-US" smtClean="0"/>
              <a:t>Vijfde niveau</a:t>
            </a:r>
          </a:p>
          <a:p>
            <a:pPr lvl="0"/>
            <a:endParaRPr lang="nl-NL" altLang="en-US" smtClean="0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035425" y="6613525"/>
            <a:ext cx="1436688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defRPr sz="900" b="0">
                <a:solidFill>
                  <a:srgbClr val="008BBF"/>
                </a:solidFill>
                <a:latin typeface="Arial" pitchFamily="34" charset="0"/>
              </a:defRPr>
            </a:lvl1pPr>
          </a:lstStyle>
          <a:p>
            <a:fld id="{14B00AB8-48FC-4191-B2C3-2A26C789CE22}" type="datetimeFigureOut">
              <a:rPr lang="en-GB" smtClean="0"/>
              <a:t>02/12/2018</a:t>
            </a:fld>
            <a:endParaRPr lang="en-GB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613525"/>
            <a:ext cx="2439988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b="0">
                <a:solidFill>
                  <a:srgbClr val="008BBF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62725" y="6613525"/>
            <a:ext cx="468313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900" b="0">
                <a:solidFill>
                  <a:srgbClr val="008BBF"/>
                </a:solidFill>
                <a:latin typeface="Arial" pitchFamily="34" charset="0"/>
              </a:defRPr>
            </a:lvl1pPr>
          </a:lstStyle>
          <a:p>
            <a:fld id="{20FCD965-002B-4EC2-AD67-9532F4D2BF3A}" type="slidenum">
              <a:rPr lang="en-GB" smtClean="0"/>
              <a:t>‹#›</a:t>
            </a:fld>
            <a:endParaRPr lang="en-GB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000" y="0"/>
            <a:ext cx="12700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0" y="952500"/>
            <a:ext cx="912336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2800" b="1">
              <a:solidFill>
                <a:srgbClr val="000000"/>
              </a:solidFill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696913" y="233363"/>
            <a:ext cx="8196262" cy="61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en-US" smtClean="0"/>
              <a:t>Klik om het opmaakprofiel te bewerken</a:t>
            </a:r>
          </a:p>
        </p:txBody>
      </p:sp>
      <p:pic>
        <p:nvPicPr>
          <p:cNvPr id="1034" name="Picture 10" descr="woordmerk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6323013"/>
            <a:ext cx="1573213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B2B2B2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5" name="Line 11"/>
          <p:cNvSpPr>
            <a:spLocks noChangeShapeType="1"/>
          </p:cNvSpPr>
          <p:nvPr/>
        </p:nvSpPr>
        <p:spPr bwMode="auto">
          <a:xfrm flipH="1">
            <a:off x="0" y="6467475"/>
            <a:ext cx="7032625" cy="0"/>
          </a:xfrm>
          <a:prstGeom prst="line">
            <a:avLst/>
          </a:prstGeom>
          <a:noFill/>
          <a:ln w="9525">
            <a:solidFill>
              <a:srgbClr val="B2B2B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2800" b="1">
              <a:solidFill>
                <a:srgbClr val="000000"/>
              </a:solidFill>
            </a:endParaRPr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8425" y="0"/>
            <a:ext cx="1328738" cy="947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-6350" y="-3175"/>
            <a:ext cx="9158288" cy="319088"/>
          </a:xfrm>
          <a:prstGeom prst="rect">
            <a:avLst/>
          </a:prstGeom>
          <a:solidFill>
            <a:srgbClr val="5F5F5F">
              <a:alpha val="10196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GB" altLang="en-US" smtClean="0">
              <a:solidFill>
                <a:srgbClr val="000000"/>
              </a:solidFill>
            </a:endParaRPr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317500"/>
            <a:ext cx="9144000" cy="317500"/>
          </a:xfrm>
          <a:prstGeom prst="rect">
            <a:avLst/>
          </a:prstGeom>
          <a:solidFill>
            <a:srgbClr val="5F5F5F">
              <a:alpha val="34901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GB" altLang="en-US" smtClean="0">
              <a:solidFill>
                <a:srgbClr val="000000"/>
              </a:solidFill>
            </a:endParaRPr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0" y="635000"/>
            <a:ext cx="9144000" cy="317500"/>
          </a:xfrm>
          <a:prstGeom prst="rect">
            <a:avLst/>
          </a:prstGeom>
          <a:solidFill>
            <a:srgbClr val="5F5F5F">
              <a:alpha val="5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>
            <a:lvl1pPr defTabSz="414338"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414338"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14338"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14338"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14338"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14338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14338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14338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14338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defRPr/>
            </a:pPr>
            <a:endParaRPr lang="en-US" altLang="en-US" sz="1600" b="0" smtClean="0">
              <a:solidFill>
                <a:srgbClr val="FFFFFF"/>
              </a:solidFill>
              <a:ea typeface="MS Gothic" pitchFamily="49" charset="-128"/>
            </a:endParaRP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auto">
          <a:xfrm>
            <a:off x="0" y="317500"/>
            <a:ext cx="9144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2800" b="1">
              <a:solidFill>
                <a:srgbClr val="000000"/>
              </a:solidFill>
            </a:endParaRPr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auto">
          <a:xfrm flipV="1">
            <a:off x="0" y="633413"/>
            <a:ext cx="9144000" cy="1587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2800" b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204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825500" indent="-28575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2pPr>
      <a:lvl3pPr marL="1233488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Wingdings" pitchFamily="2" charset="2"/>
        <a:buChar char="Ø"/>
        <a:defRPr>
          <a:solidFill>
            <a:schemeClr val="tx1"/>
          </a:solidFill>
          <a:latin typeface="+mn-lt"/>
        </a:defRPr>
      </a:lvl3pPr>
      <a:lvl4pPr marL="1641475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Wingdings" pitchFamily="2" charset="2"/>
        <a:buChar char="v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Wingdings" pitchFamily="2" charset="2"/>
        <a:buChar char="v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Wingdings" pitchFamily="2" charset="2"/>
        <a:buChar char="v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Wingdings" pitchFamily="2" charset="2"/>
        <a:buChar char="v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Wingdings" pitchFamily="2" charset="2"/>
        <a:buChar char="v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0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2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20.w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3.w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4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gov.uk/government/publications/working-with-natural-processes-to-reduce-flood-risk" TargetMode="Externa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diagramLayout" Target="../diagrams/layout4.xml"/><Relationship Id="rId7" Type="http://schemas.openxmlformats.org/officeDocument/2006/relationships/image" Target="../media/image54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Relationship Id="rId9" Type="http://schemas.openxmlformats.org/officeDocument/2006/relationships/image" Target="../media/image5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564313" y="5284788"/>
            <a:ext cx="2513012" cy="14843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>
              <a:solidFill>
                <a:prstClr val="white"/>
              </a:solidFill>
            </a:endParaRPr>
          </a:p>
        </p:txBody>
      </p:sp>
      <p:pic>
        <p:nvPicPr>
          <p:cNvPr id="5129" name="Picture 9" descr="C:\WI Pieter\WI Pieter\Timesheets, templates and administration, bios etc\Logos\DELTARES_ENABLING_RG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9463" y="5213350"/>
            <a:ext cx="2816225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Strategy building</a:t>
            </a:r>
            <a:endParaRPr lang="en-GB" dirty="0"/>
          </a:p>
        </p:txBody>
      </p:sp>
      <p:pic>
        <p:nvPicPr>
          <p:cNvPr id="5132" name="Picture 12" descr="Afbeeldingsresultaat voor TU Delf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5479162"/>
            <a:ext cx="2004430" cy="782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EcoShap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4357" y="4391814"/>
            <a:ext cx="1277938" cy="87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C:\WI Pieter\WI Pieter\Timesheets, templates and administration, bios etc\Logos\Logo_Wetlands_Full Colour for Screens_Web Large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7575" y="4386263"/>
            <a:ext cx="1831975" cy="827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388" y="5954025"/>
            <a:ext cx="2644775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0118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008063" y="608013"/>
            <a:ext cx="8388350" cy="444500"/>
          </a:xfrm>
        </p:spPr>
        <p:txBody>
          <a:bodyPr/>
          <a:lstStyle/>
          <a:p>
            <a:r>
              <a:rPr lang="en-US" altLang="en-US" b="0" smtClean="0">
                <a:solidFill>
                  <a:srgbClr val="222268"/>
                </a:solidFill>
              </a:rPr>
              <a:t>Step 2: Alternatives to solve the problem</a:t>
            </a:r>
            <a:endParaRPr lang="en-GB" altLang="en-US" b="0" smtClean="0">
              <a:solidFill>
                <a:srgbClr val="222268"/>
              </a:solidFill>
            </a:endParaRPr>
          </a:p>
        </p:txBody>
      </p:sp>
      <p:sp>
        <p:nvSpPr>
          <p:cNvPr id="96259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>
                <a:solidFill>
                  <a:srgbClr val="222268"/>
                </a:solidFill>
              </a:rPr>
              <a:t>there is not one solution, but only different possible solutions</a:t>
            </a:r>
          </a:p>
          <a:p>
            <a:r>
              <a:rPr lang="en-US" altLang="en-US" smtClean="0">
                <a:solidFill>
                  <a:srgbClr val="222268"/>
                </a:solidFill>
              </a:rPr>
              <a:t>alternative is a possible solution</a:t>
            </a:r>
          </a:p>
          <a:p>
            <a:r>
              <a:rPr lang="en-US" altLang="en-US" smtClean="0">
                <a:solidFill>
                  <a:srgbClr val="222268"/>
                </a:solidFill>
              </a:rPr>
              <a:t>need for </a:t>
            </a:r>
            <a:r>
              <a:rPr lang="en-US" altLang="en-US" i="1" smtClean="0">
                <a:solidFill>
                  <a:srgbClr val="222268"/>
                </a:solidFill>
              </a:rPr>
              <a:t>zero </a:t>
            </a:r>
            <a:r>
              <a:rPr lang="en-US" altLang="en-US" smtClean="0">
                <a:solidFill>
                  <a:srgbClr val="222268"/>
                </a:solidFill>
              </a:rPr>
              <a:t>alternative (do nothing)</a:t>
            </a:r>
          </a:p>
          <a:p>
            <a:r>
              <a:rPr lang="en-US" altLang="en-US" smtClean="0">
                <a:solidFill>
                  <a:srgbClr val="222268"/>
                </a:solidFill>
              </a:rPr>
              <a:t>need for brainstorming with/by stakeholders</a:t>
            </a:r>
          </a:p>
          <a:p>
            <a:r>
              <a:rPr lang="en-US" altLang="en-US" smtClean="0">
                <a:solidFill>
                  <a:srgbClr val="222268"/>
                </a:solidFill>
              </a:rPr>
              <a:t>need for limited amount of alternatives</a:t>
            </a:r>
            <a:endParaRPr lang="en-GB" altLang="en-US" smtClean="0">
              <a:solidFill>
                <a:srgbClr val="222268"/>
              </a:solidFill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CF9C288-1DD0-431A-B2C6-8DCFE5040381}" type="slidenum">
              <a:rPr lang="en-US" altLang="en-US" sz="1000" b="0"/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000" b="0"/>
          </a:p>
        </p:txBody>
      </p:sp>
      <p:sp>
        <p:nvSpPr>
          <p:cNvPr id="922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t-IT" altLang="en-US" sz="1000" b="0" smtClean="0"/>
              <a:t>DecisionMaking</a:t>
            </a:r>
            <a:endParaRPr lang="en-US" altLang="en-US" sz="1000" b="0" smtClean="0"/>
          </a:p>
        </p:txBody>
      </p:sp>
      <p:sp>
        <p:nvSpPr>
          <p:cNvPr id="922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000" b="0" smtClean="0"/>
              <a:t>BwN-012018</a:t>
            </a:r>
          </a:p>
        </p:txBody>
      </p:sp>
    </p:spTree>
    <p:extLst>
      <p:ext uri="{BB962C8B-B14F-4D97-AF65-F5344CB8AC3E}">
        <p14:creationId xmlns:p14="http://schemas.microsoft.com/office/powerpoint/2010/main" val="1184294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0" smtClean="0">
                <a:solidFill>
                  <a:srgbClr val="222268"/>
                </a:solidFill>
              </a:rPr>
              <a:t>Step 2: generation of alternatives</a:t>
            </a:r>
            <a:endParaRPr lang="en-GB" altLang="en-US" b="0" smtClean="0">
              <a:solidFill>
                <a:srgbClr val="222268"/>
              </a:solidFill>
            </a:endParaRP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770188"/>
            <a:ext cx="7772400" cy="2819400"/>
          </a:xfrm>
        </p:spPr>
        <p:txBody>
          <a:bodyPr/>
          <a:lstStyle/>
          <a:p>
            <a:r>
              <a:rPr lang="en-US" altLang="en-US" smtClean="0">
                <a:solidFill>
                  <a:srgbClr val="222268"/>
                </a:solidFill>
              </a:rPr>
              <a:t>construct breakwater</a:t>
            </a:r>
          </a:p>
          <a:p>
            <a:r>
              <a:rPr lang="en-US" altLang="en-US" smtClean="0">
                <a:solidFill>
                  <a:srgbClr val="222268"/>
                </a:solidFill>
              </a:rPr>
              <a:t>move port to somewhere else</a:t>
            </a:r>
          </a:p>
          <a:p>
            <a:r>
              <a:rPr lang="en-US" altLang="en-US" smtClean="0">
                <a:solidFill>
                  <a:srgbClr val="222268"/>
                </a:solidFill>
              </a:rPr>
              <a:t>re-educate fishermen to farmers</a:t>
            </a:r>
          </a:p>
          <a:p>
            <a:r>
              <a:rPr lang="en-US" altLang="en-US" smtClean="0">
                <a:solidFill>
                  <a:srgbClr val="222268"/>
                </a:solidFill>
              </a:rPr>
              <a:t>increase basin</a:t>
            </a:r>
          </a:p>
          <a:p>
            <a:r>
              <a:rPr lang="en-US" altLang="en-US" smtClean="0">
                <a:solidFill>
                  <a:srgbClr val="222268"/>
                </a:solidFill>
              </a:rPr>
              <a:t>dredge access channel</a:t>
            </a:r>
          </a:p>
          <a:p>
            <a:r>
              <a:rPr lang="en-US" altLang="en-US" smtClean="0">
                <a:solidFill>
                  <a:srgbClr val="222268"/>
                </a:solidFill>
              </a:rPr>
              <a:t>combinations of these</a:t>
            </a:r>
          </a:p>
          <a:p>
            <a:pPr>
              <a:buFont typeface="Wingdings" pitchFamily="2" charset="2"/>
              <a:buNone/>
            </a:pPr>
            <a:endParaRPr lang="en-GB" altLang="en-US" smtClean="0">
              <a:solidFill>
                <a:srgbClr val="222268"/>
              </a:solidFill>
            </a:endParaRPr>
          </a:p>
        </p:txBody>
      </p:sp>
      <p:grpSp>
        <p:nvGrpSpPr>
          <p:cNvPr id="10244" name="Group 22"/>
          <p:cNvGrpSpPr>
            <a:grpSpLocks/>
          </p:cNvGrpSpPr>
          <p:nvPr/>
        </p:nvGrpSpPr>
        <p:grpSpPr bwMode="auto">
          <a:xfrm>
            <a:off x="4379913" y="528638"/>
            <a:ext cx="4584700" cy="1892300"/>
            <a:chOff x="2744" y="288"/>
            <a:chExt cx="2888" cy="946"/>
          </a:xfrm>
        </p:grpSpPr>
        <p:sp>
          <p:nvSpPr>
            <p:cNvPr id="10248" name="Freeform 5"/>
            <p:cNvSpPr>
              <a:spLocks/>
            </p:cNvSpPr>
            <p:nvPr/>
          </p:nvSpPr>
          <p:spPr bwMode="auto">
            <a:xfrm>
              <a:off x="2744" y="288"/>
              <a:ext cx="2888" cy="611"/>
            </a:xfrm>
            <a:custGeom>
              <a:avLst/>
              <a:gdLst>
                <a:gd name="T0" fmla="*/ 0 w 5472"/>
                <a:gd name="T1" fmla="*/ 0 h 1616"/>
                <a:gd name="T2" fmla="*/ 1 w 5472"/>
                <a:gd name="T3" fmla="*/ 0 h 1616"/>
                <a:gd name="T4" fmla="*/ 1 w 5472"/>
                <a:gd name="T5" fmla="*/ 0 h 1616"/>
                <a:gd name="T6" fmla="*/ 1 w 5472"/>
                <a:gd name="T7" fmla="*/ 0 h 1616"/>
                <a:gd name="T8" fmla="*/ 1 w 5472"/>
                <a:gd name="T9" fmla="*/ 0 h 1616"/>
                <a:gd name="T10" fmla="*/ 1 w 5472"/>
                <a:gd name="T11" fmla="*/ 0 h 1616"/>
                <a:gd name="T12" fmla="*/ 1 w 5472"/>
                <a:gd name="T13" fmla="*/ 0 h 1616"/>
                <a:gd name="T14" fmla="*/ 1 w 5472"/>
                <a:gd name="T15" fmla="*/ 0 h 1616"/>
                <a:gd name="T16" fmla="*/ 1 w 5472"/>
                <a:gd name="T17" fmla="*/ 0 h 1616"/>
                <a:gd name="T18" fmla="*/ 1 w 5472"/>
                <a:gd name="T19" fmla="*/ 0 h 1616"/>
                <a:gd name="T20" fmla="*/ 1 w 5472"/>
                <a:gd name="T21" fmla="*/ 0 h 1616"/>
                <a:gd name="T22" fmla="*/ 1 w 5472"/>
                <a:gd name="T23" fmla="*/ 0 h 1616"/>
                <a:gd name="T24" fmla="*/ 1 w 5472"/>
                <a:gd name="T25" fmla="*/ 0 h 1616"/>
                <a:gd name="T26" fmla="*/ 1 w 5472"/>
                <a:gd name="T27" fmla="*/ 0 h 1616"/>
                <a:gd name="T28" fmla="*/ 1 w 5472"/>
                <a:gd name="T29" fmla="*/ 0 h 1616"/>
                <a:gd name="T30" fmla="*/ 1 w 5472"/>
                <a:gd name="T31" fmla="*/ 0 h 1616"/>
                <a:gd name="T32" fmla="*/ 1 w 5472"/>
                <a:gd name="T33" fmla="*/ 0 h 1616"/>
                <a:gd name="T34" fmla="*/ 1 w 5472"/>
                <a:gd name="T35" fmla="*/ 0 h 1616"/>
                <a:gd name="T36" fmla="*/ 1 w 5472"/>
                <a:gd name="T37" fmla="*/ 0 h 1616"/>
                <a:gd name="T38" fmla="*/ 1 w 5472"/>
                <a:gd name="T39" fmla="*/ 0 h 1616"/>
                <a:gd name="T40" fmla="*/ 1 w 5472"/>
                <a:gd name="T41" fmla="*/ 0 h 1616"/>
                <a:gd name="T42" fmla="*/ 1 w 5472"/>
                <a:gd name="T43" fmla="*/ 0 h 1616"/>
                <a:gd name="T44" fmla="*/ 1 w 5472"/>
                <a:gd name="T45" fmla="*/ 0 h 1616"/>
                <a:gd name="T46" fmla="*/ 1 w 5472"/>
                <a:gd name="T47" fmla="*/ 0 h 1616"/>
                <a:gd name="T48" fmla="*/ 1 w 5472"/>
                <a:gd name="T49" fmla="*/ 0 h 1616"/>
                <a:gd name="T50" fmla="*/ 1 w 5472"/>
                <a:gd name="T51" fmla="*/ 0 h 1616"/>
                <a:gd name="T52" fmla="*/ 1 w 5472"/>
                <a:gd name="T53" fmla="*/ 0 h 1616"/>
                <a:gd name="T54" fmla="*/ 1 w 5472"/>
                <a:gd name="T55" fmla="*/ 0 h 1616"/>
                <a:gd name="T56" fmla="*/ 1 w 5472"/>
                <a:gd name="T57" fmla="*/ 0 h 1616"/>
                <a:gd name="T58" fmla="*/ 1 w 5472"/>
                <a:gd name="T59" fmla="*/ 0 h 1616"/>
                <a:gd name="T60" fmla="*/ 1 w 5472"/>
                <a:gd name="T61" fmla="*/ 0 h 1616"/>
                <a:gd name="T62" fmla="*/ 1 w 5472"/>
                <a:gd name="T63" fmla="*/ 0 h 1616"/>
                <a:gd name="T64" fmla="*/ 1 w 5472"/>
                <a:gd name="T65" fmla="*/ 0 h 1616"/>
                <a:gd name="T66" fmla="*/ 1 w 5472"/>
                <a:gd name="T67" fmla="*/ 0 h 1616"/>
                <a:gd name="T68" fmla="*/ 1 w 5472"/>
                <a:gd name="T69" fmla="*/ 0 h 1616"/>
                <a:gd name="T70" fmla="*/ 1 w 5472"/>
                <a:gd name="T71" fmla="*/ 0 h 1616"/>
                <a:gd name="T72" fmla="*/ 1 w 5472"/>
                <a:gd name="T73" fmla="*/ 0 h 161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5472"/>
                <a:gd name="T112" fmla="*/ 0 h 1616"/>
                <a:gd name="T113" fmla="*/ 5472 w 5472"/>
                <a:gd name="T114" fmla="*/ 1616 h 161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5472" h="1616">
                  <a:moveTo>
                    <a:pt x="0" y="1552"/>
                  </a:moveTo>
                  <a:cubicBezTo>
                    <a:pt x="264" y="1572"/>
                    <a:pt x="528" y="1592"/>
                    <a:pt x="672" y="1600"/>
                  </a:cubicBezTo>
                  <a:cubicBezTo>
                    <a:pt x="816" y="1608"/>
                    <a:pt x="776" y="1600"/>
                    <a:pt x="864" y="1600"/>
                  </a:cubicBezTo>
                  <a:cubicBezTo>
                    <a:pt x="952" y="1600"/>
                    <a:pt x="1136" y="1616"/>
                    <a:pt x="1200" y="1600"/>
                  </a:cubicBezTo>
                  <a:cubicBezTo>
                    <a:pt x="1264" y="1584"/>
                    <a:pt x="1256" y="1520"/>
                    <a:pt x="1248" y="1504"/>
                  </a:cubicBezTo>
                  <a:cubicBezTo>
                    <a:pt x="1240" y="1488"/>
                    <a:pt x="1200" y="1504"/>
                    <a:pt x="1152" y="1504"/>
                  </a:cubicBezTo>
                  <a:cubicBezTo>
                    <a:pt x="1104" y="1504"/>
                    <a:pt x="1000" y="1504"/>
                    <a:pt x="960" y="1504"/>
                  </a:cubicBezTo>
                  <a:cubicBezTo>
                    <a:pt x="920" y="1504"/>
                    <a:pt x="960" y="1512"/>
                    <a:pt x="912" y="1504"/>
                  </a:cubicBezTo>
                  <a:cubicBezTo>
                    <a:pt x="864" y="1496"/>
                    <a:pt x="752" y="1472"/>
                    <a:pt x="672" y="1456"/>
                  </a:cubicBezTo>
                  <a:cubicBezTo>
                    <a:pt x="592" y="1440"/>
                    <a:pt x="504" y="1432"/>
                    <a:pt x="432" y="1408"/>
                  </a:cubicBezTo>
                  <a:cubicBezTo>
                    <a:pt x="360" y="1384"/>
                    <a:pt x="272" y="1352"/>
                    <a:pt x="240" y="1312"/>
                  </a:cubicBezTo>
                  <a:cubicBezTo>
                    <a:pt x="208" y="1272"/>
                    <a:pt x="224" y="1200"/>
                    <a:pt x="240" y="1168"/>
                  </a:cubicBezTo>
                  <a:cubicBezTo>
                    <a:pt x="256" y="1136"/>
                    <a:pt x="288" y="1120"/>
                    <a:pt x="336" y="1120"/>
                  </a:cubicBezTo>
                  <a:cubicBezTo>
                    <a:pt x="384" y="1120"/>
                    <a:pt x="432" y="1152"/>
                    <a:pt x="528" y="1168"/>
                  </a:cubicBezTo>
                  <a:cubicBezTo>
                    <a:pt x="624" y="1184"/>
                    <a:pt x="824" y="1216"/>
                    <a:pt x="912" y="1216"/>
                  </a:cubicBezTo>
                  <a:cubicBezTo>
                    <a:pt x="1000" y="1216"/>
                    <a:pt x="1000" y="1192"/>
                    <a:pt x="1056" y="1168"/>
                  </a:cubicBezTo>
                  <a:cubicBezTo>
                    <a:pt x="1112" y="1144"/>
                    <a:pt x="1184" y="1080"/>
                    <a:pt x="1248" y="1072"/>
                  </a:cubicBezTo>
                  <a:cubicBezTo>
                    <a:pt x="1312" y="1064"/>
                    <a:pt x="1368" y="1088"/>
                    <a:pt x="1440" y="1120"/>
                  </a:cubicBezTo>
                  <a:cubicBezTo>
                    <a:pt x="1512" y="1152"/>
                    <a:pt x="1608" y="1240"/>
                    <a:pt x="1680" y="1264"/>
                  </a:cubicBezTo>
                  <a:cubicBezTo>
                    <a:pt x="1752" y="1288"/>
                    <a:pt x="1816" y="1264"/>
                    <a:pt x="1872" y="1264"/>
                  </a:cubicBezTo>
                  <a:cubicBezTo>
                    <a:pt x="1928" y="1264"/>
                    <a:pt x="1960" y="1280"/>
                    <a:pt x="2016" y="1264"/>
                  </a:cubicBezTo>
                  <a:cubicBezTo>
                    <a:pt x="2072" y="1248"/>
                    <a:pt x="2152" y="1192"/>
                    <a:pt x="2208" y="1168"/>
                  </a:cubicBezTo>
                  <a:cubicBezTo>
                    <a:pt x="2264" y="1144"/>
                    <a:pt x="2304" y="1136"/>
                    <a:pt x="2352" y="1120"/>
                  </a:cubicBezTo>
                  <a:cubicBezTo>
                    <a:pt x="2400" y="1104"/>
                    <a:pt x="2440" y="1080"/>
                    <a:pt x="2496" y="1072"/>
                  </a:cubicBezTo>
                  <a:cubicBezTo>
                    <a:pt x="2552" y="1064"/>
                    <a:pt x="2624" y="1064"/>
                    <a:pt x="2688" y="1072"/>
                  </a:cubicBezTo>
                  <a:cubicBezTo>
                    <a:pt x="2752" y="1080"/>
                    <a:pt x="2832" y="1112"/>
                    <a:pt x="2880" y="1120"/>
                  </a:cubicBezTo>
                  <a:cubicBezTo>
                    <a:pt x="2928" y="1128"/>
                    <a:pt x="2944" y="1120"/>
                    <a:pt x="2976" y="1120"/>
                  </a:cubicBezTo>
                  <a:cubicBezTo>
                    <a:pt x="3008" y="1120"/>
                    <a:pt x="3032" y="1128"/>
                    <a:pt x="3072" y="1120"/>
                  </a:cubicBezTo>
                  <a:cubicBezTo>
                    <a:pt x="3112" y="1112"/>
                    <a:pt x="3216" y="1128"/>
                    <a:pt x="3216" y="1072"/>
                  </a:cubicBezTo>
                  <a:cubicBezTo>
                    <a:pt x="3216" y="1016"/>
                    <a:pt x="3096" y="912"/>
                    <a:pt x="3072" y="784"/>
                  </a:cubicBezTo>
                  <a:cubicBezTo>
                    <a:pt x="3048" y="656"/>
                    <a:pt x="3040" y="400"/>
                    <a:pt x="3072" y="304"/>
                  </a:cubicBezTo>
                  <a:cubicBezTo>
                    <a:pt x="3104" y="208"/>
                    <a:pt x="3176" y="240"/>
                    <a:pt x="3264" y="208"/>
                  </a:cubicBezTo>
                  <a:cubicBezTo>
                    <a:pt x="3352" y="176"/>
                    <a:pt x="3472" y="136"/>
                    <a:pt x="3600" y="112"/>
                  </a:cubicBezTo>
                  <a:cubicBezTo>
                    <a:pt x="3728" y="88"/>
                    <a:pt x="3864" y="72"/>
                    <a:pt x="4032" y="64"/>
                  </a:cubicBezTo>
                  <a:cubicBezTo>
                    <a:pt x="4200" y="56"/>
                    <a:pt x="4440" y="72"/>
                    <a:pt x="4608" y="64"/>
                  </a:cubicBezTo>
                  <a:cubicBezTo>
                    <a:pt x="4776" y="56"/>
                    <a:pt x="4896" y="0"/>
                    <a:pt x="5040" y="16"/>
                  </a:cubicBezTo>
                  <a:cubicBezTo>
                    <a:pt x="5184" y="32"/>
                    <a:pt x="5400" y="136"/>
                    <a:pt x="5472" y="160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249" name="Freeform 6"/>
            <p:cNvSpPr>
              <a:spLocks/>
            </p:cNvSpPr>
            <p:nvPr/>
          </p:nvSpPr>
          <p:spPr bwMode="auto">
            <a:xfrm>
              <a:off x="3500" y="328"/>
              <a:ext cx="2132" cy="583"/>
            </a:xfrm>
            <a:custGeom>
              <a:avLst/>
              <a:gdLst>
                <a:gd name="T0" fmla="*/ 1 w 4040"/>
                <a:gd name="T1" fmla="*/ 0 h 1544"/>
                <a:gd name="T2" fmla="*/ 1 w 4040"/>
                <a:gd name="T3" fmla="*/ 0 h 1544"/>
                <a:gd name="T4" fmla="*/ 1 w 4040"/>
                <a:gd name="T5" fmla="*/ 0 h 1544"/>
                <a:gd name="T6" fmla="*/ 1 w 4040"/>
                <a:gd name="T7" fmla="*/ 0 h 1544"/>
                <a:gd name="T8" fmla="*/ 1 w 4040"/>
                <a:gd name="T9" fmla="*/ 0 h 1544"/>
                <a:gd name="T10" fmla="*/ 1 w 4040"/>
                <a:gd name="T11" fmla="*/ 0 h 1544"/>
                <a:gd name="T12" fmla="*/ 1 w 4040"/>
                <a:gd name="T13" fmla="*/ 0 h 1544"/>
                <a:gd name="T14" fmla="*/ 1 w 4040"/>
                <a:gd name="T15" fmla="*/ 0 h 1544"/>
                <a:gd name="T16" fmla="*/ 1 w 4040"/>
                <a:gd name="T17" fmla="*/ 0 h 1544"/>
                <a:gd name="T18" fmla="*/ 1 w 4040"/>
                <a:gd name="T19" fmla="*/ 0 h 1544"/>
                <a:gd name="T20" fmla="*/ 1 w 4040"/>
                <a:gd name="T21" fmla="*/ 0 h 1544"/>
                <a:gd name="T22" fmla="*/ 1 w 4040"/>
                <a:gd name="T23" fmla="*/ 0 h 1544"/>
                <a:gd name="T24" fmla="*/ 1 w 4040"/>
                <a:gd name="T25" fmla="*/ 0 h 1544"/>
                <a:gd name="T26" fmla="*/ 1 w 4040"/>
                <a:gd name="T27" fmla="*/ 0 h 1544"/>
                <a:gd name="T28" fmla="*/ 1 w 4040"/>
                <a:gd name="T29" fmla="*/ 0 h 1544"/>
                <a:gd name="T30" fmla="*/ 1 w 4040"/>
                <a:gd name="T31" fmla="*/ 0 h 1544"/>
                <a:gd name="T32" fmla="*/ 1 w 4040"/>
                <a:gd name="T33" fmla="*/ 0 h 1544"/>
                <a:gd name="T34" fmla="*/ 1 w 4040"/>
                <a:gd name="T35" fmla="*/ 0 h 1544"/>
                <a:gd name="T36" fmla="*/ 1 w 4040"/>
                <a:gd name="T37" fmla="*/ 0 h 1544"/>
                <a:gd name="T38" fmla="*/ 1 w 4040"/>
                <a:gd name="T39" fmla="*/ 0 h 1544"/>
                <a:gd name="T40" fmla="*/ 1 w 4040"/>
                <a:gd name="T41" fmla="*/ 0 h 1544"/>
                <a:gd name="T42" fmla="*/ 1 w 4040"/>
                <a:gd name="T43" fmla="*/ 0 h 1544"/>
                <a:gd name="T44" fmla="*/ 1 w 4040"/>
                <a:gd name="T45" fmla="*/ 0 h 1544"/>
                <a:gd name="T46" fmla="*/ 1 w 4040"/>
                <a:gd name="T47" fmla="*/ 0 h 1544"/>
                <a:gd name="T48" fmla="*/ 1 w 4040"/>
                <a:gd name="T49" fmla="*/ 0 h 1544"/>
                <a:gd name="T50" fmla="*/ 1 w 4040"/>
                <a:gd name="T51" fmla="*/ 0 h 1544"/>
                <a:gd name="T52" fmla="*/ 1 w 4040"/>
                <a:gd name="T53" fmla="*/ 0 h 1544"/>
                <a:gd name="T54" fmla="*/ 1 w 4040"/>
                <a:gd name="T55" fmla="*/ 0 h 1544"/>
                <a:gd name="T56" fmla="*/ 1 w 4040"/>
                <a:gd name="T57" fmla="*/ 0 h 1544"/>
                <a:gd name="T58" fmla="*/ 1 w 4040"/>
                <a:gd name="T59" fmla="*/ 0 h 1544"/>
                <a:gd name="T60" fmla="*/ 1 w 4040"/>
                <a:gd name="T61" fmla="*/ 0 h 1544"/>
                <a:gd name="T62" fmla="*/ 1 w 4040"/>
                <a:gd name="T63" fmla="*/ 0 h 1544"/>
                <a:gd name="T64" fmla="*/ 1 w 4040"/>
                <a:gd name="T65" fmla="*/ 0 h 1544"/>
                <a:gd name="T66" fmla="*/ 1 w 4040"/>
                <a:gd name="T67" fmla="*/ 0 h 154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040"/>
                <a:gd name="T103" fmla="*/ 0 h 1544"/>
                <a:gd name="T104" fmla="*/ 4040 w 4040"/>
                <a:gd name="T105" fmla="*/ 1544 h 1544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040" h="1544">
                  <a:moveTo>
                    <a:pt x="1448" y="1544"/>
                  </a:moveTo>
                  <a:cubicBezTo>
                    <a:pt x="924" y="1532"/>
                    <a:pt x="400" y="1520"/>
                    <a:pt x="200" y="1496"/>
                  </a:cubicBezTo>
                  <a:cubicBezTo>
                    <a:pt x="0" y="1472"/>
                    <a:pt x="208" y="1416"/>
                    <a:pt x="248" y="1400"/>
                  </a:cubicBezTo>
                  <a:cubicBezTo>
                    <a:pt x="288" y="1384"/>
                    <a:pt x="376" y="1400"/>
                    <a:pt x="440" y="1400"/>
                  </a:cubicBezTo>
                  <a:cubicBezTo>
                    <a:pt x="504" y="1400"/>
                    <a:pt x="576" y="1392"/>
                    <a:pt x="632" y="1400"/>
                  </a:cubicBezTo>
                  <a:cubicBezTo>
                    <a:pt x="688" y="1408"/>
                    <a:pt x="744" y="1448"/>
                    <a:pt x="776" y="1448"/>
                  </a:cubicBezTo>
                  <a:cubicBezTo>
                    <a:pt x="808" y="1448"/>
                    <a:pt x="784" y="1408"/>
                    <a:pt x="824" y="1400"/>
                  </a:cubicBezTo>
                  <a:cubicBezTo>
                    <a:pt x="864" y="1392"/>
                    <a:pt x="952" y="1400"/>
                    <a:pt x="1016" y="1400"/>
                  </a:cubicBezTo>
                  <a:cubicBezTo>
                    <a:pt x="1080" y="1400"/>
                    <a:pt x="1112" y="1400"/>
                    <a:pt x="1208" y="1400"/>
                  </a:cubicBezTo>
                  <a:cubicBezTo>
                    <a:pt x="1304" y="1400"/>
                    <a:pt x="1488" y="1392"/>
                    <a:pt x="1592" y="1400"/>
                  </a:cubicBezTo>
                  <a:cubicBezTo>
                    <a:pt x="1696" y="1408"/>
                    <a:pt x="1752" y="1432"/>
                    <a:pt x="1832" y="1448"/>
                  </a:cubicBezTo>
                  <a:cubicBezTo>
                    <a:pt x="1912" y="1464"/>
                    <a:pt x="1992" y="1504"/>
                    <a:pt x="2072" y="1496"/>
                  </a:cubicBezTo>
                  <a:cubicBezTo>
                    <a:pt x="2152" y="1488"/>
                    <a:pt x="2248" y="1440"/>
                    <a:pt x="2312" y="1400"/>
                  </a:cubicBezTo>
                  <a:cubicBezTo>
                    <a:pt x="2376" y="1360"/>
                    <a:pt x="2440" y="1312"/>
                    <a:pt x="2456" y="1256"/>
                  </a:cubicBezTo>
                  <a:cubicBezTo>
                    <a:pt x="2472" y="1200"/>
                    <a:pt x="2448" y="1104"/>
                    <a:pt x="2408" y="1064"/>
                  </a:cubicBezTo>
                  <a:cubicBezTo>
                    <a:pt x="2368" y="1024"/>
                    <a:pt x="2272" y="1024"/>
                    <a:pt x="2216" y="1016"/>
                  </a:cubicBezTo>
                  <a:cubicBezTo>
                    <a:pt x="2160" y="1008"/>
                    <a:pt x="2104" y="1040"/>
                    <a:pt x="2072" y="1016"/>
                  </a:cubicBezTo>
                  <a:cubicBezTo>
                    <a:pt x="2040" y="992"/>
                    <a:pt x="2048" y="928"/>
                    <a:pt x="2024" y="872"/>
                  </a:cubicBezTo>
                  <a:cubicBezTo>
                    <a:pt x="2000" y="816"/>
                    <a:pt x="1960" y="736"/>
                    <a:pt x="1928" y="680"/>
                  </a:cubicBezTo>
                  <a:cubicBezTo>
                    <a:pt x="1896" y="624"/>
                    <a:pt x="1848" y="576"/>
                    <a:pt x="1832" y="536"/>
                  </a:cubicBezTo>
                  <a:cubicBezTo>
                    <a:pt x="1816" y="496"/>
                    <a:pt x="1824" y="480"/>
                    <a:pt x="1832" y="440"/>
                  </a:cubicBezTo>
                  <a:cubicBezTo>
                    <a:pt x="1840" y="400"/>
                    <a:pt x="1864" y="344"/>
                    <a:pt x="1880" y="296"/>
                  </a:cubicBezTo>
                  <a:cubicBezTo>
                    <a:pt x="1896" y="248"/>
                    <a:pt x="1904" y="176"/>
                    <a:pt x="1928" y="152"/>
                  </a:cubicBezTo>
                  <a:cubicBezTo>
                    <a:pt x="1952" y="128"/>
                    <a:pt x="1952" y="160"/>
                    <a:pt x="2024" y="152"/>
                  </a:cubicBezTo>
                  <a:cubicBezTo>
                    <a:pt x="2096" y="144"/>
                    <a:pt x="2256" y="120"/>
                    <a:pt x="2360" y="104"/>
                  </a:cubicBezTo>
                  <a:cubicBezTo>
                    <a:pt x="2464" y="88"/>
                    <a:pt x="2576" y="72"/>
                    <a:pt x="2648" y="56"/>
                  </a:cubicBezTo>
                  <a:cubicBezTo>
                    <a:pt x="2720" y="40"/>
                    <a:pt x="2736" y="16"/>
                    <a:pt x="2792" y="8"/>
                  </a:cubicBezTo>
                  <a:cubicBezTo>
                    <a:pt x="2848" y="0"/>
                    <a:pt x="2904" y="0"/>
                    <a:pt x="2984" y="8"/>
                  </a:cubicBezTo>
                  <a:cubicBezTo>
                    <a:pt x="3064" y="16"/>
                    <a:pt x="3200" y="56"/>
                    <a:pt x="3272" y="56"/>
                  </a:cubicBezTo>
                  <a:cubicBezTo>
                    <a:pt x="3344" y="56"/>
                    <a:pt x="3376" y="16"/>
                    <a:pt x="3416" y="8"/>
                  </a:cubicBezTo>
                  <a:cubicBezTo>
                    <a:pt x="3456" y="0"/>
                    <a:pt x="3464" y="8"/>
                    <a:pt x="3512" y="8"/>
                  </a:cubicBezTo>
                  <a:cubicBezTo>
                    <a:pt x="3560" y="8"/>
                    <a:pt x="3640" y="0"/>
                    <a:pt x="3704" y="8"/>
                  </a:cubicBezTo>
                  <a:cubicBezTo>
                    <a:pt x="3768" y="16"/>
                    <a:pt x="3840" y="40"/>
                    <a:pt x="3896" y="56"/>
                  </a:cubicBezTo>
                  <a:cubicBezTo>
                    <a:pt x="3952" y="72"/>
                    <a:pt x="3996" y="88"/>
                    <a:pt x="4040" y="104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250" name="Freeform 7"/>
            <p:cNvSpPr>
              <a:spLocks/>
            </p:cNvSpPr>
            <p:nvPr/>
          </p:nvSpPr>
          <p:spPr bwMode="auto">
            <a:xfrm>
              <a:off x="3956" y="600"/>
              <a:ext cx="177" cy="108"/>
            </a:xfrm>
            <a:custGeom>
              <a:avLst/>
              <a:gdLst>
                <a:gd name="T0" fmla="*/ 0 w 336"/>
                <a:gd name="T1" fmla="*/ 0 h 288"/>
                <a:gd name="T2" fmla="*/ 0 w 336"/>
                <a:gd name="T3" fmla="*/ 0 h 288"/>
                <a:gd name="T4" fmla="*/ 1 w 336"/>
                <a:gd name="T5" fmla="*/ 0 h 288"/>
                <a:gd name="T6" fmla="*/ 1 w 336"/>
                <a:gd name="T7" fmla="*/ 0 h 2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36"/>
                <a:gd name="T13" fmla="*/ 0 h 288"/>
                <a:gd name="T14" fmla="*/ 336 w 336"/>
                <a:gd name="T15" fmla="*/ 288 h 2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36" h="288">
                  <a:moveTo>
                    <a:pt x="0" y="288"/>
                  </a:moveTo>
                  <a:lnTo>
                    <a:pt x="0" y="0"/>
                  </a:lnTo>
                  <a:lnTo>
                    <a:pt x="336" y="0"/>
                  </a:lnTo>
                  <a:lnTo>
                    <a:pt x="336" y="240"/>
                  </a:lnTo>
                </a:path>
              </a:pathLst>
            </a:custGeom>
            <a:solidFill>
              <a:srgbClr val="99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251" name="Freeform 8"/>
            <p:cNvSpPr>
              <a:spLocks/>
            </p:cNvSpPr>
            <p:nvPr/>
          </p:nvSpPr>
          <p:spPr bwMode="auto">
            <a:xfrm>
              <a:off x="4260" y="908"/>
              <a:ext cx="1064" cy="42"/>
            </a:xfrm>
            <a:custGeom>
              <a:avLst/>
              <a:gdLst>
                <a:gd name="T0" fmla="*/ 0 w 2016"/>
                <a:gd name="T1" fmla="*/ 0 h 112"/>
                <a:gd name="T2" fmla="*/ 1 w 2016"/>
                <a:gd name="T3" fmla="*/ 0 h 112"/>
                <a:gd name="T4" fmla="*/ 1 w 2016"/>
                <a:gd name="T5" fmla="*/ 0 h 112"/>
                <a:gd name="T6" fmla="*/ 1 w 2016"/>
                <a:gd name="T7" fmla="*/ 0 h 112"/>
                <a:gd name="T8" fmla="*/ 1 w 2016"/>
                <a:gd name="T9" fmla="*/ 0 h 112"/>
                <a:gd name="T10" fmla="*/ 1 w 2016"/>
                <a:gd name="T11" fmla="*/ 0 h 112"/>
                <a:gd name="T12" fmla="*/ 1 w 2016"/>
                <a:gd name="T13" fmla="*/ 0 h 1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16"/>
                <a:gd name="T22" fmla="*/ 0 h 112"/>
                <a:gd name="T23" fmla="*/ 2016 w 2016"/>
                <a:gd name="T24" fmla="*/ 112 h 11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16" h="112">
                  <a:moveTo>
                    <a:pt x="0" y="0"/>
                  </a:moveTo>
                  <a:cubicBezTo>
                    <a:pt x="116" y="40"/>
                    <a:pt x="232" y="80"/>
                    <a:pt x="336" y="96"/>
                  </a:cubicBezTo>
                  <a:cubicBezTo>
                    <a:pt x="440" y="112"/>
                    <a:pt x="536" y="96"/>
                    <a:pt x="624" y="96"/>
                  </a:cubicBezTo>
                  <a:cubicBezTo>
                    <a:pt x="712" y="96"/>
                    <a:pt x="776" y="104"/>
                    <a:pt x="864" y="96"/>
                  </a:cubicBezTo>
                  <a:cubicBezTo>
                    <a:pt x="952" y="88"/>
                    <a:pt x="984" y="56"/>
                    <a:pt x="1152" y="48"/>
                  </a:cubicBezTo>
                  <a:cubicBezTo>
                    <a:pt x="1320" y="40"/>
                    <a:pt x="1728" y="48"/>
                    <a:pt x="1872" y="48"/>
                  </a:cubicBezTo>
                  <a:cubicBezTo>
                    <a:pt x="2016" y="48"/>
                    <a:pt x="2016" y="48"/>
                    <a:pt x="2016" y="48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252" name="Line 9"/>
            <p:cNvSpPr>
              <a:spLocks noChangeShapeType="1"/>
            </p:cNvSpPr>
            <p:nvPr/>
          </p:nvSpPr>
          <p:spPr bwMode="auto">
            <a:xfrm flipV="1">
              <a:off x="3449" y="1017"/>
              <a:ext cx="253" cy="1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253" name="Line 10"/>
            <p:cNvSpPr>
              <a:spLocks noChangeShapeType="1"/>
            </p:cNvSpPr>
            <p:nvPr/>
          </p:nvSpPr>
          <p:spPr bwMode="auto">
            <a:xfrm flipV="1">
              <a:off x="3500" y="1053"/>
              <a:ext cx="253" cy="10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254" name="Line 11"/>
            <p:cNvSpPr>
              <a:spLocks noChangeShapeType="1"/>
            </p:cNvSpPr>
            <p:nvPr/>
          </p:nvSpPr>
          <p:spPr bwMode="auto">
            <a:xfrm flipV="1">
              <a:off x="3550" y="1089"/>
              <a:ext cx="254" cy="10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255" name="Line 12"/>
            <p:cNvSpPr>
              <a:spLocks noChangeShapeType="1"/>
            </p:cNvSpPr>
            <p:nvPr/>
          </p:nvSpPr>
          <p:spPr bwMode="auto">
            <a:xfrm flipV="1">
              <a:off x="3601" y="1125"/>
              <a:ext cx="253" cy="10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256" name="Line 13"/>
            <p:cNvSpPr>
              <a:spLocks noChangeShapeType="1"/>
            </p:cNvSpPr>
            <p:nvPr/>
          </p:nvSpPr>
          <p:spPr bwMode="auto">
            <a:xfrm flipH="1" flipV="1">
              <a:off x="3550" y="998"/>
              <a:ext cx="203" cy="21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257" name="Oval 17"/>
            <p:cNvSpPr>
              <a:spLocks noChangeArrowheads="1"/>
            </p:cNvSpPr>
            <p:nvPr/>
          </p:nvSpPr>
          <p:spPr bwMode="auto">
            <a:xfrm>
              <a:off x="3424" y="835"/>
              <a:ext cx="126" cy="91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en-US">
                <a:solidFill>
                  <a:srgbClr val="000099"/>
                </a:solidFill>
              </a:endParaRPr>
            </a:p>
          </p:txBody>
        </p:sp>
        <p:sp>
          <p:nvSpPr>
            <p:cNvPr id="10258" name="Freeform 18"/>
            <p:cNvSpPr>
              <a:spLocks/>
            </p:cNvSpPr>
            <p:nvPr/>
          </p:nvSpPr>
          <p:spPr bwMode="auto">
            <a:xfrm>
              <a:off x="4741" y="581"/>
              <a:ext cx="456" cy="291"/>
            </a:xfrm>
            <a:custGeom>
              <a:avLst/>
              <a:gdLst>
                <a:gd name="T0" fmla="*/ 0 w 864"/>
                <a:gd name="T1" fmla="*/ 0 h 768"/>
                <a:gd name="T2" fmla="*/ 1 w 864"/>
                <a:gd name="T3" fmla="*/ 0 h 768"/>
                <a:gd name="T4" fmla="*/ 1 w 864"/>
                <a:gd name="T5" fmla="*/ 0 h 768"/>
                <a:gd name="T6" fmla="*/ 1 w 864"/>
                <a:gd name="T7" fmla="*/ 0 h 768"/>
                <a:gd name="T8" fmla="*/ 1 w 864"/>
                <a:gd name="T9" fmla="*/ 0 h 768"/>
                <a:gd name="T10" fmla="*/ 0 w 864"/>
                <a:gd name="T11" fmla="*/ 0 h 768"/>
                <a:gd name="T12" fmla="*/ 1 w 864"/>
                <a:gd name="T13" fmla="*/ 0 h 768"/>
                <a:gd name="T14" fmla="*/ 1 w 864"/>
                <a:gd name="T15" fmla="*/ 0 h 768"/>
                <a:gd name="T16" fmla="*/ 1 w 864"/>
                <a:gd name="T17" fmla="*/ 0 h 768"/>
                <a:gd name="T18" fmla="*/ 1 w 864"/>
                <a:gd name="T19" fmla="*/ 0 h 768"/>
                <a:gd name="T20" fmla="*/ 1 w 864"/>
                <a:gd name="T21" fmla="*/ 0 h 768"/>
                <a:gd name="T22" fmla="*/ 1 w 864"/>
                <a:gd name="T23" fmla="*/ 0 h 768"/>
                <a:gd name="T24" fmla="*/ 1 w 864"/>
                <a:gd name="T25" fmla="*/ 0 h 768"/>
                <a:gd name="T26" fmla="*/ 1 w 864"/>
                <a:gd name="T27" fmla="*/ 0 h 768"/>
                <a:gd name="T28" fmla="*/ 1 w 864"/>
                <a:gd name="T29" fmla="*/ 0 h 768"/>
                <a:gd name="T30" fmla="*/ 1 w 864"/>
                <a:gd name="T31" fmla="*/ 0 h 768"/>
                <a:gd name="T32" fmla="*/ 1 w 864"/>
                <a:gd name="T33" fmla="*/ 0 h 768"/>
                <a:gd name="T34" fmla="*/ 0 w 864"/>
                <a:gd name="T35" fmla="*/ 0 h 76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864"/>
                <a:gd name="T55" fmla="*/ 0 h 768"/>
                <a:gd name="T56" fmla="*/ 864 w 864"/>
                <a:gd name="T57" fmla="*/ 768 h 76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864" h="768">
                  <a:moveTo>
                    <a:pt x="0" y="384"/>
                  </a:moveTo>
                  <a:lnTo>
                    <a:pt x="48" y="384"/>
                  </a:lnTo>
                  <a:lnTo>
                    <a:pt x="96" y="480"/>
                  </a:lnTo>
                  <a:lnTo>
                    <a:pt x="96" y="624"/>
                  </a:lnTo>
                  <a:lnTo>
                    <a:pt x="48" y="672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336" y="720"/>
                  </a:lnTo>
                  <a:lnTo>
                    <a:pt x="576" y="576"/>
                  </a:lnTo>
                  <a:lnTo>
                    <a:pt x="672" y="480"/>
                  </a:lnTo>
                  <a:lnTo>
                    <a:pt x="864" y="336"/>
                  </a:lnTo>
                  <a:lnTo>
                    <a:pt x="864" y="192"/>
                  </a:lnTo>
                  <a:lnTo>
                    <a:pt x="816" y="96"/>
                  </a:lnTo>
                  <a:lnTo>
                    <a:pt x="528" y="0"/>
                  </a:lnTo>
                  <a:lnTo>
                    <a:pt x="192" y="0"/>
                  </a:lnTo>
                  <a:lnTo>
                    <a:pt x="96" y="144"/>
                  </a:lnTo>
                  <a:lnTo>
                    <a:pt x="48" y="240"/>
                  </a:lnTo>
                  <a:lnTo>
                    <a:pt x="0" y="384"/>
                  </a:lnTo>
                  <a:close/>
                </a:path>
              </a:pathLst>
            </a:custGeom>
            <a:solidFill>
              <a:srgbClr val="00808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259" name="Freeform 20"/>
            <p:cNvSpPr>
              <a:spLocks/>
            </p:cNvSpPr>
            <p:nvPr/>
          </p:nvSpPr>
          <p:spPr bwMode="auto">
            <a:xfrm>
              <a:off x="4386" y="926"/>
              <a:ext cx="887" cy="145"/>
            </a:xfrm>
            <a:custGeom>
              <a:avLst/>
              <a:gdLst>
                <a:gd name="T0" fmla="*/ 0 w 1680"/>
                <a:gd name="T1" fmla="*/ 0 h 384"/>
                <a:gd name="T2" fmla="*/ 1 w 1680"/>
                <a:gd name="T3" fmla="*/ 0 h 384"/>
                <a:gd name="T4" fmla="*/ 1 w 1680"/>
                <a:gd name="T5" fmla="*/ 0 h 384"/>
                <a:gd name="T6" fmla="*/ 1 w 1680"/>
                <a:gd name="T7" fmla="*/ 0 h 384"/>
                <a:gd name="T8" fmla="*/ 1 w 1680"/>
                <a:gd name="T9" fmla="*/ 0 h 384"/>
                <a:gd name="T10" fmla="*/ 1 w 1680"/>
                <a:gd name="T11" fmla="*/ 0 h 384"/>
                <a:gd name="T12" fmla="*/ 1 w 1680"/>
                <a:gd name="T13" fmla="*/ 0 h 384"/>
                <a:gd name="T14" fmla="*/ 1 w 1680"/>
                <a:gd name="T15" fmla="*/ 0 h 384"/>
                <a:gd name="T16" fmla="*/ 1 w 1680"/>
                <a:gd name="T17" fmla="*/ 0 h 384"/>
                <a:gd name="T18" fmla="*/ 1 w 1680"/>
                <a:gd name="T19" fmla="*/ 0 h 384"/>
                <a:gd name="T20" fmla="*/ 1 w 1680"/>
                <a:gd name="T21" fmla="*/ 0 h 384"/>
                <a:gd name="T22" fmla="*/ 0 w 1680"/>
                <a:gd name="T23" fmla="*/ 0 h 38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680"/>
                <a:gd name="T37" fmla="*/ 0 h 384"/>
                <a:gd name="T38" fmla="*/ 1680 w 1680"/>
                <a:gd name="T39" fmla="*/ 384 h 38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680" h="384">
                  <a:moveTo>
                    <a:pt x="0" y="48"/>
                  </a:moveTo>
                  <a:lnTo>
                    <a:pt x="96" y="192"/>
                  </a:lnTo>
                  <a:lnTo>
                    <a:pt x="240" y="288"/>
                  </a:lnTo>
                  <a:lnTo>
                    <a:pt x="576" y="384"/>
                  </a:lnTo>
                  <a:lnTo>
                    <a:pt x="912" y="384"/>
                  </a:lnTo>
                  <a:lnTo>
                    <a:pt x="1248" y="384"/>
                  </a:lnTo>
                  <a:lnTo>
                    <a:pt x="1488" y="336"/>
                  </a:lnTo>
                  <a:lnTo>
                    <a:pt x="1632" y="240"/>
                  </a:lnTo>
                  <a:lnTo>
                    <a:pt x="1680" y="144"/>
                  </a:lnTo>
                  <a:lnTo>
                    <a:pt x="1680" y="0"/>
                  </a:lnTo>
                  <a:lnTo>
                    <a:pt x="960" y="0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0245" name="Slide Number Placeholder 1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E1BC32C-B092-42EE-BA50-3D96C173D1DC}" type="slidenum">
              <a:rPr lang="en-US" altLang="en-US" sz="1000"/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000"/>
          </a:p>
        </p:txBody>
      </p:sp>
      <p:sp>
        <p:nvSpPr>
          <p:cNvPr id="10246" name="Footer Placeholder 17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t-IT" altLang="en-US" sz="1000" smtClean="0"/>
              <a:t>DecisionMaking</a:t>
            </a:r>
            <a:endParaRPr lang="en-US" altLang="en-US" sz="1000" smtClean="0"/>
          </a:p>
        </p:txBody>
      </p:sp>
      <p:sp>
        <p:nvSpPr>
          <p:cNvPr id="10247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000" smtClean="0"/>
              <a:t>BwN-012018</a:t>
            </a:r>
          </a:p>
        </p:txBody>
      </p:sp>
    </p:spTree>
    <p:extLst>
      <p:ext uri="{BB962C8B-B14F-4D97-AF65-F5344CB8AC3E}">
        <p14:creationId xmlns:p14="http://schemas.microsoft.com/office/powerpoint/2010/main" val="608431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7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0" smtClean="0">
                <a:solidFill>
                  <a:srgbClr val="222268"/>
                </a:solidFill>
              </a:rPr>
              <a:t>Step 3: scenario development</a:t>
            </a:r>
            <a:endParaRPr lang="en-GB" altLang="en-US" b="0" smtClean="0">
              <a:solidFill>
                <a:srgbClr val="222268"/>
              </a:solidFill>
            </a:endParaRPr>
          </a:p>
        </p:txBody>
      </p:sp>
      <p:sp>
        <p:nvSpPr>
          <p:cNvPr id="9830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mtClean="0">
                <a:solidFill>
                  <a:srgbClr val="222268"/>
                </a:solidFill>
              </a:rPr>
              <a:t>How do the alternatives function under different external developments (</a:t>
            </a:r>
            <a:r>
              <a:rPr lang="en-US" altLang="en-US" b="1" smtClean="0">
                <a:solidFill>
                  <a:srgbClr val="222268"/>
                </a:solidFill>
              </a:rPr>
              <a:t>sensitivity analysis</a:t>
            </a:r>
            <a:r>
              <a:rPr lang="en-US" altLang="en-US" smtClean="0">
                <a:solidFill>
                  <a:srgbClr val="222268"/>
                </a:solidFill>
              </a:rPr>
              <a:t>)?</a:t>
            </a:r>
          </a:p>
          <a:p>
            <a:r>
              <a:rPr lang="en-US" altLang="en-US" smtClean="0">
                <a:solidFill>
                  <a:srgbClr val="222268"/>
                </a:solidFill>
              </a:rPr>
              <a:t>External developments are external parameters (</a:t>
            </a:r>
            <a:r>
              <a:rPr lang="en-US" altLang="en-US" b="1" smtClean="0">
                <a:solidFill>
                  <a:srgbClr val="222268"/>
                </a:solidFill>
              </a:rPr>
              <a:t>you cannot influence these</a:t>
            </a:r>
            <a:r>
              <a:rPr lang="en-US" altLang="en-US" smtClean="0">
                <a:solidFill>
                  <a:srgbClr val="222268"/>
                </a:solidFill>
              </a:rPr>
              <a:t>)</a:t>
            </a:r>
            <a:endParaRPr lang="en-GB" altLang="en-US" smtClean="0">
              <a:solidFill>
                <a:srgbClr val="222268"/>
              </a:solidFill>
            </a:endParaRPr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5A00B8C-6F32-459A-9D39-7C4760A9C035}" type="slidenum">
              <a:rPr lang="en-US" altLang="en-US" sz="1000" b="0"/>
              <a:pPr>
                <a:spcBef>
                  <a:spcPct val="0"/>
                </a:spcBef>
                <a:buFontTx/>
                <a:buNone/>
              </a:pPr>
              <a:t>12</a:t>
            </a:fld>
            <a:endParaRPr lang="en-US" altLang="en-US" sz="1000" b="0"/>
          </a:p>
        </p:txBody>
      </p:sp>
      <p:sp>
        <p:nvSpPr>
          <p:cNvPr id="1126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t-IT" altLang="en-US" sz="1000" b="0" smtClean="0"/>
              <a:t>DecisionMaking</a:t>
            </a:r>
            <a:endParaRPr lang="en-US" altLang="en-US" sz="1000" b="0" smtClean="0"/>
          </a:p>
        </p:txBody>
      </p:sp>
      <p:sp>
        <p:nvSpPr>
          <p:cNvPr id="1127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000" b="0" smtClean="0"/>
              <a:t>BwN-012018</a:t>
            </a:r>
          </a:p>
        </p:txBody>
      </p:sp>
    </p:spTree>
    <p:extLst>
      <p:ext uri="{BB962C8B-B14F-4D97-AF65-F5344CB8AC3E}">
        <p14:creationId xmlns:p14="http://schemas.microsoft.com/office/powerpoint/2010/main" val="4229331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0" smtClean="0">
                <a:solidFill>
                  <a:srgbClr val="222268"/>
                </a:solidFill>
              </a:rPr>
              <a:t>Step 3: scenario development</a:t>
            </a:r>
            <a:endParaRPr lang="en-GB" altLang="en-US" b="0" smtClean="0">
              <a:solidFill>
                <a:srgbClr val="222268"/>
              </a:solidFill>
            </a:endParaRPr>
          </a:p>
        </p:txBody>
      </p:sp>
      <p:sp>
        <p:nvSpPr>
          <p:cNvPr id="9933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Scenario 1 : drop of price of rice</a:t>
            </a:r>
          </a:p>
          <a:p>
            <a:pPr>
              <a:defRPr/>
            </a:pPr>
            <a:r>
              <a:rPr lang="en-US" altLang="en-US" smtClean="0"/>
              <a:t>Scenario 2 : population growth increases</a:t>
            </a:r>
          </a:p>
          <a:p>
            <a:pPr>
              <a:defRPr/>
            </a:pPr>
            <a:r>
              <a:rPr lang="en-US" altLang="en-US" smtClean="0"/>
              <a:t>Scenario 3 : fish disease</a:t>
            </a:r>
          </a:p>
          <a:p>
            <a:pPr>
              <a:defRPr/>
            </a:pPr>
            <a:r>
              <a:rPr lang="en-US" altLang="en-US" smtClean="0"/>
              <a:t>Scenario 4 : sea water level rise</a:t>
            </a:r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BE92DEF-4023-4888-A6B9-8B431432D6F9}" type="slidenum">
              <a:rPr lang="en-US" altLang="en-US" sz="1000" b="0">
                <a:latin typeface="Trebuchet MS" pitchFamily="34" charset="0"/>
              </a:rPr>
              <a:pPr>
                <a:spcBef>
                  <a:spcPct val="0"/>
                </a:spcBef>
                <a:buFontTx/>
                <a:buNone/>
              </a:pPr>
              <a:t>13</a:t>
            </a:fld>
            <a:endParaRPr lang="en-US" altLang="en-US" sz="1000" b="0">
              <a:latin typeface="Trebuchet MS" pitchFamily="34" charset="0"/>
            </a:endParaRPr>
          </a:p>
        </p:txBody>
      </p:sp>
      <p:sp>
        <p:nvSpPr>
          <p:cNvPr id="1229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t-IT" altLang="en-US" sz="1000" b="0" smtClean="0">
                <a:latin typeface="Trebuchet MS" pitchFamily="34" charset="0"/>
              </a:rPr>
              <a:t>DecisionMaking</a:t>
            </a:r>
            <a:endParaRPr lang="en-US" altLang="en-US" sz="1000" b="0" smtClean="0">
              <a:latin typeface="Trebuchet MS" pitchFamily="34" charset="0"/>
            </a:endParaRPr>
          </a:p>
        </p:txBody>
      </p:sp>
      <p:sp>
        <p:nvSpPr>
          <p:cNvPr id="1229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000" b="0" smtClean="0"/>
              <a:t>BwN-012018</a:t>
            </a:r>
          </a:p>
        </p:txBody>
      </p:sp>
    </p:spTree>
    <p:extLst>
      <p:ext uri="{BB962C8B-B14F-4D97-AF65-F5344CB8AC3E}">
        <p14:creationId xmlns:p14="http://schemas.microsoft.com/office/powerpoint/2010/main" val="293812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3"/>
          <p:cNvSpPr>
            <a:spLocks noGrp="1" noChangeArrowheads="1"/>
          </p:cNvSpPr>
          <p:nvPr>
            <p:ph type="title"/>
          </p:nvPr>
        </p:nvSpPr>
        <p:spPr>
          <a:xfrm>
            <a:off x="1116013" y="692150"/>
            <a:ext cx="4248150" cy="444500"/>
          </a:xfrm>
        </p:spPr>
        <p:txBody>
          <a:bodyPr/>
          <a:lstStyle/>
          <a:p>
            <a:r>
              <a:rPr lang="en-US" altLang="en-US" b="0" smtClean="0">
                <a:solidFill>
                  <a:srgbClr val="222268"/>
                </a:solidFill>
              </a:rPr>
              <a:t>Example: sea level rise</a:t>
            </a:r>
            <a:endParaRPr lang="en-GB" altLang="en-US" b="0" smtClean="0">
              <a:solidFill>
                <a:srgbClr val="222268"/>
              </a:solidFill>
            </a:endParaRPr>
          </a:p>
        </p:txBody>
      </p:sp>
      <p:graphicFrame>
        <p:nvGraphicFramePr>
          <p:cNvPr id="111638" name="Group 22"/>
          <p:cNvGraphicFramePr>
            <a:graphicFrameLocks noGrp="1"/>
          </p:cNvGraphicFramePr>
          <p:nvPr/>
        </p:nvGraphicFramePr>
        <p:xfrm>
          <a:off x="539750" y="1773238"/>
          <a:ext cx="7777163" cy="3724276"/>
        </p:xfrm>
        <a:graphic>
          <a:graphicData uri="http://schemas.openxmlformats.org/drawingml/2006/table">
            <a:tbl>
              <a:tblPr/>
              <a:tblGrid>
                <a:gridCol w="2592388"/>
                <a:gridCol w="2592387"/>
                <a:gridCol w="2592388"/>
              </a:tblGrid>
              <a:tr h="11080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accent2"/>
                          </a:solidFill>
                          <a:latin typeface="Arial" charset="0"/>
                          <a:ea typeface="ＭＳ Ｐゴシック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222268"/>
                        </a:solidFill>
                        <a:effectLst/>
                        <a:latin typeface="Trebuchet MS" pitchFamily="34" charset="0"/>
                        <a:ea typeface="ＭＳ Ｐゴシック" pitchFamily="34" charset="-128"/>
                      </a:endParaRPr>
                    </a:p>
                  </a:txBody>
                  <a:tcPr marL="91444" marR="9144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accent2"/>
                          </a:solidFill>
                          <a:latin typeface="Arial" charset="0"/>
                          <a:ea typeface="ＭＳ Ｐゴシック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22268"/>
                          </a:solidFill>
                          <a:effectLst/>
                          <a:latin typeface="Trebuchet MS" pitchFamily="34" charset="0"/>
                          <a:ea typeface="ＭＳ Ｐゴシック" pitchFamily="34" charset="-128"/>
                        </a:rPr>
                        <a:t>Scenario 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22268"/>
                          </a:solidFill>
                          <a:effectLst/>
                          <a:latin typeface="Trebuchet MS" pitchFamily="34" charset="0"/>
                          <a:ea typeface="ＭＳ Ｐゴシック" pitchFamily="34" charset="-128"/>
                        </a:rPr>
                        <a:t>20 cm/year</a:t>
                      </a:r>
                      <a:endParaRPr kumimoji="0" lang="en-GB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222268"/>
                        </a:solidFill>
                        <a:effectLst/>
                        <a:latin typeface="Trebuchet MS" pitchFamily="34" charset="0"/>
                        <a:ea typeface="ＭＳ Ｐゴシック" pitchFamily="34" charset="-128"/>
                      </a:endParaRPr>
                    </a:p>
                  </a:txBody>
                  <a:tcPr marL="91444" marR="914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accent2"/>
                          </a:solidFill>
                          <a:latin typeface="Arial" charset="0"/>
                          <a:ea typeface="ＭＳ Ｐゴシック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22268"/>
                          </a:solidFill>
                          <a:effectLst/>
                          <a:latin typeface="Trebuchet MS" pitchFamily="34" charset="0"/>
                          <a:ea typeface="ＭＳ Ｐゴシック" pitchFamily="34" charset="-128"/>
                        </a:rPr>
                        <a:t>Scenario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22268"/>
                          </a:solidFill>
                          <a:effectLst/>
                          <a:latin typeface="Trebuchet MS" pitchFamily="34" charset="0"/>
                          <a:ea typeface="ＭＳ Ｐゴシック" pitchFamily="34" charset="-128"/>
                        </a:rPr>
                        <a:t>100 cm/year</a:t>
                      </a:r>
                      <a:endParaRPr kumimoji="0" lang="en-GB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222268"/>
                        </a:solidFill>
                        <a:effectLst/>
                        <a:latin typeface="Trebuchet MS" pitchFamily="34" charset="0"/>
                        <a:ea typeface="ＭＳ Ｐゴシック" pitchFamily="34" charset="-128"/>
                      </a:endParaRPr>
                    </a:p>
                  </a:txBody>
                  <a:tcPr marL="91444" marR="9144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620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accent2"/>
                          </a:solidFill>
                          <a:latin typeface="Arial" charset="0"/>
                          <a:ea typeface="ＭＳ Ｐゴシック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22268"/>
                          </a:solidFill>
                          <a:effectLst/>
                          <a:latin typeface="Trebuchet MS" pitchFamily="34" charset="0"/>
                          <a:ea typeface="ＭＳ Ｐゴシック" pitchFamily="34" charset="-128"/>
                        </a:rPr>
                        <a:t>Alternative  1: Create breakwater</a:t>
                      </a:r>
                      <a:endParaRPr kumimoji="0" lang="en-GB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222268"/>
                        </a:solidFill>
                        <a:effectLst/>
                        <a:latin typeface="Trebuchet MS" pitchFamily="34" charset="0"/>
                        <a:ea typeface="ＭＳ Ｐゴシック" pitchFamily="34" charset="-128"/>
                      </a:endParaRPr>
                    </a:p>
                  </a:txBody>
                  <a:tcPr marL="91444" marR="9144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accent2"/>
                          </a:solidFill>
                          <a:latin typeface="Arial" charset="0"/>
                          <a:ea typeface="ＭＳ Ｐゴシック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22268"/>
                          </a:solidFill>
                          <a:effectLst/>
                          <a:latin typeface="Trebuchet MS" pitchFamily="34" charset="0"/>
                          <a:ea typeface="ＭＳ Ｐゴシック" pitchFamily="34" charset="-128"/>
                        </a:rPr>
                        <a:t>Case 1</a:t>
                      </a:r>
                      <a:endParaRPr kumimoji="0" lang="en-GB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222268"/>
                        </a:solidFill>
                        <a:effectLst/>
                        <a:latin typeface="Trebuchet MS" pitchFamily="34" charset="0"/>
                        <a:ea typeface="ＭＳ Ｐゴシック" pitchFamily="34" charset="-128"/>
                      </a:endParaRPr>
                    </a:p>
                  </a:txBody>
                  <a:tcPr marL="91444" marR="914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accent2"/>
                          </a:solidFill>
                          <a:latin typeface="Arial" charset="0"/>
                          <a:ea typeface="ＭＳ Ｐゴシック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22268"/>
                          </a:solidFill>
                          <a:effectLst/>
                          <a:latin typeface="Trebuchet MS" pitchFamily="34" charset="0"/>
                          <a:ea typeface="ＭＳ Ｐゴシック" pitchFamily="34" charset="-128"/>
                        </a:rPr>
                        <a:t>Case 2</a:t>
                      </a:r>
                      <a:endParaRPr kumimoji="0" lang="en-GB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222268"/>
                        </a:solidFill>
                        <a:effectLst/>
                        <a:latin typeface="Trebuchet MS" pitchFamily="34" charset="0"/>
                        <a:ea typeface="ＭＳ Ｐゴシック" pitchFamily="34" charset="-128"/>
                      </a:endParaRPr>
                    </a:p>
                  </a:txBody>
                  <a:tcPr marL="91444" marR="914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541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accent2"/>
                          </a:solidFill>
                          <a:latin typeface="Arial" charset="0"/>
                          <a:ea typeface="ＭＳ Ｐゴシック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22268"/>
                          </a:solidFill>
                          <a:effectLst/>
                          <a:latin typeface="Trebuchet MS" pitchFamily="34" charset="0"/>
                          <a:ea typeface="ＭＳ Ｐゴシック" pitchFamily="34" charset="-128"/>
                        </a:rPr>
                        <a:t>Alternative 2: Dredge access channel</a:t>
                      </a:r>
                      <a:endParaRPr kumimoji="0" lang="en-GB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222268"/>
                        </a:solidFill>
                        <a:effectLst/>
                        <a:latin typeface="Trebuchet MS" pitchFamily="34" charset="0"/>
                        <a:ea typeface="ＭＳ Ｐゴシック" pitchFamily="34" charset="-128"/>
                      </a:endParaRPr>
                    </a:p>
                  </a:txBody>
                  <a:tcPr marL="91444" marR="9144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accent2"/>
                          </a:solidFill>
                          <a:latin typeface="Arial" charset="0"/>
                          <a:ea typeface="ＭＳ Ｐゴシック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22268"/>
                          </a:solidFill>
                          <a:effectLst/>
                          <a:latin typeface="Trebuchet MS" pitchFamily="34" charset="0"/>
                          <a:ea typeface="ＭＳ Ｐゴシック" pitchFamily="34" charset="-128"/>
                        </a:rPr>
                        <a:t>Case 3</a:t>
                      </a:r>
                      <a:endParaRPr kumimoji="0" lang="en-GB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222268"/>
                        </a:solidFill>
                        <a:effectLst/>
                        <a:latin typeface="Trebuchet MS" pitchFamily="34" charset="0"/>
                        <a:ea typeface="ＭＳ Ｐゴシック" pitchFamily="34" charset="-128"/>
                      </a:endParaRPr>
                    </a:p>
                  </a:txBody>
                  <a:tcPr marL="91444" marR="914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accent2"/>
                          </a:solidFill>
                          <a:latin typeface="Arial" charset="0"/>
                          <a:ea typeface="ＭＳ Ｐゴシック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22268"/>
                          </a:solidFill>
                          <a:effectLst/>
                          <a:latin typeface="Trebuchet MS" pitchFamily="34" charset="0"/>
                          <a:ea typeface="ＭＳ Ｐゴシック" pitchFamily="34" charset="-128"/>
                        </a:rPr>
                        <a:t>Case 4</a:t>
                      </a:r>
                      <a:endParaRPr kumimoji="0" lang="en-GB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222268"/>
                        </a:solidFill>
                        <a:effectLst/>
                        <a:latin typeface="Trebuchet MS" pitchFamily="34" charset="0"/>
                        <a:ea typeface="ＭＳ Ｐゴシック" pitchFamily="34" charset="-128"/>
                      </a:endParaRPr>
                    </a:p>
                  </a:txBody>
                  <a:tcPr marL="91444" marR="9144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4053" name="Slide Number Placehold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4A1ADB1-4245-4E59-B131-16626A7D40B2}" type="slidenum">
              <a:rPr lang="en-US" altLang="en-US" sz="1000" b="0">
                <a:solidFill>
                  <a:srgbClr val="222268"/>
                </a:solidFill>
              </a:rPr>
              <a:pPr>
                <a:spcBef>
                  <a:spcPct val="0"/>
                </a:spcBef>
                <a:buFontTx/>
                <a:buNone/>
              </a:pPr>
              <a:t>14</a:t>
            </a:fld>
            <a:endParaRPr lang="en-US" altLang="en-US" sz="1000" b="0">
              <a:solidFill>
                <a:srgbClr val="222268"/>
              </a:solidFill>
            </a:endParaRPr>
          </a:p>
        </p:txBody>
      </p:sp>
      <p:sp>
        <p:nvSpPr>
          <p:cNvPr id="44054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t-IT" altLang="en-US" sz="1000" b="0" smtClean="0">
                <a:solidFill>
                  <a:srgbClr val="222268"/>
                </a:solidFill>
              </a:rPr>
              <a:t>DecisionMaking</a:t>
            </a:r>
            <a:endParaRPr lang="en-US" altLang="en-US" sz="1000" b="0" smtClean="0">
              <a:solidFill>
                <a:srgbClr val="222268"/>
              </a:solidFill>
            </a:endParaRPr>
          </a:p>
        </p:txBody>
      </p:sp>
      <p:sp>
        <p:nvSpPr>
          <p:cNvPr id="44055" name="Date Placeholder 1"/>
          <p:cNvSpPr>
            <a:spLocks noGrp="1"/>
          </p:cNvSpPr>
          <p:nvPr>
            <p:ph type="dt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r>
              <a:rPr lang="en-US" altLang="en-US" sz="1000" b="0" smtClean="0">
                <a:solidFill>
                  <a:schemeClr val="accent6">
                    <a:lumMod val="75000"/>
                  </a:schemeClr>
                </a:solidFill>
              </a:rPr>
              <a:t>BwN-012018</a:t>
            </a:r>
          </a:p>
        </p:txBody>
      </p:sp>
    </p:spTree>
    <p:extLst>
      <p:ext uri="{BB962C8B-B14F-4D97-AF65-F5344CB8AC3E}">
        <p14:creationId xmlns:p14="http://schemas.microsoft.com/office/powerpoint/2010/main" val="2189368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0" smtClean="0">
                <a:solidFill>
                  <a:srgbClr val="222268"/>
                </a:solidFill>
              </a:rPr>
              <a:t>Step 4: determination of effects</a:t>
            </a:r>
            <a:endParaRPr lang="en-GB" altLang="en-US" b="0" smtClean="0">
              <a:solidFill>
                <a:srgbClr val="222268"/>
              </a:solidFill>
            </a:endParaRP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1663700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altLang="en-US" dirty="0" smtClean="0"/>
              <a:t>What is the effect of the alternatives and scenarios </a:t>
            </a:r>
          </a:p>
          <a:p>
            <a:pPr lvl="1">
              <a:lnSpc>
                <a:spcPct val="90000"/>
              </a:lnSpc>
              <a:defRPr/>
            </a:pPr>
            <a:r>
              <a:rPr lang="en-US" altLang="en-US" sz="2400" dirty="0" smtClean="0"/>
              <a:t>on the different users and functions and </a:t>
            </a:r>
          </a:p>
          <a:p>
            <a:pPr lvl="1">
              <a:lnSpc>
                <a:spcPct val="90000"/>
              </a:lnSpc>
              <a:defRPr/>
            </a:pPr>
            <a:r>
              <a:rPr lang="en-US" altLang="en-US" sz="2400" dirty="0" smtClean="0"/>
              <a:t>under different scenarios?</a:t>
            </a:r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A8C60DA-EDD2-49B6-8B12-8998827C0293}" type="slidenum">
              <a:rPr lang="en-US" altLang="en-US" sz="1000" b="0">
                <a:solidFill>
                  <a:srgbClr val="222268"/>
                </a:solidFill>
                <a:latin typeface="Trebuchet MS" pitchFamily="34" charset="0"/>
              </a:rPr>
              <a:pPr>
                <a:spcBef>
                  <a:spcPct val="0"/>
                </a:spcBef>
                <a:buFontTx/>
                <a:buNone/>
              </a:pPr>
              <a:t>15</a:t>
            </a:fld>
            <a:endParaRPr lang="en-US" altLang="en-US" sz="1000" b="0">
              <a:solidFill>
                <a:srgbClr val="222268"/>
              </a:solidFill>
              <a:latin typeface="Trebuchet MS" pitchFamily="34" charset="0"/>
            </a:endParaRPr>
          </a:p>
        </p:txBody>
      </p:sp>
      <p:sp>
        <p:nvSpPr>
          <p:cNvPr id="46085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t-IT" altLang="en-US" sz="1000" b="0" smtClean="0">
                <a:solidFill>
                  <a:srgbClr val="222268"/>
                </a:solidFill>
                <a:latin typeface="Trebuchet MS" pitchFamily="34" charset="0"/>
              </a:rPr>
              <a:t>DecisionMaking</a:t>
            </a:r>
            <a:endParaRPr lang="en-US" altLang="en-US" sz="1000" b="0" smtClean="0">
              <a:solidFill>
                <a:srgbClr val="222268"/>
              </a:solidFill>
              <a:latin typeface="Trebuchet MS" pitchFamily="34" charset="0"/>
            </a:endParaRPr>
          </a:p>
        </p:txBody>
      </p:sp>
      <p:sp>
        <p:nvSpPr>
          <p:cNvPr id="46086" name="Date Placeholder 1"/>
          <p:cNvSpPr>
            <a:spLocks noGrp="1"/>
          </p:cNvSpPr>
          <p:nvPr>
            <p:ph type="dt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r>
              <a:rPr lang="en-US" altLang="en-US" sz="1000" b="0" smtClean="0">
                <a:solidFill>
                  <a:schemeClr val="accent6">
                    <a:lumMod val="75000"/>
                  </a:schemeClr>
                </a:solidFill>
              </a:rPr>
              <a:t>BwN-012018</a:t>
            </a:r>
          </a:p>
        </p:txBody>
      </p:sp>
    </p:spTree>
    <p:extLst>
      <p:ext uri="{BB962C8B-B14F-4D97-AF65-F5344CB8AC3E}">
        <p14:creationId xmlns:p14="http://schemas.microsoft.com/office/powerpoint/2010/main" val="392177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0" smtClean="0">
                <a:solidFill>
                  <a:srgbClr val="222268"/>
                </a:solidFill>
              </a:rPr>
              <a:t>Example: sea level rise</a:t>
            </a:r>
            <a:endParaRPr lang="en-GB" altLang="en-US" b="0" smtClean="0">
              <a:solidFill>
                <a:srgbClr val="222268"/>
              </a:solidFill>
            </a:endParaRPr>
          </a:p>
        </p:txBody>
      </p:sp>
      <p:graphicFrame>
        <p:nvGraphicFramePr>
          <p:cNvPr id="113668" name="Group 4"/>
          <p:cNvGraphicFramePr>
            <a:graphicFrameLocks noGrp="1"/>
          </p:cNvGraphicFramePr>
          <p:nvPr/>
        </p:nvGraphicFramePr>
        <p:xfrm>
          <a:off x="684213" y="2133600"/>
          <a:ext cx="7848600" cy="3454401"/>
        </p:xfrm>
        <a:graphic>
          <a:graphicData uri="http://schemas.openxmlformats.org/drawingml/2006/table">
            <a:tbl>
              <a:tblPr/>
              <a:tblGrid>
                <a:gridCol w="2616200"/>
                <a:gridCol w="2616200"/>
                <a:gridCol w="2616200"/>
              </a:tblGrid>
              <a:tr h="10414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accent2"/>
                          </a:solidFill>
                          <a:latin typeface="Arial" charset="0"/>
                          <a:ea typeface="ＭＳ Ｐゴシック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22268"/>
                          </a:solidFill>
                          <a:effectLst/>
                          <a:latin typeface="Trebuchet MS" pitchFamily="34" charset="0"/>
                          <a:ea typeface="ＭＳ Ｐゴシック" pitchFamily="34" charset="-128"/>
                        </a:rPr>
                        <a:t>Cost per year</a:t>
                      </a:r>
                      <a:endParaRPr kumimoji="0" lang="en-GB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222268"/>
                        </a:solidFill>
                        <a:effectLst/>
                        <a:latin typeface="Trebuchet MS" pitchFamily="34" charset="0"/>
                        <a:ea typeface="ＭＳ Ｐゴシック" pitchFamily="34" charset="-128"/>
                      </a:endParaRPr>
                    </a:p>
                  </a:txBody>
                  <a:tcPr marL="91437" marR="9143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accent2"/>
                          </a:solidFill>
                          <a:latin typeface="Arial" charset="0"/>
                          <a:ea typeface="ＭＳ Ｐゴシック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22268"/>
                          </a:solidFill>
                          <a:effectLst/>
                          <a:latin typeface="Trebuchet MS" pitchFamily="34" charset="0"/>
                          <a:ea typeface="ＭＳ Ｐゴシック" pitchFamily="34" charset="-128"/>
                        </a:rPr>
                        <a:t>Scenario 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22268"/>
                          </a:solidFill>
                          <a:effectLst/>
                          <a:latin typeface="Trebuchet MS" pitchFamily="34" charset="0"/>
                          <a:ea typeface="ＭＳ Ｐゴシック" pitchFamily="34" charset="-128"/>
                        </a:rPr>
                        <a:t>20 cm/year</a:t>
                      </a:r>
                      <a:endParaRPr kumimoji="0" lang="en-GB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222268"/>
                        </a:solidFill>
                        <a:effectLst/>
                        <a:latin typeface="Trebuchet MS" pitchFamily="34" charset="0"/>
                        <a:ea typeface="ＭＳ Ｐゴシック" pitchFamily="34" charset="-128"/>
                      </a:endParaRPr>
                    </a:p>
                  </a:txBody>
                  <a:tcPr marL="91437" marR="914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accent2"/>
                          </a:solidFill>
                          <a:latin typeface="Arial" charset="0"/>
                          <a:ea typeface="ＭＳ Ｐゴシック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22268"/>
                          </a:solidFill>
                          <a:effectLst/>
                          <a:latin typeface="Trebuchet MS" pitchFamily="34" charset="0"/>
                          <a:ea typeface="ＭＳ Ｐゴシック" pitchFamily="34" charset="-128"/>
                        </a:rPr>
                        <a:t>Scenario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22268"/>
                          </a:solidFill>
                          <a:effectLst/>
                          <a:latin typeface="Trebuchet MS" pitchFamily="34" charset="0"/>
                          <a:ea typeface="ＭＳ Ｐゴシック" pitchFamily="34" charset="-128"/>
                        </a:rPr>
                        <a:t>100 cm/year</a:t>
                      </a:r>
                      <a:endParaRPr kumimoji="0" lang="en-GB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222268"/>
                        </a:solidFill>
                        <a:effectLst/>
                        <a:latin typeface="Trebuchet MS" pitchFamily="34" charset="0"/>
                        <a:ea typeface="ＭＳ Ｐゴシック" pitchFamily="34" charset="-128"/>
                      </a:endParaRPr>
                    </a:p>
                  </a:txBody>
                  <a:tcPr marL="91437" marR="914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588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accent2"/>
                          </a:solidFill>
                          <a:latin typeface="Arial" charset="0"/>
                          <a:ea typeface="ＭＳ Ｐゴシック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22268"/>
                          </a:solidFill>
                          <a:effectLst/>
                          <a:latin typeface="Trebuchet MS" pitchFamily="34" charset="0"/>
                          <a:ea typeface="ＭＳ Ｐゴシック" pitchFamily="34" charset="-128"/>
                        </a:rPr>
                        <a:t>Create breakwater</a:t>
                      </a:r>
                      <a:endParaRPr kumimoji="0" lang="en-GB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222268"/>
                        </a:solidFill>
                        <a:effectLst/>
                        <a:latin typeface="Trebuchet MS" pitchFamily="34" charset="0"/>
                        <a:ea typeface="ＭＳ Ｐゴシック" pitchFamily="34" charset="-128"/>
                      </a:endParaRPr>
                    </a:p>
                  </a:txBody>
                  <a:tcPr marL="91437" marR="9143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accent2"/>
                          </a:solidFill>
                          <a:latin typeface="Arial" charset="0"/>
                          <a:ea typeface="ＭＳ Ｐゴシック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22268"/>
                          </a:solidFill>
                          <a:effectLst/>
                          <a:latin typeface="Trebuchet MS" pitchFamily="34" charset="0"/>
                          <a:ea typeface="ＭＳ Ｐゴシック" pitchFamily="34" charset="-128"/>
                        </a:rPr>
                        <a:t>40 million</a:t>
                      </a:r>
                      <a:endParaRPr kumimoji="0" lang="en-GB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222268"/>
                        </a:solidFill>
                        <a:effectLst/>
                        <a:latin typeface="Trebuchet MS" pitchFamily="34" charset="0"/>
                        <a:ea typeface="ＭＳ Ｐゴシック" pitchFamily="34" charset="-128"/>
                      </a:endParaRPr>
                    </a:p>
                  </a:txBody>
                  <a:tcPr marL="91437" marR="914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accent2"/>
                          </a:solidFill>
                          <a:latin typeface="Arial" charset="0"/>
                          <a:ea typeface="ＭＳ Ｐゴシック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22268"/>
                          </a:solidFill>
                          <a:effectLst/>
                          <a:latin typeface="Trebuchet MS" pitchFamily="34" charset="0"/>
                          <a:ea typeface="ＭＳ Ｐゴシック" pitchFamily="34" charset="-128"/>
                        </a:rPr>
                        <a:t>60 million</a:t>
                      </a:r>
                      <a:endParaRPr kumimoji="0" lang="en-GB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222268"/>
                        </a:solidFill>
                        <a:effectLst/>
                        <a:latin typeface="Trebuchet MS" pitchFamily="34" charset="0"/>
                        <a:ea typeface="ＭＳ Ｐゴシック" pitchFamily="34" charset="-128"/>
                      </a:endParaRPr>
                    </a:p>
                  </a:txBody>
                  <a:tcPr marL="91437" marR="914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541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accent2"/>
                          </a:solidFill>
                          <a:latin typeface="Arial" charset="0"/>
                          <a:ea typeface="ＭＳ Ｐゴシック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22268"/>
                          </a:solidFill>
                          <a:effectLst/>
                          <a:latin typeface="Trebuchet MS" pitchFamily="34" charset="0"/>
                          <a:ea typeface="ＭＳ Ｐゴシック" pitchFamily="34" charset="-128"/>
                        </a:rPr>
                        <a:t>Dredge access channel</a:t>
                      </a:r>
                      <a:endParaRPr kumimoji="0" lang="en-GB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222268"/>
                        </a:solidFill>
                        <a:effectLst/>
                        <a:latin typeface="Trebuchet MS" pitchFamily="34" charset="0"/>
                        <a:ea typeface="ＭＳ Ｐゴシック" pitchFamily="34" charset="-128"/>
                      </a:endParaRPr>
                    </a:p>
                  </a:txBody>
                  <a:tcPr marL="91437" marR="9143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accent2"/>
                          </a:solidFill>
                          <a:latin typeface="Arial" charset="0"/>
                          <a:ea typeface="ＭＳ Ｐゴシック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22268"/>
                          </a:solidFill>
                          <a:effectLst/>
                          <a:latin typeface="Trebuchet MS" pitchFamily="34" charset="0"/>
                          <a:ea typeface="ＭＳ Ｐゴシック" pitchFamily="34" charset="-128"/>
                        </a:rPr>
                        <a:t>50 million</a:t>
                      </a:r>
                      <a:endParaRPr kumimoji="0" lang="en-GB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222268"/>
                        </a:solidFill>
                        <a:effectLst/>
                        <a:latin typeface="Trebuchet MS" pitchFamily="34" charset="0"/>
                        <a:ea typeface="ＭＳ Ｐゴシック" pitchFamily="34" charset="-128"/>
                      </a:endParaRPr>
                    </a:p>
                  </a:txBody>
                  <a:tcPr marL="91437" marR="914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accent2"/>
                          </a:solidFill>
                          <a:latin typeface="Arial" charset="0"/>
                          <a:ea typeface="ＭＳ Ｐゴシック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22268"/>
                          </a:solidFill>
                          <a:effectLst/>
                          <a:latin typeface="Trebuchet MS" pitchFamily="34" charset="0"/>
                          <a:ea typeface="ＭＳ Ｐゴシック" pitchFamily="34" charset="-128"/>
                        </a:rPr>
                        <a:t>30 million</a:t>
                      </a:r>
                      <a:endParaRPr kumimoji="0" lang="en-GB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222268"/>
                        </a:solidFill>
                        <a:effectLst/>
                        <a:latin typeface="Trebuchet MS" pitchFamily="34" charset="0"/>
                        <a:ea typeface="ＭＳ Ｐゴシック" pitchFamily="34" charset="-128"/>
                      </a:endParaRPr>
                    </a:p>
                  </a:txBody>
                  <a:tcPr marL="91437" marR="9143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40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209A4DC-FE79-4219-97B0-56ABD05AD99F}" type="slidenum">
              <a:rPr lang="en-US" altLang="en-US" sz="1000">
                <a:latin typeface="Trebuchet MS" pitchFamily="34" charset="0"/>
              </a:rPr>
              <a:pPr>
                <a:spcBef>
                  <a:spcPct val="0"/>
                </a:spcBef>
                <a:buFontTx/>
                <a:buNone/>
              </a:pPr>
              <a:t>16</a:t>
            </a:fld>
            <a:endParaRPr lang="en-US" altLang="en-US" sz="1000">
              <a:latin typeface="Trebuchet MS" pitchFamily="34" charset="0"/>
            </a:endParaRPr>
          </a:p>
        </p:txBody>
      </p:sp>
      <p:sp>
        <p:nvSpPr>
          <p:cNvPr id="1640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t-IT" altLang="en-US" sz="1000" smtClean="0">
                <a:latin typeface="Trebuchet MS" pitchFamily="34" charset="0"/>
              </a:rPr>
              <a:t>DecisionMaking</a:t>
            </a:r>
            <a:endParaRPr lang="en-US" altLang="en-US" sz="1000" smtClean="0">
              <a:latin typeface="Trebuchet MS" pitchFamily="34" charset="0"/>
            </a:endParaRPr>
          </a:p>
        </p:txBody>
      </p:sp>
      <p:sp>
        <p:nvSpPr>
          <p:cNvPr id="16407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000" smtClean="0"/>
              <a:t>BwN-012018</a:t>
            </a:r>
          </a:p>
        </p:txBody>
      </p:sp>
    </p:spTree>
    <p:extLst>
      <p:ext uri="{BB962C8B-B14F-4D97-AF65-F5344CB8AC3E}">
        <p14:creationId xmlns:p14="http://schemas.microsoft.com/office/powerpoint/2010/main" val="2717359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620713"/>
            <a:ext cx="7559675" cy="444500"/>
          </a:xfrm>
        </p:spPr>
        <p:txBody>
          <a:bodyPr/>
          <a:lstStyle/>
          <a:p>
            <a:r>
              <a:rPr lang="en-US" altLang="en-US" b="0" smtClean="0">
                <a:solidFill>
                  <a:srgbClr val="222268"/>
                </a:solidFill>
              </a:rPr>
              <a:t>Step 5: comparing alternatives</a:t>
            </a:r>
            <a:endParaRPr lang="en-GB" altLang="en-US" b="0" smtClean="0">
              <a:solidFill>
                <a:srgbClr val="222268"/>
              </a:solidFill>
            </a:endParaRP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Develop list of indicators</a:t>
            </a:r>
          </a:p>
          <a:p>
            <a:pPr>
              <a:defRPr/>
            </a:pPr>
            <a:r>
              <a:rPr lang="en-US" altLang="en-US" smtClean="0"/>
              <a:t>For each indicator make explicit how the alternatives respond</a:t>
            </a:r>
          </a:p>
          <a:p>
            <a:pPr>
              <a:defRPr/>
            </a:pPr>
            <a:r>
              <a:rPr lang="en-US" altLang="en-US" smtClean="0"/>
              <a:t>So you have an overview of the consequences of all the alternatives in one scorecard</a:t>
            </a: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EFA4516-FB06-4C2E-9F17-522622AA21FD}" type="slidenum">
              <a:rPr lang="en-US" altLang="en-US" sz="1000">
                <a:latin typeface="Trebuchet MS" pitchFamily="34" charset="0"/>
              </a:rPr>
              <a:pPr>
                <a:spcBef>
                  <a:spcPct val="0"/>
                </a:spcBef>
                <a:buFontTx/>
                <a:buNone/>
              </a:pPr>
              <a:t>17</a:t>
            </a:fld>
            <a:endParaRPr lang="en-US" altLang="en-US" sz="1000">
              <a:latin typeface="Trebuchet MS" pitchFamily="34" charset="0"/>
            </a:endParaRPr>
          </a:p>
        </p:txBody>
      </p:sp>
      <p:sp>
        <p:nvSpPr>
          <p:cNvPr id="1741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t-IT" altLang="en-US" sz="1000" smtClean="0">
                <a:latin typeface="Trebuchet MS" pitchFamily="34" charset="0"/>
              </a:rPr>
              <a:t>DecisionMaking</a:t>
            </a:r>
            <a:endParaRPr lang="en-US" altLang="en-US" sz="1000" smtClean="0">
              <a:latin typeface="Trebuchet MS" pitchFamily="34" charset="0"/>
            </a:endParaRPr>
          </a:p>
        </p:txBody>
      </p:sp>
      <p:sp>
        <p:nvSpPr>
          <p:cNvPr id="1741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000" smtClean="0"/>
              <a:t>BwN-012018</a:t>
            </a:r>
          </a:p>
        </p:txBody>
      </p:sp>
    </p:spTree>
    <p:extLst>
      <p:ext uri="{BB962C8B-B14F-4D97-AF65-F5344CB8AC3E}">
        <p14:creationId xmlns:p14="http://schemas.microsoft.com/office/powerpoint/2010/main" val="1913388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549275"/>
            <a:ext cx="6229350" cy="503238"/>
          </a:xfrm>
        </p:spPr>
        <p:txBody>
          <a:bodyPr/>
          <a:lstStyle/>
          <a:p>
            <a:pPr>
              <a:defRPr/>
            </a:pPr>
            <a:r>
              <a:rPr lang="en-US" altLang="en-US" b="0" smtClean="0">
                <a:solidFill>
                  <a:schemeClr val="accent6">
                    <a:lumMod val="75000"/>
                  </a:schemeClr>
                </a:solidFill>
                <a:latin typeface="Trebuchet MS" panose="020B0603020202020204" pitchFamily="34" charset="0"/>
              </a:rPr>
              <a:t>Actions analysis – possible criteria</a:t>
            </a:r>
          </a:p>
        </p:txBody>
      </p:sp>
      <p:sp>
        <p:nvSpPr>
          <p:cNvPr id="207920" name="Rectangle 48"/>
          <p:cNvSpPr>
            <a:spLocks noChangeArrowheads="1"/>
          </p:cNvSpPr>
          <p:nvPr/>
        </p:nvSpPr>
        <p:spPr bwMode="auto">
          <a:xfrm>
            <a:off x="457200" y="5229225"/>
            <a:ext cx="8229600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>
              <a:defRPr sz="2400" b="1">
                <a:solidFill>
                  <a:srgbClr val="000099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 b="1">
                <a:solidFill>
                  <a:srgbClr val="000099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 b="1">
                <a:solidFill>
                  <a:srgbClr val="000099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 b="1">
                <a:solidFill>
                  <a:srgbClr val="000099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 b="1">
                <a:solidFill>
                  <a:srgbClr val="000099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99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99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99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99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altLang="en-US" b="0">
                <a:solidFill>
                  <a:srgbClr val="222268"/>
                </a:solidFill>
                <a:latin typeface="Trebuchet MS" pitchFamily="34" charset="0"/>
              </a:rPr>
              <a:t>But there are many others. Select the criteria that you think are important.</a:t>
            </a:r>
          </a:p>
          <a:p>
            <a:pPr algn="ctr" eaLnBrk="1" hangingPunct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altLang="en-US">
                <a:solidFill>
                  <a:srgbClr val="222268"/>
                </a:solidFill>
                <a:latin typeface="Trebuchet MS" pitchFamily="34" charset="0"/>
              </a:rPr>
              <a:t>YOU???</a:t>
            </a:r>
          </a:p>
          <a:p>
            <a:pPr algn="ctr" eaLnBrk="1" hangingPunct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altLang="en-US" b="0">
              <a:solidFill>
                <a:srgbClr val="222268"/>
              </a:solidFill>
              <a:latin typeface="Trebuchet MS" pitchFamily="34" charset="0"/>
            </a:endParaRPr>
          </a:p>
          <a:p>
            <a:pPr algn="ctr" eaLnBrk="1" hangingPunct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altLang="en-US" b="0">
              <a:solidFill>
                <a:srgbClr val="222268"/>
              </a:solidFill>
              <a:latin typeface="Trebuchet MS" pitchFamily="34" charset="0"/>
            </a:endParaRPr>
          </a:p>
        </p:txBody>
      </p:sp>
      <p:graphicFrame>
        <p:nvGraphicFramePr>
          <p:cNvPr id="6" name="Group 47"/>
          <p:cNvGraphicFramePr>
            <a:graphicFrameLocks noGrp="1"/>
          </p:cNvGraphicFramePr>
          <p:nvPr/>
        </p:nvGraphicFramePr>
        <p:xfrm>
          <a:off x="179388" y="1196975"/>
          <a:ext cx="8820150" cy="3886203"/>
        </p:xfrm>
        <a:graphic>
          <a:graphicData uri="http://schemas.openxmlformats.org/drawingml/2006/table">
            <a:tbl>
              <a:tblPr/>
              <a:tblGrid>
                <a:gridCol w="2352675"/>
                <a:gridCol w="6467475"/>
              </a:tblGrid>
              <a:tr h="8016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accent2"/>
                          </a:solidFill>
                          <a:latin typeface="Arial" charset="0"/>
                          <a:ea typeface="ＭＳ Ｐゴシック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nl-NL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22268"/>
                          </a:solidFill>
                          <a:effectLst/>
                          <a:latin typeface="Trebuchet MS" pitchFamily="34" charset="0"/>
                          <a:ea typeface="ＭＳ Ｐゴシック" pitchFamily="34" charset="-128"/>
                        </a:rPr>
                        <a:t>Social</a:t>
                      </a:r>
                      <a:endParaRPr kumimoji="0" lang="en-GB" alt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222268"/>
                        </a:solidFill>
                        <a:effectLst/>
                        <a:latin typeface="Trebuchet MS" pitchFamily="34" charset="0"/>
                        <a:ea typeface="ＭＳ Ｐゴシック" pitchFamily="34" charset="-128"/>
                      </a:endParaRPr>
                    </a:p>
                  </a:txBody>
                  <a:tcPr marL="91437" marR="91437" marT="45726" marB="45726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accent2"/>
                          </a:solidFill>
                          <a:latin typeface="Arial" charset="0"/>
                          <a:ea typeface="ＭＳ Ｐゴシック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nl-NL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22268"/>
                          </a:solidFill>
                          <a:effectLst/>
                          <a:latin typeface="Trebuchet MS" pitchFamily="34" charset="0"/>
                          <a:ea typeface="ＭＳ Ｐゴシック" pitchFamily="34" charset="-128"/>
                        </a:rPr>
                        <a:t>distribution costs/benefits, gender, local involvement</a:t>
                      </a:r>
                      <a:endParaRPr kumimoji="0" lang="en-GB" alt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222268"/>
                        </a:solidFill>
                        <a:effectLst/>
                        <a:latin typeface="Trebuchet MS" pitchFamily="34" charset="0"/>
                        <a:ea typeface="ＭＳ Ｐゴシック" pitchFamily="34" charset="-128"/>
                      </a:endParaRPr>
                    </a:p>
                  </a:txBody>
                  <a:tcPr marL="91437" marR="91437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60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accent2"/>
                          </a:solidFill>
                          <a:latin typeface="Arial" charset="0"/>
                          <a:ea typeface="ＭＳ Ｐゴシック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nl-NL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22268"/>
                          </a:solidFill>
                          <a:effectLst/>
                          <a:latin typeface="Trebuchet MS" pitchFamily="34" charset="0"/>
                          <a:ea typeface="ＭＳ Ｐゴシック" pitchFamily="34" charset="-128"/>
                        </a:rPr>
                        <a:t>Health</a:t>
                      </a:r>
                      <a:endParaRPr kumimoji="0" lang="en-GB" alt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222268"/>
                        </a:solidFill>
                        <a:effectLst/>
                        <a:latin typeface="Trebuchet MS" pitchFamily="34" charset="0"/>
                        <a:ea typeface="ＭＳ Ｐゴシック" pitchFamily="34" charset="-128"/>
                      </a:endParaRPr>
                    </a:p>
                  </a:txBody>
                  <a:tcPr marL="91437" marR="91437" marT="45726" marB="45726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accent2"/>
                          </a:solidFill>
                          <a:latin typeface="Arial" charset="0"/>
                          <a:ea typeface="ＭＳ Ｐゴシック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nl-NL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22268"/>
                          </a:solidFill>
                          <a:effectLst/>
                          <a:latin typeface="Trebuchet MS" pitchFamily="34" charset="0"/>
                          <a:ea typeface="ＭＳ Ｐゴシック" pitchFamily="34" charset="-128"/>
                        </a:rPr>
                        <a:t>mortality rates, diseases</a:t>
                      </a:r>
                      <a:endParaRPr kumimoji="0" lang="en-GB" alt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222268"/>
                        </a:solidFill>
                        <a:effectLst/>
                        <a:latin typeface="Trebuchet MS" pitchFamily="34" charset="0"/>
                        <a:ea typeface="ＭＳ Ｐゴシック" pitchFamily="34" charset="-128"/>
                      </a:endParaRPr>
                    </a:p>
                  </a:txBody>
                  <a:tcPr marL="91437" marR="91437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16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accent2"/>
                          </a:solidFill>
                          <a:latin typeface="Arial" charset="0"/>
                          <a:ea typeface="ＭＳ Ｐゴシック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nl-NL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22268"/>
                          </a:solidFill>
                          <a:effectLst/>
                          <a:latin typeface="Trebuchet MS" pitchFamily="34" charset="0"/>
                          <a:ea typeface="ＭＳ Ｐゴシック" pitchFamily="34" charset="-128"/>
                        </a:rPr>
                        <a:t>Technological</a:t>
                      </a:r>
                      <a:endParaRPr kumimoji="0" lang="en-GB" alt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222268"/>
                        </a:solidFill>
                        <a:effectLst/>
                        <a:latin typeface="Trebuchet MS" pitchFamily="34" charset="0"/>
                        <a:ea typeface="ＭＳ Ｐゴシック" pitchFamily="34" charset="-128"/>
                      </a:endParaRPr>
                    </a:p>
                  </a:txBody>
                  <a:tcPr marL="91437" marR="91437" marT="45726" marB="45726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accent2"/>
                          </a:solidFill>
                          <a:latin typeface="Arial" charset="0"/>
                          <a:ea typeface="ＭＳ Ｐゴシック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nl-NL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22268"/>
                          </a:solidFill>
                          <a:effectLst/>
                          <a:latin typeface="Trebuchet MS" pitchFamily="34" charset="0"/>
                          <a:ea typeface="ＭＳ Ｐゴシック" pitchFamily="34" charset="-128"/>
                        </a:rPr>
                        <a:t>appropriateness, use local resources and knowledge, market suitability</a:t>
                      </a:r>
                      <a:endParaRPr kumimoji="0" lang="en-GB" alt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222268"/>
                        </a:solidFill>
                        <a:effectLst/>
                        <a:latin typeface="Trebuchet MS" pitchFamily="34" charset="0"/>
                        <a:ea typeface="ＭＳ Ｐゴシック" pitchFamily="34" charset="-128"/>
                      </a:endParaRPr>
                    </a:p>
                  </a:txBody>
                  <a:tcPr marL="91437" marR="91437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60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accent2"/>
                          </a:solidFill>
                          <a:latin typeface="Arial" charset="0"/>
                          <a:ea typeface="ＭＳ Ｐゴシック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nl-NL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22268"/>
                          </a:solidFill>
                          <a:effectLst/>
                          <a:latin typeface="Trebuchet MS" pitchFamily="34" charset="0"/>
                          <a:ea typeface="ＭＳ Ｐゴシック" pitchFamily="34" charset="-128"/>
                        </a:rPr>
                        <a:t>Economic</a:t>
                      </a:r>
                      <a:endParaRPr kumimoji="0" lang="en-GB" alt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222268"/>
                        </a:solidFill>
                        <a:effectLst/>
                        <a:latin typeface="Trebuchet MS" pitchFamily="34" charset="0"/>
                        <a:ea typeface="ＭＳ Ｐゴシック" pitchFamily="34" charset="-128"/>
                      </a:endParaRPr>
                    </a:p>
                  </a:txBody>
                  <a:tcPr marL="91437" marR="91437" marT="45726" marB="45726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accent2"/>
                          </a:solidFill>
                          <a:latin typeface="Arial" charset="0"/>
                          <a:ea typeface="ＭＳ Ｐゴシック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nl-NL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22268"/>
                          </a:solidFill>
                          <a:effectLst/>
                          <a:latin typeface="Trebuchet MS" pitchFamily="34" charset="0"/>
                          <a:ea typeface="ＭＳ Ｐゴシック" pitchFamily="34" charset="-128"/>
                        </a:rPr>
                        <a:t>economic return, economic impacts</a:t>
                      </a:r>
                      <a:endParaRPr kumimoji="0" lang="en-GB" alt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222268"/>
                        </a:solidFill>
                        <a:effectLst/>
                        <a:latin typeface="Trebuchet MS" pitchFamily="34" charset="0"/>
                        <a:ea typeface="ＭＳ Ｐゴシック" pitchFamily="34" charset="-128"/>
                      </a:endParaRPr>
                    </a:p>
                  </a:txBody>
                  <a:tcPr marL="91437" marR="91437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60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accent2"/>
                          </a:solidFill>
                          <a:latin typeface="Arial" charset="0"/>
                          <a:ea typeface="ＭＳ Ｐゴシック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nl-NL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22268"/>
                          </a:solidFill>
                          <a:effectLst/>
                          <a:latin typeface="Trebuchet MS" pitchFamily="34" charset="0"/>
                          <a:ea typeface="ＭＳ Ｐゴシック" pitchFamily="34" charset="-128"/>
                        </a:rPr>
                        <a:t>Financial</a:t>
                      </a:r>
                      <a:endParaRPr kumimoji="0" lang="en-GB" alt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222268"/>
                        </a:solidFill>
                        <a:effectLst/>
                        <a:latin typeface="Trebuchet MS" pitchFamily="34" charset="0"/>
                        <a:ea typeface="ＭＳ Ｐゴシック" pitchFamily="34" charset="-128"/>
                      </a:endParaRPr>
                    </a:p>
                  </a:txBody>
                  <a:tcPr marL="91437" marR="91437" marT="45726" marB="45726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accent2"/>
                          </a:solidFill>
                          <a:latin typeface="Arial" charset="0"/>
                          <a:ea typeface="ＭＳ Ｐゴシック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nl-NL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22268"/>
                          </a:solidFill>
                          <a:effectLst/>
                          <a:latin typeface="Trebuchet MS" pitchFamily="34" charset="0"/>
                          <a:ea typeface="ＭＳ Ｐゴシック" pitchFamily="34" charset="-128"/>
                        </a:rPr>
                        <a:t>income/yield, costs, sustainability</a:t>
                      </a:r>
                      <a:endParaRPr kumimoji="0" lang="en-GB" alt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222268"/>
                        </a:solidFill>
                        <a:effectLst/>
                        <a:latin typeface="Trebuchet MS" pitchFamily="34" charset="0"/>
                        <a:ea typeface="ＭＳ Ｐゴシック" pitchFamily="34" charset="-128"/>
                      </a:endParaRPr>
                    </a:p>
                  </a:txBody>
                  <a:tcPr marL="91437" marR="91437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60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accent2"/>
                          </a:solidFill>
                          <a:latin typeface="Arial" charset="0"/>
                          <a:ea typeface="ＭＳ Ｐゴシック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nl-NL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22268"/>
                          </a:solidFill>
                          <a:effectLst/>
                          <a:latin typeface="Trebuchet MS" pitchFamily="34" charset="0"/>
                          <a:ea typeface="ＭＳ Ｐゴシック" pitchFamily="34" charset="-128"/>
                        </a:rPr>
                        <a:t>Institutional</a:t>
                      </a:r>
                      <a:endParaRPr kumimoji="0" lang="en-GB" alt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222268"/>
                        </a:solidFill>
                        <a:effectLst/>
                        <a:latin typeface="Trebuchet MS" pitchFamily="34" charset="0"/>
                        <a:ea typeface="ＭＳ Ｐゴシック" pitchFamily="34" charset="-128"/>
                      </a:endParaRPr>
                    </a:p>
                  </a:txBody>
                  <a:tcPr marL="91437" marR="91437" marT="45726" marB="45726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accent2"/>
                          </a:solidFill>
                          <a:latin typeface="Arial" charset="0"/>
                          <a:ea typeface="ＭＳ Ｐゴシック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nl-NL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22268"/>
                          </a:solidFill>
                          <a:effectLst/>
                          <a:latin typeface="Trebuchet MS" pitchFamily="34" charset="0"/>
                          <a:ea typeface="ＭＳ Ｐゴシック" pitchFamily="34" charset="-128"/>
                        </a:rPr>
                        <a:t>capacity</a:t>
                      </a:r>
                      <a:endParaRPr kumimoji="0" lang="en-GB" alt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222268"/>
                        </a:solidFill>
                        <a:effectLst/>
                        <a:latin typeface="Trebuchet MS" pitchFamily="34" charset="0"/>
                        <a:ea typeface="ＭＳ Ｐゴシック" pitchFamily="34" charset="-128"/>
                      </a:endParaRPr>
                    </a:p>
                  </a:txBody>
                  <a:tcPr marL="91437" marR="91437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8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accent2"/>
                          </a:solidFill>
                          <a:latin typeface="Arial" charset="0"/>
                          <a:ea typeface="ＭＳ Ｐゴシック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nl-NL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22268"/>
                          </a:solidFill>
                          <a:effectLst/>
                          <a:latin typeface="Trebuchet MS" pitchFamily="34" charset="0"/>
                          <a:ea typeface="ＭＳ Ｐゴシック" pitchFamily="34" charset="-128"/>
                        </a:rPr>
                        <a:t>Environmental</a:t>
                      </a:r>
                      <a:endParaRPr kumimoji="0" lang="en-GB" alt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222268"/>
                        </a:solidFill>
                        <a:effectLst/>
                        <a:latin typeface="Trebuchet MS" pitchFamily="34" charset="0"/>
                        <a:ea typeface="ＭＳ Ｐゴシック" pitchFamily="34" charset="-128"/>
                      </a:endParaRPr>
                    </a:p>
                  </a:txBody>
                  <a:tcPr marL="91437" marR="91437" marT="45726" marB="45726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000">
                          <a:solidFill>
                            <a:schemeClr val="accent2"/>
                          </a:solidFill>
                          <a:latin typeface="Arial" charset="0"/>
                          <a:ea typeface="ＭＳ Ｐゴシック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nl-NL" alt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22268"/>
                          </a:solidFill>
                          <a:effectLst/>
                          <a:latin typeface="Trebuchet MS" pitchFamily="34" charset="0"/>
                          <a:ea typeface="ＭＳ Ｐゴシック" pitchFamily="34" charset="-128"/>
                        </a:rPr>
                        <a:t>impacts, bio-diversity</a:t>
                      </a:r>
                      <a:endParaRPr kumimoji="0" lang="en-GB" alt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222268"/>
                        </a:solidFill>
                        <a:effectLst/>
                        <a:latin typeface="Trebuchet MS" pitchFamily="34" charset="0"/>
                        <a:ea typeface="ＭＳ Ｐゴシック" pitchFamily="34" charset="-128"/>
                      </a:endParaRPr>
                    </a:p>
                  </a:txBody>
                  <a:tcPr marL="91437" marR="91437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9180" name="Slide Number Placeholder 4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44A4B69-ABC1-4D1D-9565-07CACCA0BF1C}" type="slidenum">
              <a:rPr lang="en-US" altLang="en-US" sz="1000">
                <a:solidFill>
                  <a:srgbClr val="222268"/>
                </a:solidFill>
              </a:rPr>
              <a:pPr>
                <a:spcBef>
                  <a:spcPct val="0"/>
                </a:spcBef>
                <a:buFontTx/>
                <a:buNone/>
              </a:pPr>
              <a:t>18</a:t>
            </a:fld>
            <a:endParaRPr lang="en-US" altLang="en-US" sz="1000">
              <a:solidFill>
                <a:srgbClr val="222268"/>
              </a:solidFill>
            </a:endParaRPr>
          </a:p>
        </p:txBody>
      </p:sp>
      <p:sp>
        <p:nvSpPr>
          <p:cNvPr id="49181" name="Footer Placeholder 6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t-IT" altLang="en-US" sz="1000" smtClean="0">
                <a:solidFill>
                  <a:srgbClr val="222268"/>
                </a:solidFill>
              </a:rPr>
              <a:t>DecisionMaking</a:t>
            </a:r>
            <a:endParaRPr lang="en-US" altLang="en-US" sz="1000" smtClean="0">
              <a:solidFill>
                <a:srgbClr val="222268"/>
              </a:solidFill>
            </a:endParaRPr>
          </a:p>
        </p:txBody>
      </p:sp>
      <p:sp>
        <p:nvSpPr>
          <p:cNvPr id="49182" name="Date Placeholder 1"/>
          <p:cNvSpPr>
            <a:spLocks noGrp="1"/>
          </p:cNvSpPr>
          <p:nvPr>
            <p:ph type="dt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r>
              <a:rPr lang="en-US" altLang="en-US" sz="1000" smtClean="0">
                <a:solidFill>
                  <a:schemeClr val="accent6">
                    <a:lumMod val="75000"/>
                  </a:schemeClr>
                </a:solidFill>
              </a:rPr>
              <a:t>BwN-012018</a:t>
            </a:r>
          </a:p>
        </p:txBody>
      </p:sp>
    </p:spTree>
    <p:extLst>
      <p:ext uri="{BB962C8B-B14F-4D97-AF65-F5344CB8AC3E}">
        <p14:creationId xmlns:p14="http://schemas.microsoft.com/office/powerpoint/2010/main" val="23337538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620713"/>
            <a:ext cx="4895850" cy="546100"/>
          </a:xfrm>
        </p:spPr>
        <p:txBody>
          <a:bodyPr/>
          <a:lstStyle/>
          <a:p>
            <a:pPr>
              <a:defRPr/>
            </a:pPr>
            <a:r>
              <a:rPr lang="en-US" altLang="en-US" b="0" smtClean="0">
                <a:solidFill>
                  <a:schemeClr val="accent6">
                    <a:lumMod val="75000"/>
                  </a:schemeClr>
                </a:solidFill>
                <a:latin typeface="Trebuchet MS" panose="020B0603020202020204" pitchFamily="34" charset="0"/>
              </a:rPr>
              <a:t>Actions analysis – Scoring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611188" y="1557338"/>
            <a:ext cx="7926387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marL="457200" indent="-457200">
              <a:defRPr sz="2400" b="1">
                <a:solidFill>
                  <a:srgbClr val="000099"/>
                </a:solidFill>
                <a:latin typeface="Arial" charset="0"/>
                <a:ea typeface="ＭＳ Ｐゴシック" pitchFamily="34" charset="-128"/>
              </a:defRPr>
            </a:lvl1pPr>
            <a:lvl2pPr marL="914400" indent="-457200">
              <a:defRPr sz="2400" b="1">
                <a:solidFill>
                  <a:srgbClr val="000099"/>
                </a:solidFill>
                <a:latin typeface="Arial" charset="0"/>
                <a:ea typeface="ＭＳ Ｐゴシック" pitchFamily="34" charset="-128"/>
              </a:defRPr>
            </a:lvl2pPr>
            <a:lvl3pPr marL="1295400" indent="-381000">
              <a:defRPr sz="2400" b="1">
                <a:solidFill>
                  <a:srgbClr val="000099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 b="1">
                <a:solidFill>
                  <a:srgbClr val="000099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 b="1">
                <a:solidFill>
                  <a:srgbClr val="000099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99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99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99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99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lvl="1" eaLnBrk="1" hangingPunct="1">
              <a:lnSpc>
                <a:spcPct val="120000"/>
              </a:lnSpc>
              <a:spcBef>
                <a:spcPct val="20000"/>
              </a:spcBef>
              <a:buSzPct val="50000"/>
              <a:buFont typeface="Wingdings" pitchFamily="2" charset="2"/>
              <a:buNone/>
            </a:pPr>
            <a:r>
              <a:rPr lang="en-US" altLang="en-US" b="0">
                <a:solidFill>
                  <a:srgbClr val="222268"/>
                </a:solidFill>
                <a:latin typeface="Trebuchet MS" pitchFamily="34" charset="0"/>
              </a:rPr>
              <a:t>Alternative scales:</a:t>
            </a:r>
          </a:p>
          <a:p>
            <a:pPr lvl="2" eaLnBrk="1" hangingPunct="1">
              <a:buSzPct val="50000"/>
              <a:buFont typeface="Wingdings" pitchFamily="2" charset="2"/>
              <a:buChar char="n"/>
            </a:pPr>
            <a:r>
              <a:rPr lang="en-US" altLang="en-US" b="0">
                <a:solidFill>
                  <a:srgbClr val="222268"/>
                </a:solidFill>
                <a:latin typeface="Trebuchet MS" pitchFamily="34" charset="0"/>
              </a:rPr>
              <a:t>High-medium-low</a:t>
            </a:r>
          </a:p>
          <a:p>
            <a:pPr lvl="2" eaLnBrk="1" hangingPunct="1">
              <a:buSzPct val="50000"/>
              <a:buFont typeface="Wingdings" pitchFamily="2" charset="2"/>
              <a:buChar char="n"/>
            </a:pPr>
            <a:r>
              <a:rPr lang="en-US" altLang="en-US" b="0">
                <a:solidFill>
                  <a:srgbClr val="222268"/>
                </a:solidFill>
                <a:latin typeface="Trebuchet MS" pitchFamily="34" charset="0"/>
              </a:rPr>
              <a:t>+/-</a:t>
            </a:r>
          </a:p>
          <a:p>
            <a:pPr lvl="2" eaLnBrk="1" hangingPunct="1">
              <a:buSzPct val="50000"/>
              <a:buFont typeface="Wingdings" pitchFamily="2" charset="2"/>
              <a:buChar char="n"/>
            </a:pPr>
            <a:r>
              <a:rPr lang="en-US" altLang="en-US" b="0">
                <a:solidFill>
                  <a:srgbClr val="222268"/>
                </a:solidFill>
                <a:latin typeface="Trebuchet MS" pitchFamily="34" charset="0"/>
              </a:rPr>
              <a:t>Extensive/limited.</a:t>
            </a:r>
          </a:p>
          <a:p>
            <a:pPr lvl="2" eaLnBrk="1" hangingPunct="1">
              <a:buSzPct val="50000"/>
              <a:buFont typeface="Wingdings" pitchFamily="2" charset="2"/>
              <a:buChar char="n"/>
            </a:pPr>
            <a:r>
              <a:rPr lang="en-US" altLang="en-US" b="0">
                <a:solidFill>
                  <a:srgbClr val="222268"/>
                </a:solidFill>
                <a:latin typeface="Trebuchet MS" pitchFamily="34" charset="0"/>
              </a:rPr>
              <a:t>Scale 0-5 (or 1-10)</a:t>
            </a:r>
          </a:p>
          <a:p>
            <a:pPr lvl="2" eaLnBrk="1" hangingPunct="1">
              <a:buSzPct val="50000"/>
              <a:buFont typeface="Wingdings" pitchFamily="2" charset="2"/>
              <a:buChar char="n"/>
            </a:pPr>
            <a:r>
              <a:rPr lang="en-US" altLang="en-US" b="0">
                <a:solidFill>
                  <a:srgbClr val="222268"/>
                </a:solidFill>
                <a:latin typeface="Trebuchet MS" pitchFamily="34" charset="0"/>
              </a:rPr>
              <a:t>Absolute numbers</a:t>
            </a:r>
          </a:p>
          <a:p>
            <a:pPr lvl="2" eaLnBrk="1" hangingPunct="1">
              <a:buSzPct val="50000"/>
              <a:buFont typeface="Wingdings" pitchFamily="2" charset="2"/>
              <a:buChar char="n"/>
            </a:pPr>
            <a:r>
              <a:rPr lang="en-US" altLang="en-US" b="0">
                <a:solidFill>
                  <a:srgbClr val="222268"/>
                </a:solidFill>
                <a:latin typeface="Trebuchet MS" pitchFamily="34" charset="0"/>
              </a:rPr>
              <a:t>Colours</a:t>
            </a:r>
          </a:p>
          <a:p>
            <a:pPr lvl="2" eaLnBrk="1" hangingPunct="1">
              <a:buSzPct val="50000"/>
              <a:buFont typeface="Wingdings" pitchFamily="2" charset="2"/>
              <a:buChar char="n"/>
            </a:pPr>
            <a:endParaRPr lang="en-US" altLang="en-US" b="0">
              <a:solidFill>
                <a:srgbClr val="222268"/>
              </a:solidFill>
              <a:latin typeface="Trebuchet MS" pitchFamily="34" charset="0"/>
            </a:endParaRPr>
          </a:p>
          <a:p>
            <a:pPr eaLnBrk="1" hangingPunct="1">
              <a:buSzPct val="50000"/>
            </a:pPr>
            <a:r>
              <a:rPr lang="en-US" altLang="en-US" b="0">
                <a:solidFill>
                  <a:srgbClr val="222268"/>
                </a:solidFill>
                <a:latin typeface="Trebuchet MS" pitchFamily="34" charset="0"/>
              </a:rPr>
              <a:t>	Weights for criteria and possible </a:t>
            </a:r>
            <a:r>
              <a:rPr lang="ja-JP" altLang="en-US" b="0">
                <a:solidFill>
                  <a:srgbClr val="222268"/>
                </a:solidFill>
                <a:latin typeface="Trebuchet MS" pitchFamily="34" charset="0"/>
              </a:rPr>
              <a:t>‘</a:t>
            </a:r>
            <a:r>
              <a:rPr lang="en-US" altLang="ja-JP" b="0">
                <a:solidFill>
                  <a:srgbClr val="222268"/>
                </a:solidFill>
                <a:latin typeface="Trebuchet MS" pitchFamily="34" charset="0"/>
              </a:rPr>
              <a:t>minimum required score</a:t>
            </a:r>
            <a:r>
              <a:rPr lang="ja-JP" altLang="en-US" b="0">
                <a:solidFill>
                  <a:srgbClr val="222268"/>
                </a:solidFill>
                <a:latin typeface="Trebuchet MS" pitchFamily="34" charset="0"/>
              </a:rPr>
              <a:t>’</a:t>
            </a:r>
            <a:endParaRPr lang="nl-NL" altLang="ja-JP" b="0">
              <a:solidFill>
                <a:srgbClr val="222268"/>
              </a:solidFill>
              <a:latin typeface="Trebuchet MS" pitchFamily="34" charset="0"/>
            </a:endParaRPr>
          </a:p>
          <a:p>
            <a:pPr eaLnBrk="1" hangingPunct="1">
              <a:buSzPct val="50000"/>
            </a:pPr>
            <a:endParaRPr lang="nl-NL" altLang="ja-JP" b="0">
              <a:solidFill>
                <a:srgbClr val="222268"/>
              </a:solidFill>
              <a:latin typeface="Trebuchet MS" pitchFamily="34" charset="0"/>
            </a:endParaRPr>
          </a:p>
          <a:p>
            <a:pPr eaLnBrk="1" hangingPunct="1">
              <a:buSzPct val="50000"/>
            </a:pPr>
            <a:r>
              <a:rPr lang="nl-NL" altLang="ja-JP" b="0">
                <a:solidFill>
                  <a:srgbClr val="222268"/>
                </a:solidFill>
                <a:latin typeface="Trebuchet MS" pitchFamily="34" charset="0"/>
              </a:rPr>
              <a:t>	</a:t>
            </a:r>
          </a:p>
          <a:p>
            <a:pPr eaLnBrk="1" hangingPunct="1">
              <a:buSzPct val="50000"/>
            </a:pPr>
            <a:endParaRPr lang="nl-NL" altLang="ja-JP" b="0">
              <a:solidFill>
                <a:srgbClr val="222268"/>
              </a:solidFill>
              <a:latin typeface="Trebuchet MS" pitchFamily="34" charset="0"/>
            </a:endParaRPr>
          </a:p>
          <a:p>
            <a:pPr eaLnBrk="1" hangingPunct="1">
              <a:buSzPct val="50000"/>
            </a:pPr>
            <a:endParaRPr lang="nl-NL" altLang="ja-JP" b="0">
              <a:solidFill>
                <a:srgbClr val="222268"/>
              </a:solidFill>
              <a:latin typeface="Trebuchet MS" pitchFamily="34" charset="0"/>
            </a:endParaRPr>
          </a:p>
          <a:p>
            <a:pPr eaLnBrk="1" hangingPunct="1">
              <a:buSzPct val="50000"/>
            </a:pPr>
            <a:endParaRPr lang="en-US" altLang="ja-JP" b="0">
              <a:solidFill>
                <a:srgbClr val="222268"/>
              </a:solidFill>
              <a:latin typeface="Trebuchet MS" pitchFamily="34" charset="0"/>
            </a:endParaRPr>
          </a:p>
          <a:p>
            <a:pPr lvl="1" eaLnBrk="1" hangingPunct="1">
              <a:buSzPct val="50000"/>
              <a:buFont typeface="Wingdings" pitchFamily="2" charset="2"/>
              <a:buNone/>
            </a:pPr>
            <a:endParaRPr lang="en-US" altLang="en-US" b="0">
              <a:solidFill>
                <a:srgbClr val="222268"/>
              </a:solidFill>
              <a:latin typeface="Trebuchet MS" pitchFamily="34" charset="0"/>
            </a:endParaRPr>
          </a:p>
          <a:p>
            <a:pPr lvl="1" eaLnBrk="1" hangingPunct="1">
              <a:buSzPct val="50000"/>
              <a:buFont typeface="Wingdings" pitchFamily="2" charset="2"/>
              <a:buNone/>
            </a:pPr>
            <a:endParaRPr lang="en-US" altLang="en-US" b="0">
              <a:solidFill>
                <a:srgbClr val="222268"/>
              </a:solidFill>
              <a:latin typeface="Trebuchet MS" pitchFamily="34" charset="0"/>
            </a:endParaRPr>
          </a:p>
          <a:p>
            <a:pPr lvl="1" eaLnBrk="1" hangingPunct="1">
              <a:buSzPct val="50000"/>
              <a:buFont typeface="Wingdings" pitchFamily="2" charset="2"/>
              <a:buNone/>
            </a:pPr>
            <a:endParaRPr lang="en-US" altLang="en-US" b="0">
              <a:solidFill>
                <a:srgbClr val="222268"/>
              </a:solidFill>
              <a:latin typeface="Trebuchet MS" pitchFamily="34" charset="0"/>
            </a:endParaRPr>
          </a:p>
          <a:p>
            <a:pPr lvl="1" eaLnBrk="1" hangingPunct="1">
              <a:buSzPct val="50000"/>
              <a:buFont typeface="Wingdings" pitchFamily="2" charset="2"/>
              <a:buNone/>
            </a:pPr>
            <a:endParaRPr lang="en-US" altLang="en-US" b="0">
              <a:solidFill>
                <a:srgbClr val="222268"/>
              </a:solidFill>
              <a:latin typeface="Trebuchet MS" pitchFamily="34" charset="0"/>
            </a:endParaRPr>
          </a:p>
          <a:p>
            <a:pPr lvl="1" eaLnBrk="1" hangingPunct="1">
              <a:buSzPct val="50000"/>
              <a:buFont typeface="Wingdings" pitchFamily="2" charset="2"/>
              <a:buNone/>
            </a:pPr>
            <a:endParaRPr lang="en-US" altLang="en-US" b="0">
              <a:solidFill>
                <a:srgbClr val="222268"/>
              </a:solidFill>
              <a:latin typeface="Trebuchet MS" pitchFamily="34" charset="0"/>
            </a:endParaRPr>
          </a:p>
          <a:p>
            <a:pPr lvl="1" eaLnBrk="1" hangingPunct="1">
              <a:buSzPct val="50000"/>
              <a:buFont typeface="Wingdings" pitchFamily="2" charset="2"/>
              <a:buNone/>
            </a:pPr>
            <a:endParaRPr lang="en-US" altLang="en-US" b="0">
              <a:solidFill>
                <a:srgbClr val="222268"/>
              </a:solidFill>
              <a:latin typeface="Trebuchet MS" pitchFamily="34" charset="0"/>
            </a:endParaRPr>
          </a:p>
          <a:p>
            <a:pPr eaLnBrk="1" hangingPunct="1">
              <a:spcBef>
                <a:spcPct val="20000"/>
              </a:spcBef>
              <a:buSzPct val="50000"/>
              <a:buFont typeface="Wingdings" pitchFamily="2" charset="2"/>
              <a:buNone/>
            </a:pPr>
            <a:endParaRPr lang="en-US" altLang="en-US" b="0">
              <a:solidFill>
                <a:srgbClr val="222268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rebuchet MS" pitchFamily="34" charset="0"/>
            </a:endParaRP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altLang="en-US" b="0">
              <a:solidFill>
                <a:srgbClr val="222268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rebuchet MS" pitchFamily="34" charset="0"/>
            </a:endParaRP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altLang="en-US" b="0">
              <a:solidFill>
                <a:srgbClr val="222268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rebuchet MS" pitchFamily="34" charset="0"/>
            </a:endParaRP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endParaRPr lang="en-US" altLang="en-US" b="0">
              <a:solidFill>
                <a:srgbClr val="222268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rebuchet MS" pitchFamily="34" charset="0"/>
            </a:endParaRPr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89E864D-6035-410A-B247-6A3C6971F19C}" type="slidenum">
              <a:rPr lang="en-US" altLang="en-US" sz="1000" b="0">
                <a:solidFill>
                  <a:srgbClr val="222268"/>
                </a:solidFill>
              </a:rPr>
              <a:pPr>
                <a:spcBef>
                  <a:spcPct val="0"/>
                </a:spcBef>
                <a:buFontTx/>
                <a:buNone/>
              </a:pPr>
              <a:t>19</a:t>
            </a:fld>
            <a:endParaRPr lang="en-US" altLang="en-US" sz="1000" b="0">
              <a:solidFill>
                <a:srgbClr val="222268"/>
              </a:solidFill>
            </a:endParaRPr>
          </a:p>
        </p:txBody>
      </p:sp>
      <p:sp>
        <p:nvSpPr>
          <p:cNvPr id="51205" name="Footer Placeholder 5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t-IT" altLang="en-US" sz="1000" b="0" smtClean="0">
                <a:solidFill>
                  <a:srgbClr val="222268"/>
                </a:solidFill>
              </a:rPr>
              <a:t>DecisionMaking</a:t>
            </a:r>
            <a:endParaRPr lang="en-US" altLang="en-US" sz="1000" b="0" smtClean="0">
              <a:solidFill>
                <a:srgbClr val="222268"/>
              </a:solidFill>
            </a:endParaRPr>
          </a:p>
        </p:txBody>
      </p:sp>
      <p:sp>
        <p:nvSpPr>
          <p:cNvPr id="51206" name="Date Placeholder 1"/>
          <p:cNvSpPr>
            <a:spLocks noGrp="1"/>
          </p:cNvSpPr>
          <p:nvPr>
            <p:ph type="dt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r>
              <a:rPr lang="en-US" altLang="en-US" sz="1000" b="0" smtClean="0">
                <a:solidFill>
                  <a:schemeClr val="accent6">
                    <a:lumMod val="75000"/>
                  </a:schemeClr>
                </a:solidFill>
              </a:rPr>
              <a:t>BwN-012018</a:t>
            </a:r>
          </a:p>
        </p:txBody>
      </p:sp>
    </p:spTree>
    <p:extLst>
      <p:ext uri="{BB962C8B-B14F-4D97-AF65-F5344CB8AC3E}">
        <p14:creationId xmlns:p14="http://schemas.microsoft.com/office/powerpoint/2010/main" val="20090587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Implementation Cycle</a:t>
            </a:r>
            <a:endParaRPr lang="en-GB" altLang="en-US" smtClean="0"/>
          </a:p>
        </p:txBody>
      </p:sp>
      <p:graphicFrame>
        <p:nvGraphicFramePr>
          <p:cNvPr id="2" name="Diagram 1"/>
          <p:cNvGraphicFramePr/>
          <p:nvPr/>
        </p:nvGraphicFramePr>
        <p:xfrm>
          <a:off x="899886" y="1059543"/>
          <a:ext cx="7141028" cy="53122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845175" y="1301750"/>
            <a:ext cx="16033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BBF"/>
              </a:buClr>
              <a:buFont typeface="Wingdings" pitchFamily="2" charset="2"/>
              <a:buChar char="Ø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BBF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2400">
                <a:solidFill>
                  <a:srgbClr val="FF0000"/>
                </a:solidFill>
              </a:rPr>
              <a:t>Problem?</a:t>
            </a:r>
            <a:endParaRPr lang="en-GB" altLang="en-US" sz="240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553200" y="4405313"/>
            <a:ext cx="28575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BBF"/>
              </a:buClr>
              <a:buFont typeface="Wingdings" pitchFamily="2" charset="2"/>
              <a:buChar char="Ø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BBF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2400">
                <a:solidFill>
                  <a:srgbClr val="FF0000"/>
                </a:solidFill>
              </a:rPr>
              <a:t>What did we think we should do about it?</a:t>
            </a:r>
            <a:endParaRPr lang="en-GB" altLang="en-US" sz="240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07950" y="5367338"/>
            <a:ext cx="28575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BBF"/>
              </a:buClr>
              <a:buFont typeface="Wingdings" pitchFamily="2" charset="2"/>
              <a:buChar char="Ø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BBF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2400">
                <a:solidFill>
                  <a:srgbClr val="FF0000"/>
                </a:solidFill>
              </a:rPr>
              <a:t>What did we do about it?</a:t>
            </a:r>
            <a:endParaRPr lang="en-GB" altLang="en-US" sz="240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23850" y="2151063"/>
            <a:ext cx="199072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BBF"/>
              </a:buClr>
              <a:buFont typeface="Wingdings" pitchFamily="2" charset="2"/>
              <a:buChar char="Ø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BBF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2400">
                <a:solidFill>
                  <a:srgbClr val="FF0000"/>
                </a:solidFill>
              </a:rPr>
              <a:t>Was this successful?</a:t>
            </a:r>
            <a:endParaRPr lang="en-GB" altLang="en-US" sz="24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9462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3"/>
          <p:cNvSpPr>
            <a:spLocks noGrp="1" noChangeArrowheads="1"/>
          </p:cNvSpPr>
          <p:nvPr>
            <p:ph type="title"/>
          </p:nvPr>
        </p:nvSpPr>
        <p:spPr>
          <a:xfrm>
            <a:off x="971550" y="569913"/>
            <a:ext cx="2305050" cy="444500"/>
          </a:xfrm>
        </p:spPr>
        <p:txBody>
          <a:bodyPr/>
          <a:lstStyle/>
          <a:p>
            <a:r>
              <a:rPr lang="en-US" altLang="en-US" b="0" smtClean="0">
                <a:solidFill>
                  <a:srgbClr val="222268"/>
                </a:solidFill>
              </a:rPr>
              <a:t>Example</a:t>
            </a:r>
            <a:endParaRPr lang="en-GB" altLang="en-US" b="0" smtClean="0">
              <a:solidFill>
                <a:srgbClr val="222268"/>
              </a:solidFill>
            </a:endParaRPr>
          </a:p>
        </p:txBody>
      </p:sp>
      <p:graphicFrame>
        <p:nvGraphicFramePr>
          <p:cNvPr id="116740" name="Object 2"/>
          <p:cNvGraphicFramePr>
            <a:graphicFrameLocks noChangeAspect="1"/>
          </p:cNvGraphicFramePr>
          <p:nvPr/>
        </p:nvGraphicFramePr>
        <p:xfrm>
          <a:off x="0" y="1981200"/>
          <a:ext cx="4495800" cy="3233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Document" r:id="rId3" imgW="3532632" imgH="2546604" progId="Word.Document.8">
                  <p:embed/>
                </p:oleObj>
              </mc:Choice>
              <mc:Fallback>
                <p:oleObj name="Document" r:id="rId3" imgW="3532632" imgH="2546604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981200"/>
                        <a:ext cx="4495800" cy="3233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6741" name="Object 3"/>
          <p:cNvGraphicFramePr>
            <a:graphicFrameLocks noChangeAspect="1"/>
          </p:cNvGraphicFramePr>
          <p:nvPr/>
        </p:nvGraphicFramePr>
        <p:xfrm>
          <a:off x="4572000" y="1981200"/>
          <a:ext cx="4572000" cy="328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Document" r:id="rId5" imgW="3533140" imgH="2545080" progId="Word.Document.8">
                  <p:embed/>
                </p:oleObj>
              </mc:Choice>
              <mc:Fallback>
                <p:oleObj name="Document" r:id="rId5" imgW="3533140" imgH="254508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1981200"/>
                        <a:ext cx="4572000" cy="3289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0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ABF18B4-B72D-4CA6-9F20-8A3BB0C9B5C7}" type="slidenum">
              <a:rPr lang="en-US" altLang="en-US" sz="1000"/>
              <a:pPr>
                <a:spcBef>
                  <a:spcPct val="0"/>
                </a:spcBef>
                <a:buFontTx/>
                <a:buNone/>
              </a:pPr>
              <a:t>20</a:t>
            </a:fld>
            <a:endParaRPr lang="en-US" altLang="en-US" sz="1000"/>
          </a:p>
        </p:txBody>
      </p:sp>
      <p:sp>
        <p:nvSpPr>
          <p:cNvPr id="21510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t-IT" altLang="en-US" sz="1000" smtClean="0"/>
              <a:t>DecisionMaking</a:t>
            </a:r>
            <a:endParaRPr lang="en-US" altLang="en-US" sz="1000" smtClean="0"/>
          </a:p>
        </p:txBody>
      </p:sp>
      <p:sp>
        <p:nvSpPr>
          <p:cNvPr id="21511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000" smtClean="0"/>
              <a:t>BwN-012018</a:t>
            </a:r>
          </a:p>
        </p:txBody>
      </p:sp>
    </p:spTree>
    <p:extLst>
      <p:ext uri="{BB962C8B-B14F-4D97-AF65-F5344CB8AC3E}">
        <p14:creationId xmlns:p14="http://schemas.microsoft.com/office/powerpoint/2010/main" val="179490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3"/>
          <p:cNvSpPr>
            <a:spLocks noGrp="1" noChangeArrowheads="1"/>
          </p:cNvSpPr>
          <p:nvPr>
            <p:ph type="title"/>
          </p:nvPr>
        </p:nvSpPr>
        <p:spPr>
          <a:xfrm>
            <a:off x="989013" y="569913"/>
            <a:ext cx="2517775" cy="444500"/>
          </a:xfrm>
        </p:spPr>
        <p:txBody>
          <a:bodyPr/>
          <a:lstStyle/>
          <a:p>
            <a:r>
              <a:rPr lang="en-US" altLang="en-US" b="0" smtClean="0">
                <a:solidFill>
                  <a:srgbClr val="222268"/>
                </a:solidFill>
              </a:rPr>
              <a:t>Example</a:t>
            </a:r>
            <a:endParaRPr lang="en-GB" altLang="en-US" b="0" smtClean="0">
              <a:solidFill>
                <a:srgbClr val="222268"/>
              </a:solidFill>
            </a:endParaRPr>
          </a:p>
        </p:txBody>
      </p:sp>
      <p:graphicFrame>
        <p:nvGraphicFramePr>
          <p:cNvPr id="22531" name="Object 2"/>
          <p:cNvGraphicFramePr>
            <a:graphicFrameLocks noChangeAspect="1"/>
          </p:cNvGraphicFramePr>
          <p:nvPr/>
        </p:nvGraphicFramePr>
        <p:xfrm>
          <a:off x="0" y="1981200"/>
          <a:ext cx="4495800" cy="3233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Document" r:id="rId3" imgW="3532632" imgH="2546604" progId="Word.Document.8">
                  <p:embed/>
                </p:oleObj>
              </mc:Choice>
              <mc:Fallback>
                <p:oleObj name="Document" r:id="rId3" imgW="3532632" imgH="2546604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981200"/>
                        <a:ext cx="4495800" cy="3233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7765" name="Object 3"/>
          <p:cNvGraphicFramePr>
            <a:graphicFrameLocks noChangeAspect="1"/>
          </p:cNvGraphicFramePr>
          <p:nvPr/>
        </p:nvGraphicFramePr>
        <p:xfrm>
          <a:off x="4572000" y="1981200"/>
          <a:ext cx="4572000" cy="325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Document" r:id="rId5" imgW="3579876" imgH="2546604" progId="Word.Document.8">
                  <p:embed/>
                </p:oleObj>
              </mc:Choice>
              <mc:Fallback>
                <p:oleObj name="Document" r:id="rId5" imgW="3579876" imgH="2546604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1981200"/>
                        <a:ext cx="4572000" cy="3254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E02EC0B-F0E8-492D-8BEE-801A2A2E5AD3}" type="slidenum">
              <a:rPr lang="en-US" altLang="en-US" sz="1000"/>
              <a:pPr>
                <a:spcBef>
                  <a:spcPct val="0"/>
                </a:spcBef>
                <a:buFontTx/>
                <a:buNone/>
              </a:pPr>
              <a:t>21</a:t>
            </a:fld>
            <a:endParaRPr lang="en-US" altLang="en-US" sz="1000"/>
          </a:p>
        </p:txBody>
      </p:sp>
      <p:sp>
        <p:nvSpPr>
          <p:cNvPr id="22534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t-IT" altLang="en-US" sz="1000" smtClean="0"/>
              <a:t>DecisionMaking</a:t>
            </a:r>
            <a:endParaRPr lang="en-US" altLang="en-US" sz="1000" smtClean="0"/>
          </a:p>
        </p:txBody>
      </p:sp>
      <p:sp>
        <p:nvSpPr>
          <p:cNvPr id="22535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000" smtClean="0"/>
              <a:t>BwN-012018</a:t>
            </a:r>
          </a:p>
        </p:txBody>
      </p:sp>
    </p:spTree>
    <p:extLst>
      <p:ext uri="{BB962C8B-B14F-4D97-AF65-F5344CB8AC3E}">
        <p14:creationId xmlns:p14="http://schemas.microsoft.com/office/powerpoint/2010/main" val="1221949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0" smtClean="0">
                <a:solidFill>
                  <a:srgbClr val="222268"/>
                </a:solidFill>
              </a:rPr>
              <a:t>Step 6: take decision</a:t>
            </a:r>
            <a:endParaRPr lang="en-GB" altLang="en-US" b="0" smtClean="0">
              <a:solidFill>
                <a:srgbClr val="222268"/>
              </a:solidFill>
            </a:endParaRP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9138"/>
            <a:ext cx="7772400" cy="2735262"/>
          </a:xfrm>
        </p:spPr>
        <p:txBody>
          <a:bodyPr/>
          <a:lstStyle/>
          <a:p>
            <a:pPr>
              <a:defRPr/>
            </a:pPr>
            <a:r>
              <a:rPr lang="en-US" altLang="en-US" smtClean="0"/>
              <a:t>Politicians take decision on the basis of policy analysis by civil servants</a:t>
            </a:r>
          </a:p>
          <a:p>
            <a:pPr>
              <a:defRPr/>
            </a:pPr>
            <a:r>
              <a:rPr lang="en-US" altLang="en-US" smtClean="0"/>
              <a:t>Important is that politicians explain why they choose a certain alternative</a:t>
            </a:r>
          </a:p>
          <a:p>
            <a:pPr>
              <a:defRPr/>
            </a:pPr>
            <a:r>
              <a:rPr lang="en-US" altLang="en-US" smtClean="0"/>
              <a:t>Use of scorecard to make decision transparent to users</a:t>
            </a: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899F17E-D049-4E80-876F-813F2F2BF4FC}" type="slidenum">
              <a:rPr lang="en-US" altLang="en-US" sz="1000">
                <a:latin typeface="Trebuchet MS" pitchFamily="34" charset="0"/>
              </a:rPr>
              <a:pPr>
                <a:spcBef>
                  <a:spcPct val="0"/>
                </a:spcBef>
                <a:buFontTx/>
                <a:buNone/>
              </a:pPr>
              <a:t>22</a:t>
            </a:fld>
            <a:endParaRPr lang="en-US" altLang="en-US" sz="1000">
              <a:latin typeface="Trebuchet MS" pitchFamily="34" charset="0"/>
            </a:endParaRPr>
          </a:p>
        </p:txBody>
      </p:sp>
      <p:sp>
        <p:nvSpPr>
          <p:cNvPr id="2355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t-IT" altLang="en-US" sz="1000" smtClean="0">
                <a:latin typeface="Trebuchet MS" pitchFamily="34" charset="0"/>
              </a:rPr>
              <a:t>DecisionMaking</a:t>
            </a:r>
            <a:endParaRPr lang="en-US" altLang="en-US" sz="1000" smtClean="0">
              <a:latin typeface="Trebuchet MS" pitchFamily="34" charset="0"/>
            </a:endParaRPr>
          </a:p>
        </p:txBody>
      </p:sp>
      <p:sp>
        <p:nvSpPr>
          <p:cNvPr id="23558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000" smtClean="0"/>
              <a:t>BwN-012018</a:t>
            </a:r>
          </a:p>
        </p:txBody>
      </p:sp>
    </p:spTree>
    <p:extLst>
      <p:ext uri="{BB962C8B-B14F-4D97-AF65-F5344CB8AC3E}">
        <p14:creationId xmlns:p14="http://schemas.microsoft.com/office/powerpoint/2010/main" val="3864329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/>
          <p:cNvSpPr>
            <a:spLocks noChangeArrowheads="1"/>
          </p:cNvSpPr>
          <p:nvPr/>
        </p:nvSpPr>
        <p:spPr bwMode="auto">
          <a:xfrm>
            <a:off x="3124200" y="0"/>
            <a:ext cx="51054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nl-NL" altLang="en-US">
              <a:solidFill>
                <a:srgbClr val="000099"/>
              </a:solidFill>
            </a:endParaRPr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B343D6A-1193-4312-8E74-5CA04EC248A8}" type="slidenum">
              <a:rPr lang="en-US" altLang="en-US" sz="1000"/>
              <a:pPr>
                <a:spcBef>
                  <a:spcPct val="0"/>
                </a:spcBef>
                <a:buFontTx/>
                <a:buNone/>
              </a:pPr>
              <a:t>23</a:t>
            </a:fld>
            <a:endParaRPr lang="en-US" altLang="en-US" sz="1000"/>
          </a:p>
        </p:txBody>
      </p:sp>
      <p:sp>
        <p:nvSpPr>
          <p:cNvPr id="2458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t-IT" altLang="en-US" sz="1000" smtClean="0"/>
              <a:t>DecisionMaking</a:t>
            </a:r>
            <a:endParaRPr lang="en-US" altLang="en-US" sz="1000" smtClean="0"/>
          </a:p>
        </p:txBody>
      </p:sp>
      <p:graphicFrame>
        <p:nvGraphicFramePr>
          <p:cNvPr id="24581" name="Object 3"/>
          <p:cNvGraphicFramePr>
            <a:graphicFrameLocks noChangeAspect="1"/>
          </p:cNvGraphicFramePr>
          <p:nvPr/>
        </p:nvGraphicFramePr>
        <p:xfrm>
          <a:off x="2339975" y="44450"/>
          <a:ext cx="5294313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Document" r:id="rId3" imgW="5629656" imgH="7290816" progId="Word.Document.8">
                  <p:embed/>
                </p:oleObj>
              </mc:Choice>
              <mc:Fallback>
                <p:oleObj name="Document" r:id="rId3" imgW="5629656" imgH="7290816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975" y="44450"/>
                        <a:ext cx="5294313" cy="68580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000" smtClean="0"/>
              <a:t>BwN-012018</a:t>
            </a:r>
          </a:p>
        </p:txBody>
      </p:sp>
    </p:spTree>
    <p:extLst>
      <p:ext uri="{BB962C8B-B14F-4D97-AF65-F5344CB8AC3E}">
        <p14:creationId xmlns:p14="http://schemas.microsoft.com/office/powerpoint/2010/main" val="2438168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from Fiji islands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5994238" cy="5805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048931" y="1068912"/>
            <a:ext cx="20807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From: An economic analysis of ecosystem-based adaptation and engineering options for climate change adaptation in </a:t>
            </a:r>
            <a:r>
              <a:rPr lang="en-US" sz="1200" i="1" dirty="0" err="1" smtClean="0"/>
              <a:t>Lami</a:t>
            </a:r>
            <a:r>
              <a:rPr lang="en-US" sz="1200" i="1" dirty="0" smtClean="0"/>
              <a:t> Town, Republic of the Fiji Islands (Rao et al. 2013)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1572478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alternative strategies</a:t>
            </a: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351" y="2924944"/>
            <a:ext cx="6622685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704523"/>
            <a:ext cx="6911393" cy="2301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185" y="4808972"/>
            <a:ext cx="6770127" cy="2220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5298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Compare interventions</a:t>
            </a:r>
            <a:endParaRPr lang="en-GB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17" y="1628800"/>
            <a:ext cx="4270175" cy="4278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2317" y="1088530"/>
            <a:ext cx="89586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Comparison of ecosystem-based and engineering climate adaptation interventions  in </a:t>
            </a:r>
            <a:r>
              <a:rPr lang="en-US" sz="1400" dirty="0" err="1" smtClean="0"/>
              <a:t>Lami</a:t>
            </a:r>
            <a:r>
              <a:rPr lang="en-US" sz="1400" dirty="0" smtClean="0"/>
              <a:t> Town, Fiji islands </a:t>
            </a:r>
            <a:endParaRPr lang="en-GB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-21645" y="6396335"/>
            <a:ext cx="7370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From: An economic analysis of ecosystem-based adaptation and engineering options for climate change adaptation in </a:t>
            </a:r>
            <a:r>
              <a:rPr lang="en-US" sz="1200" i="1" dirty="0" err="1" smtClean="0"/>
              <a:t>Lami</a:t>
            </a:r>
            <a:r>
              <a:rPr lang="en-US" sz="1200" i="1" dirty="0" smtClean="0"/>
              <a:t> Town, Republic of the Fiji Islands (Rao et al. 2013)</a:t>
            </a:r>
            <a:endParaRPr lang="en-GB" sz="1200" i="1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133322"/>
            <a:ext cx="4464496" cy="2506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572000" y="1546092"/>
            <a:ext cx="4515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Results of avoided damages for </a:t>
            </a:r>
            <a:r>
              <a:rPr lang="en-US" sz="1400" dirty="0" err="1" smtClean="0"/>
              <a:t>Lami</a:t>
            </a:r>
            <a:r>
              <a:rPr lang="en-US" sz="1400" dirty="0" smtClean="0"/>
              <a:t> Town over 20-years (with 3% discount rate) </a:t>
            </a:r>
            <a:endParaRPr lang="en-GB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107504" y="1556792"/>
            <a:ext cx="42556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Results of least-cost analysis over 10 and 20 years</a:t>
            </a:r>
            <a:endParaRPr lang="en-GB" sz="1400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35017" y="1556792"/>
            <a:ext cx="4270175" cy="4350317"/>
          </a:xfrm>
          <a:prstGeom prst="rect">
            <a:avLst/>
          </a:prstGeom>
          <a:noFill/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4539073" y="1546092"/>
            <a:ext cx="4270175" cy="4350317"/>
          </a:xfrm>
          <a:prstGeom prst="rect">
            <a:avLst/>
          </a:prstGeom>
          <a:noFill/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9613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 to compare interventions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9841767"/>
              </p:ext>
            </p:extLst>
          </p:nvPr>
        </p:nvGraphicFramePr>
        <p:xfrm>
          <a:off x="251520" y="1052736"/>
          <a:ext cx="8640960" cy="5743570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440160"/>
                <a:gridCol w="2376264"/>
                <a:gridCol w="2791201"/>
                <a:gridCol w="2033335"/>
              </a:tblGrid>
              <a:tr h="17154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 err="1">
                          <a:effectLst/>
                        </a:rPr>
                        <a:t>Economic</a:t>
                      </a:r>
                      <a:r>
                        <a:rPr lang="nl-NL" sz="1400" dirty="0">
                          <a:effectLst/>
                        </a:rPr>
                        <a:t> tools</a:t>
                      </a:r>
                      <a:endParaRPr lang="en-GB" sz="1600" dirty="0">
                        <a:effectLst/>
                        <a:latin typeface="Open Sans"/>
                        <a:ea typeface="Calibri"/>
                      </a:endParaRPr>
                    </a:p>
                  </a:txBody>
                  <a:tcPr marL="29819" marR="29819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 err="1">
                          <a:effectLst/>
                        </a:rPr>
                        <a:t>Description</a:t>
                      </a:r>
                      <a:endParaRPr lang="en-GB" sz="1600" dirty="0">
                        <a:effectLst/>
                        <a:latin typeface="Open Sans"/>
                        <a:ea typeface="Calibri"/>
                      </a:endParaRPr>
                    </a:p>
                  </a:txBody>
                  <a:tcPr marL="29819" marR="29819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Best </a:t>
                      </a:r>
                      <a:r>
                        <a:rPr lang="nl-NL" sz="1400" dirty="0" err="1">
                          <a:effectLst/>
                        </a:rPr>
                        <a:t>applicable</a:t>
                      </a:r>
                      <a:r>
                        <a:rPr lang="nl-NL" sz="1400" dirty="0">
                          <a:effectLst/>
                        </a:rPr>
                        <a:t> </a:t>
                      </a:r>
                      <a:r>
                        <a:rPr lang="nl-NL" sz="1400" dirty="0" err="1">
                          <a:effectLst/>
                        </a:rPr>
                        <a:t>when</a:t>
                      </a:r>
                      <a:r>
                        <a:rPr lang="nl-NL" sz="1400" dirty="0">
                          <a:effectLst/>
                        </a:rPr>
                        <a:t>:</a:t>
                      </a:r>
                      <a:endParaRPr lang="en-GB" sz="1600" dirty="0">
                        <a:effectLst/>
                        <a:latin typeface="Open Sans"/>
                        <a:ea typeface="Calibri"/>
                      </a:endParaRPr>
                    </a:p>
                  </a:txBody>
                  <a:tcPr marL="29819" marR="29819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 err="1">
                          <a:effectLst/>
                        </a:rPr>
                        <a:t>Advantages</a:t>
                      </a:r>
                      <a:r>
                        <a:rPr lang="nl-NL" sz="1400" dirty="0">
                          <a:effectLst/>
                        </a:rPr>
                        <a:t>/ </a:t>
                      </a:r>
                      <a:r>
                        <a:rPr lang="nl-NL" sz="1400" dirty="0" err="1">
                          <a:effectLst/>
                        </a:rPr>
                        <a:t>disadvantages</a:t>
                      </a:r>
                      <a:endParaRPr lang="en-GB" sz="1600" dirty="0">
                        <a:effectLst/>
                        <a:latin typeface="Open Sans"/>
                        <a:ea typeface="Calibri"/>
                      </a:endParaRPr>
                    </a:p>
                  </a:txBody>
                  <a:tcPr marL="29819" marR="29819" marT="0" marB="0" anchor="ctr"/>
                </a:tc>
              </a:tr>
              <a:tr h="129040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 err="1">
                          <a:effectLst/>
                        </a:rPr>
                        <a:t>Cost-Effectiveness</a:t>
                      </a:r>
                      <a:r>
                        <a:rPr lang="nl-NL" sz="1400" dirty="0">
                          <a:effectLst/>
                        </a:rPr>
                        <a:t> Analysis (CEA)</a:t>
                      </a:r>
                      <a:endParaRPr lang="en-GB" sz="1600" dirty="0">
                        <a:effectLst/>
                        <a:latin typeface="Open Sans"/>
                        <a:ea typeface="Calibri"/>
                      </a:endParaRPr>
                    </a:p>
                  </a:txBody>
                  <a:tcPr marL="29819" marR="29819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All options are compared in effectiveness – to what extent do they contribute to one specific (flood-risk related) goal? </a:t>
                      </a:r>
                      <a:endParaRPr lang="en-GB" sz="1100" dirty="0">
                        <a:effectLst/>
                      </a:endParaRPr>
                    </a:p>
                  </a:txBody>
                  <a:tcPr marL="29819" marR="29819" marT="0" marB="0" anchor="ctr"/>
                </a:tc>
                <a:tc>
                  <a:txBody>
                    <a:bodyPr/>
                    <a:lstStyle/>
                    <a:p>
                      <a:pPr marL="342900" lvl="0" indent="-342900" algn="l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GB" sz="1050" dirty="0">
                          <a:effectLst/>
                        </a:rPr>
                        <a:t>If there is one single, clear-defined goal for the project and it is of interest to find the most attractive alternative from a financial point of view.</a:t>
                      </a:r>
                      <a:endParaRPr lang="en-GB" sz="1100" dirty="0">
                        <a:effectLst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GB" sz="1050" dirty="0">
                          <a:effectLst/>
                        </a:rPr>
                        <a:t>As a first screening of measures</a:t>
                      </a:r>
                      <a:endParaRPr lang="en-GB" sz="11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29819" marR="29819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A risk of using CEA is that the method does not take into account any additional benefits a measure might have.</a:t>
                      </a:r>
                      <a:endParaRPr lang="en-GB" sz="110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Open Sans"/>
                        <a:ea typeface="Calibri"/>
                      </a:endParaRPr>
                    </a:p>
                  </a:txBody>
                  <a:tcPr marL="29819" marR="29819" marT="0" marB="0" anchor="ctr"/>
                </a:tc>
              </a:tr>
              <a:tr h="102924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Life </a:t>
                      </a:r>
                      <a:r>
                        <a:rPr lang="nl-NL" sz="1400" dirty="0" err="1">
                          <a:effectLst/>
                        </a:rPr>
                        <a:t>Cycle</a:t>
                      </a:r>
                      <a:r>
                        <a:rPr lang="nl-NL" sz="1400" dirty="0">
                          <a:effectLst/>
                        </a:rPr>
                        <a:t> </a:t>
                      </a:r>
                      <a:r>
                        <a:rPr lang="nl-NL" sz="1400" dirty="0" err="1">
                          <a:effectLst/>
                        </a:rPr>
                        <a:t>Costing</a:t>
                      </a:r>
                      <a:r>
                        <a:rPr lang="nl-NL" sz="1400" dirty="0">
                          <a:effectLst/>
                        </a:rPr>
                        <a:t> (LCC)</a:t>
                      </a:r>
                      <a:endParaRPr lang="en-GB" sz="16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 </a:t>
                      </a:r>
                      <a:endParaRPr lang="en-GB" sz="1600" dirty="0">
                        <a:effectLst/>
                        <a:latin typeface="Open Sans"/>
                        <a:ea typeface="Calibri"/>
                      </a:endParaRPr>
                    </a:p>
                  </a:txBody>
                  <a:tcPr marL="29819" marR="29819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In an LCC all costs for the asset over its entire lifetime, operation and maintenance and if relevant breakdown costs are compared over a fixed (long) time horizon, for example 100 years and discounted.</a:t>
                      </a:r>
                      <a:endParaRPr lang="en-GB" sz="1100" dirty="0">
                        <a:effectLst/>
                        <a:latin typeface="Open Sans"/>
                        <a:ea typeface="Calibri"/>
                      </a:endParaRPr>
                    </a:p>
                  </a:txBody>
                  <a:tcPr marL="29819" marR="29819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You want to have an idea of the costs of a solution</a:t>
                      </a:r>
                      <a:endParaRPr lang="en-GB" sz="1100">
                        <a:effectLst/>
                        <a:latin typeface="Open Sans"/>
                        <a:ea typeface="Calibri"/>
                      </a:endParaRPr>
                    </a:p>
                  </a:txBody>
                  <a:tcPr marL="29819" marR="29819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Open Sans"/>
                        <a:ea typeface="Calibri"/>
                      </a:endParaRPr>
                    </a:p>
                  </a:txBody>
                  <a:tcPr marL="29819" marR="29819" marT="0" marB="0" anchor="ctr"/>
                </a:tc>
              </a:tr>
              <a:tr h="118622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Multi-Criteria Analysis (MCA)</a:t>
                      </a:r>
                      <a:endParaRPr lang="en-GB" sz="1600" dirty="0">
                        <a:effectLst/>
                        <a:latin typeface="Open Sans"/>
                        <a:ea typeface="Calibri"/>
                      </a:endParaRPr>
                    </a:p>
                  </a:txBody>
                  <a:tcPr marL="29819" marR="29819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A MCA is a semi-quantitative analysis in which the performance of measures is scored on multiple criteria based on expert/ stakeholders </a:t>
                      </a:r>
                      <a:r>
                        <a:rPr lang="en-GB" sz="1050" dirty="0" smtClean="0">
                          <a:effectLst/>
                        </a:rPr>
                        <a:t>opinions</a:t>
                      </a:r>
                      <a:endParaRPr lang="en-GB" sz="1100" dirty="0">
                        <a:effectLst/>
                        <a:latin typeface="Open Sans"/>
                        <a:ea typeface="Calibri"/>
                      </a:endParaRPr>
                    </a:p>
                  </a:txBody>
                  <a:tcPr marL="29819" marR="29819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 There are multiple criteria or effects to take into consideration</a:t>
                      </a:r>
                      <a:endParaRPr lang="en-GB" sz="11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 Increase stakeholder engagement and support. </a:t>
                      </a:r>
                      <a:endParaRPr lang="en-GB" sz="11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Open Sans"/>
                        <a:ea typeface="Calibri"/>
                      </a:endParaRPr>
                    </a:p>
                  </a:txBody>
                  <a:tcPr marL="29819" marR="29819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+Very good for engaging stakeholders (and using their local knowledge)  and increasing support for project</a:t>
                      </a:r>
                      <a:br>
                        <a:rPr lang="en-GB" sz="1050" dirty="0">
                          <a:effectLst/>
                        </a:rPr>
                      </a:br>
                      <a:r>
                        <a:rPr lang="en-GB" sz="1050" dirty="0">
                          <a:effectLst/>
                        </a:rPr>
                        <a:t>- MCA is a qualitative but relatively  subjective </a:t>
                      </a:r>
                      <a:r>
                        <a:rPr lang="en-GB" sz="1050" dirty="0" smtClean="0">
                          <a:effectLst/>
                        </a:rPr>
                        <a:t>approach</a:t>
                      </a:r>
                      <a:endParaRPr lang="en-GB" sz="1100" dirty="0">
                        <a:effectLst/>
                      </a:endParaRPr>
                    </a:p>
                  </a:txBody>
                  <a:tcPr marL="29819" marR="29819" marT="0" marB="0" anchor="ctr"/>
                </a:tc>
              </a:tr>
              <a:tr h="16720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u="sng" dirty="0">
                          <a:effectLst/>
                        </a:rPr>
                        <a:t>Cost-benefit </a:t>
                      </a:r>
                      <a:r>
                        <a:rPr lang="en-GB" sz="1400" u="sng" dirty="0" smtClean="0">
                          <a:effectLst/>
                        </a:rPr>
                        <a:t>analysis (CBA)</a:t>
                      </a:r>
                      <a:endParaRPr lang="en-GB" sz="1600" dirty="0">
                        <a:effectLst/>
                      </a:endParaRPr>
                    </a:p>
                  </a:txBody>
                  <a:tcPr marL="29819" marR="29819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The costs of the project are compared to the welfare effects/ benefits. These are determined in relation to a reference situation that includes autonomous development. If possible, all effects are expressed in monetary terms to ensure comparability. </a:t>
                      </a:r>
                      <a:endParaRPr lang="en-GB" sz="1100" dirty="0">
                        <a:effectLst/>
                        <a:latin typeface="Open Sans"/>
                        <a:ea typeface="Calibri"/>
                      </a:endParaRPr>
                    </a:p>
                  </a:txBody>
                  <a:tcPr marL="29819" marR="29819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More objective than MCA: all effects from viewpoint of impact on welfare (increased comparability, more objective)</a:t>
                      </a:r>
                      <a:endParaRPr lang="en-GB" sz="1100" dirty="0">
                        <a:effectLst/>
                        <a:latin typeface="Open Sans"/>
                        <a:ea typeface="Calibri"/>
                      </a:endParaRPr>
                    </a:p>
                  </a:txBody>
                  <a:tcPr marL="29819" marR="29819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+ Quantified, more objective overview of costs and benefits; comparable.</a:t>
                      </a:r>
                      <a:endParaRPr lang="en-GB" sz="11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+ there are quite a number of other advantages</a:t>
                      </a:r>
                      <a:br>
                        <a:rPr lang="en-GB" sz="1050" dirty="0">
                          <a:effectLst/>
                        </a:rPr>
                      </a:br>
                      <a:r>
                        <a:rPr lang="en-GB" sz="1050" dirty="0">
                          <a:effectLst/>
                        </a:rPr>
                        <a:t>- False sense of security through quantitative </a:t>
                      </a:r>
                      <a:r>
                        <a:rPr lang="en-GB" sz="1050" dirty="0" smtClean="0">
                          <a:effectLst/>
                        </a:rPr>
                        <a:t>results</a:t>
                      </a:r>
                      <a:endParaRPr lang="en-GB" sz="1100" dirty="0">
                        <a:effectLst/>
                      </a:endParaRPr>
                    </a:p>
                  </a:txBody>
                  <a:tcPr marL="29819" marR="29819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9259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 best alternative strategy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12776"/>
            <a:ext cx="46482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5576" y="4858502"/>
            <a:ext cx="511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Question: Which strategy would you use?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981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Principles and guidelines for implementation</a:t>
            </a:r>
            <a:endParaRPr lang="en-GB" altLang="en-US" smtClean="0"/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altLang="en-US" smtClean="0"/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67" t="10971" r="32880" b="4135"/>
          <a:stretch>
            <a:fillRect/>
          </a:stretch>
        </p:blipFill>
        <p:spPr bwMode="auto">
          <a:xfrm>
            <a:off x="-666750" y="0"/>
            <a:ext cx="9810750" cy="1397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611438" y="736600"/>
            <a:ext cx="325437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BBF"/>
              </a:buClr>
              <a:buFont typeface="Wingdings" pitchFamily="2" charset="2"/>
              <a:buChar char="Ø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BBF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2800">
                <a:solidFill>
                  <a:srgbClr val="FF0000"/>
                </a:solidFill>
              </a:rPr>
              <a:t>&gt;25 organisations</a:t>
            </a:r>
            <a:endParaRPr lang="en-GB" altLang="en-US" sz="2800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2800">
                <a:solidFill>
                  <a:srgbClr val="FF0000"/>
                </a:solidFill>
              </a:rPr>
              <a:t>&gt;70 people</a:t>
            </a:r>
          </a:p>
        </p:txBody>
      </p:sp>
    </p:spTree>
    <p:extLst>
      <p:ext uri="{BB962C8B-B14F-4D97-AF65-F5344CB8AC3E}">
        <p14:creationId xmlns:p14="http://schemas.microsoft.com/office/powerpoint/2010/main" val="3342595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Integrate</a:t>
            </a:r>
            <a:endParaRPr lang="en-GB" altLang="en-US" smtClean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altLang="en-US" smtClean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493486" y="961571"/>
          <a:ext cx="8650514" cy="54101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3588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Five principles</a:t>
            </a:r>
            <a:endParaRPr lang="en-GB" altLang="en-US" smtClean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Tx/>
              <a:buAutoNum type="arabicPeriod"/>
            </a:pPr>
            <a:r>
              <a:rPr lang="en-US" altLang="en-US" smtClean="0"/>
              <a:t>System-scale perspective</a:t>
            </a:r>
          </a:p>
          <a:p>
            <a:pPr marL="457200" indent="-457200">
              <a:buFontTx/>
              <a:buAutoNum type="arabicPeriod"/>
            </a:pPr>
            <a:r>
              <a:rPr lang="en-US" altLang="en-US" smtClean="0"/>
              <a:t>Risk and benefit assessment</a:t>
            </a:r>
          </a:p>
          <a:p>
            <a:pPr marL="457200" indent="-457200">
              <a:buFontTx/>
              <a:buAutoNum type="arabicPeriod"/>
            </a:pPr>
            <a:r>
              <a:rPr lang="en-US" altLang="en-US" smtClean="0"/>
              <a:t>Standardized performance evaluation</a:t>
            </a:r>
          </a:p>
          <a:p>
            <a:pPr marL="457200" indent="-457200">
              <a:buFontTx/>
              <a:buAutoNum type="arabicPeriod"/>
            </a:pPr>
            <a:r>
              <a:rPr lang="en-US" altLang="en-US" smtClean="0"/>
              <a:t>Integration with ecosystem conservation and restoration</a:t>
            </a:r>
          </a:p>
          <a:p>
            <a:pPr marL="457200" indent="-457200">
              <a:buFontTx/>
              <a:buAutoNum type="arabicPeriod"/>
            </a:pPr>
            <a:r>
              <a:rPr lang="en-US" altLang="en-US" smtClean="0"/>
              <a:t>Adaptive management</a:t>
            </a:r>
          </a:p>
          <a:p>
            <a:pPr marL="457200" indent="-457200">
              <a:buFontTx/>
              <a:buAutoNum type="arabicPeriod"/>
            </a:pPr>
            <a:endParaRPr lang="en-US" altLang="en-US" smtClean="0"/>
          </a:p>
          <a:p>
            <a:pPr marL="457200" indent="-457200">
              <a:buFontTx/>
              <a:buAutoNum type="arabicPeriod"/>
            </a:pPr>
            <a:endParaRPr lang="en-GB" altLang="en-US" smtClean="0"/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100" y="3360738"/>
            <a:ext cx="5345113" cy="335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434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0" y="233363"/>
            <a:ext cx="9144000" cy="611187"/>
          </a:xfrm>
        </p:spPr>
        <p:txBody>
          <a:bodyPr/>
          <a:lstStyle/>
          <a:p>
            <a:pPr algn="ctr"/>
            <a:r>
              <a:rPr lang="en-US" altLang="en-US" sz="2400" smtClean="0">
                <a:solidFill>
                  <a:srgbClr val="FFFF00"/>
                </a:solidFill>
              </a:rPr>
              <a:t>Principle 1: System-scale perspective</a:t>
            </a:r>
            <a:endParaRPr lang="en-GB" altLang="en-US" sz="2400" smtClean="0">
              <a:solidFill>
                <a:srgbClr val="FFFF00"/>
              </a:solidFill>
            </a:endParaRPr>
          </a:p>
        </p:txBody>
      </p:sp>
      <p:pic>
        <p:nvPicPr>
          <p:cNvPr id="18435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06"/>
          <a:stretch>
            <a:fillRect/>
          </a:stretch>
        </p:blipFill>
        <p:spPr bwMode="auto">
          <a:xfrm>
            <a:off x="688975" y="3355975"/>
            <a:ext cx="7354888" cy="286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9606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0" y="233363"/>
            <a:ext cx="9144000" cy="611187"/>
          </a:xfrm>
        </p:spPr>
        <p:txBody>
          <a:bodyPr/>
          <a:lstStyle/>
          <a:p>
            <a:pPr algn="ctr"/>
            <a:r>
              <a:rPr lang="en-US" altLang="en-US" sz="2400" smtClean="0">
                <a:solidFill>
                  <a:srgbClr val="FFFF00"/>
                </a:solidFill>
              </a:rPr>
              <a:t>Principle 1: System-scale perspective</a:t>
            </a:r>
            <a:endParaRPr lang="en-GB" altLang="en-US" sz="2400" smtClean="0">
              <a:solidFill>
                <a:srgbClr val="FFFF00"/>
              </a:solidFill>
            </a:endParaRP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696913" y="1482725"/>
            <a:ext cx="7874000" cy="2001838"/>
          </a:xfrm>
        </p:spPr>
        <p:txBody>
          <a:bodyPr/>
          <a:lstStyle/>
          <a:p>
            <a:r>
              <a:rPr lang="en-GB" altLang="en-US" sz="2400" b="1" smtClean="0"/>
              <a:t>Addressing nature-based solutions for climate change adaptation and disaster risk reduction should start with a system-wide analysis of the local socio-economic, environmental, and institutional conditions.</a:t>
            </a:r>
            <a:endParaRPr lang="en-GB" altLang="en-US" sz="2400" smtClean="0"/>
          </a:p>
          <a:p>
            <a:endParaRPr lang="en-GB" altLang="en-US" sz="2400" smtClean="0"/>
          </a:p>
        </p:txBody>
      </p:sp>
      <p:pic>
        <p:nvPicPr>
          <p:cNvPr id="19460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06"/>
          <a:stretch>
            <a:fillRect/>
          </a:stretch>
        </p:blipFill>
        <p:spPr bwMode="auto">
          <a:xfrm>
            <a:off x="688975" y="3355975"/>
            <a:ext cx="7354888" cy="286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5827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96913" y="233363"/>
            <a:ext cx="8196262" cy="611187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FE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FE"/>
                </a:solidFill>
                <a:latin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FE"/>
                </a:solidFill>
                <a:latin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FE"/>
                </a:solidFill>
                <a:latin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FE"/>
                </a:solidFill>
                <a:latin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FE"/>
                </a:solidFill>
                <a:latin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FE"/>
                </a:solidFill>
                <a:latin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FE"/>
                </a:solidFill>
                <a:latin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FE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altLang="en-US" kern="0" dirty="0" smtClean="0"/>
              <a:t>System-scale perspective</a:t>
            </a:r>
            <a:endParaRPr lang="en-GB" altLang="en-US" kern="0" dirty="0" smtClean="0"/>
          </a:p>
        </p:txBody>
      </p:sp>
      <p:pic>
        <p:nvPicPr>
          <p:cNvPr id="20483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1090613"/>
            <a:ext cx="9139237" cy="513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1404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Long-term perspective</a:t>
            </a:r>
            <a:endParaRPr lang="en-GB" altLang="en-US" smtClean="0"/>
          </a:p>
        </p:txBody>
      </p:sp>
      <p:sp>
        <p:nvSpPr>
          <p:cNvPr id="21507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altLang="en-US" smtClean="0"/>
          </a:p>
        </p:txBody>
      </p:sp>
      <p:pic>
        <p:nvPicPr>
          <p:cNvPr id="21508" name="Picture 5" descr="Afbeeldingsresultaat voor sea level rise and uncertainty IPC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1006475"/>
            <a:ext cx="4929188" cy="325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9" name="AutoShape 5" descr="Afbeeldingsresultaat voor population growth south east asia"/>
          <p:cNvSpPr>
            <a:spLocks noChangeAspect="1" noChangeArrowheads="1"/>
          </p:cNvSpPr>
          <p:nvPr/>
        </p:nvSpPr>
        <p:spPr bwMode="auto">
          <a:xfrm>
            <a:off x="190500" y="-2127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BBF"/>
              </a:buClr>
              <a:buFont typeface="Wingdings" pitchFamily="2" charset="2"/>
              <a:buChar char="Ø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BBF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GB" altLang="en-US" sz="2800"/>
          </a:p>
        </p:txBody>
      </p:sp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9263" y="3392488"/>
            <a:ext cx="4802187" cy="346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2595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0" y="233363"/>
            <a:ext cx="9144000" cy="611187"/>
          </a:xfrm>
        </p:spPr>
        <p:txBody>
          <a:bodyPr/>
          <a:lstStyle/>
          <a:p>
            <a:pPr algn="ctr"/>
            <a:r>
              <a:rPr lang="en-US" altLang="en-US" sz="2400" smtClean="0">
                <a:solidFill>
                  <a:srgbClr val="FFFF00"/>
                </a:solidFill>
              </a:rPr>
              <a:t>Principle 2: Risk and benefit assessment of full range of solutions</a:t>
            </a:r>
            <a:endParaRPr lang="en-GB" altLang="en-US" sz="2400" smtClean="0">
              <a:solidFill>
                <a:srgbClr val="FFFF00"/>
              </a:solidFill>
            </a:endParaRPr>
          </a:p>
        </p:txBody>
      </p:sp>
      <p:pic>
        <p:nvPicPr>
          <p:cNvPr id="7" name="Content Placeholder 4"/>
          <p:cNvPicPr>
            <a:picLocks noGrp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64" t="15797" r="27602" b="13063"/>
          <a:stretch>
            <a:fillRect/>
          </a:stretch>
        </p:blipFill>
        <p:spPr bwMode="auto">
          <a:xfrm>
            <a:off x="2398713" y="3163888"/>
            <a:ext cx="3151187" cy="327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3899127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0" y="233363"/>
            <a:ext cx="9144000" cy="611187"/>
          </a:xfrm>
        </p:spPr>
        <p:txBody>
          <a:bodyPr/>
          <a:lstStyle/>
          <a:p>
            <a:pPr algn="ctr"/>
            <a:r>
              <a:rPr lang="en-US" altLang="en-US" sz="2400" smtClean="0">
                <a:solidFill>
                  <a:srgbClr val="FFFF00"/>
                </a:solidFill>
              </a:rPr>
              <a:t>Principle 2: Risk and benefit assessment of full range of solutions</a:t>
            </a:r>
            <a:endParaRPr lang="en-GB" altLang="en-US" sz="2400" smtClean="0">
              <a:solidFill>
                <a:srgbClr val="FFFF00"/>
              </a:solidFill>
            </a:endParaRP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696913" y="1482725"/>
            <a:ext cx="7874000" cy="1201738"/>
          </a:xfrm>
        </p:spPr>
        <p:txBody>
          <a:bodyPr/>
          <a:lstStyle/>
          <a:p>
            <a:r>
              <a:rPr lang="en-US" altLang="en-US" sz="2400" b="1" smtClean="0"/>
              <a:t>A thorough assessment of risks and benefits of the full range of possible measures should be conducted, covering risk reduction benefits as well as social and environmental effects.</a:t>
            </a:r>
            <a:endParaRPr lang="en-GB" altLang="en-US" sz="2400" smtClean="0"/>
          </a:p>
        </p:txBody>
      </p:sp>
      <p:pic>
        <p:nvPicPr>
          <p:cNvPr id="7" name="Content Placeholder 4"/>
          <p:cNvPicPr>
            <a:picLocks noGrp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64" t="15797" r="27602" b="13063"/>
          <a:stretch>
            <a:fillRect/>
          </a:stretch>
        </p:blipFill>
        <p:spPr bwMode="auto">
          <a:xfrm>
            <a:off x="2398713" y="3163888"/>
            <a:ext cx="3151187" cy="327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495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Evaluation of measures</a:t>
            </a:r>
            <a:endParaRPr lang="en-GB" altLang="en-US" smtClean="0"/>
          </a:p>
        </p:txBody>
      </p:sp>
      <p:grpSp>
        <p:nvGrpSpPr>
          <p:cNvPr id="24579" name="Group 1"/>
          <p:cNvGrpSpPr>
            <a:grpSpLocks/>
          </p:cNvGrpSpPr>
          <p:nvPr/>
        </p:nvGrpSpPr>
        <p:grpSpPr bwMode="auto">
          <a:xfrm>
            <a:off x="-211138" y="1625600"/>
            <a:ext cx="8861426" cy="5232400"/>
            <a:chOff x="-211138" y="1625600"/>
            <a:chExt cx="8861426" cy="5232400"/>
          </a:xfrm>
        </p:grpSpPr>
        <p:sp>
          <p:nvSpPr>
            <p:cNvPr id="24581" name="Text Box 7"/>
            <p:cNvSpPr txBox="1">
              <a:spLocks noChangeArrowheads="1"/>
            </p:cNvSpPr>
            <p:nvPr/>
          </p:nvSpPr>
          <p:spPr bwMode="auto">
            <a:xfrm>
              <a:off x="0" y="6488113"/>
              <a:ext cx="2446338" cy="3698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8BBF"/>
                </a:buClr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8BBF"/>
                </a:buClr>
                <a:buFont typeface="Wingdings" pitchFamily="2" charset="2"/>
                <a:buChar char="Ø"/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8BBF"/>
                </a:buClr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8BBF"/>
                </a:buClr>
                <a:buFont typeface="Wingdings" pitchFamily="2" charset="2"/>
                <a:buChar char="v"/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BBF"/>
                </a:buClr>
                <a:buFont typeface="Wingdings" pitchFamily="2" charset="2"/>
                <a:buChar char="v"/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BBF"/>
                </a:buClr>
                <a:buFont typeface="Wingdings" pitchFamily="2" charset="2"/>
                <a:buChar char="v"/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BBF"/>
                </a:buClr>
                <a:buFont typeface="Wingdings" pitchFamily="2" charset="2"/>
                <a:buChar char="v"/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BBF"/>
                </a:buClr>
                <a:buFont typeface="Wingdings" pitchFamily="2" charset="2"/>
                <a:buChar char="v"/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nl-NL" altLang="en-US" sz="1800" b="0"/>
                <a:t>Spalding et al. 2014</a:t>
              </a:r>
              <a:endParaRPr lang="en-US" altLang="en-US" sz="1800" b="0"/>
            </a:p>
          </p:txBody>
        </p:sp>
        <p:sp>
          <p:nvSpPr>
            <p:cNvPr id="18" name="Freeform 17"/>
            <p:cNvSpPr/>
            <p:nvPr/>
          </p:nvSpPr>
          <p:spPr bwMode="auto">
            <a:xfrm>
              <a:off x="1136650" y="2066925"/>
              <a:ext cx="7153275" cy="3308350"/>
            </a:xfrm>
            <a:custGeom>
              <a:avLst/>
              <a:gdLst>
                <a:gd name="connsiteX0" fmla="*/ 0 w 6705600"/>
                <a:gd name="connsiteY0" fmla="*/ 0 h 2830286"/>
                <a:gd name="connsiteX1" fmla="*/ 0 w 6705600"/>
                <a:gd name="connsiteY1" fmla="*/ 0 h 2830286"/>
                <a:gd name="connsiteX2" fmla="*/ 609600 w 6705600"/>
                <a:gd name="connsiteY2" fmla="*/ 0 h 2830286"/>
                <a:gd name="connsiteX3" fmla="*/ 783771 w 6705600"/>
                <a:gd name="connsiteY3" fmla="*/ 101600 h 2830286"/>
                <a:gd name="connsiteX4" fmla="*/ 1335314 w 6705600"/>
                <a:gd name="connsiteY4" fmla="*/ 275772 h 2830286"/>
                <a:gd name="connsiteX5" fmla="*/ 2656114 w 6705600"/>
                <a:gd name="connsiteY5" fmla="*/ 435429 h 2830286"/>
                <a:gd name="connsiteX6" fmla="*/ 2670628 w 6705600"/>
                <a:gd name="connsiteY6" fmla="*/ 1088572 h 2830286"/>
                <a:gd name="connsiteX7" fmla="*/ 4151085 w 6705600"/>
                <a:gd name="connsiteY7" fmla="*/ 1103086 h 2830286"/>
                <a:gd name="connsiteX8" fmla="*/ 4151085 w 6705600"/>
                <a:gd name="connsiteY8" fmla="*/ 1465943 h 2830286"/>
                <a:gd name="connsiteX9" fmla="*/ 5573485 w 6705600"/>
                <a:gd name="connsiteY9" fmla="*/ 1494972 h 2830286"/>
                <a:gd name="connsiteX10" fmla="*/ 5588000 w 6705600"/>
                <a:gd name="connsiteY10" fmla="*/ 1843315 h 2830286"/>
                <a:gd name="connsiteX11" fmla="*/ 6705600 w 6705600"/>
                <a:gd name="connsiteY11" fmla="*/ 1843315 h 2830286"/>
                <a:gd name="connsiteX12" fmla="*/ 6705600 w 6705600"/>
                <a:gd name="connsiteY12" fmla="*/ 2815772 h 2830286"/>
                <a:gd name="connsiteX13" fmla="*/ 14514 w 6705600"/>
                <a:gd name="connsiteY13" fmla="*/ 2830286 h 2830286"/>
                <a:gd name="connsiteX14" fmla="*/ 0 w 6705600"/>
                <a:gd name="connsiteY14" fmla="*/ 0 h 2830286"/>
                <a:gd name="connsiteX0" fmla="*/ 0 w 6705600"/>
                <a:gd name="connsiteY0" fmla="*/ 0 h 2830286"/>
                <a:gd name="connsiteX1" fmla="*/ 0 w 6705600"/>
                <a:gd name="connsiteY1" fmla="*/ 0 h 2830286"/>
                <a:gd name="connsiteX2" fmla="*/ 609600 w 6705600"/>
                <a:gd name="connsiteY2" fmla="*/ 0 h 2830286"/>
                <a:gd name="connsiteX3" fmla="*/ 928914 w 6705600"/>
                <a:gd name="connsiteY3" fmla="*/ 188686 h 2830286"/>
                <a:gd name="connsiteX4" fmla="*/ 1335314 w 6705600"/>
                <a:gd name="connsiteY4" fmla="*/ 275772 h 2830286"/>
                <a:gd name="connsiteX5" fmla="*/ 2656114 w 6705600"/>
                <a:gd name="connsiteY5" fmla="*/ 435429 h 2830286"/>
                <a:gd name="connsiteX6" fmla="*/ 2670628 w 6705600"/>
                <a:gd name="connsiteY6" fmla="*/ 1088572 h 2830286"/>
                <a:gd name="connsiteX7" fmla="*/ 4151085 w 6705600"/>
                <a:gd name="connsiteY7" fmla="*/ 1103086 h 2830286"/>
                <a:gd name="connsiteX8" fmla="*/ 4151085 w 6705600"/>
                <a:gd name="connsiteY8" fmla="*/ 1465943 h 2830286"/>
                <a:gd name="connsiteX9" fmla="*/ 5573485 w 6705600"/>
                <a:gd name="connsiteY9" fmla="*/ 1494972 h 2830286"/>
                <a:gd name="connsiteX10" fmla="*/ 5588000 w 6705600"/>
                <a:gd name="connsiteY10" fmla="*/ 1843315 h 2830286"/>
                <a:gd name="connsiteX11" fmla="*/ 6705600 w 6705600"/>
                <a:gd name="connsiteY11" fmla="*/ 1843315 h 2830286"/>
                <a:gd name="connsiteX12" fmla="*/ 6705600 w 6705600"/>
                <a:gd name="connsiteY12" fmla="*/ 2815772 h 2830286"/>
                <a:gd name="connsiteX13" fmla="*/ 14514 w 6705600"/>
                <a:gd name="connsiteY13" fmla="*/ 2830286 h 2830286"/>
                <a:gd name="connsiteX14" fmla="*/ 0 w 6705600"/>
                <a:gd name="connsiteY14" fmla="*/ 0 h 2830286"/>
                <a:gd name="connsiteX0" fmla="*/ 0 w 6705600"/>
                <a:gd name="connsiteY0" fmla="*/ 0 h 2830286"/>
                <a:gd name="connsiteX1" fmla="*/ 0 w 6705600"/>
                <a:gd name="connsiteY1" fmla="*/ 0 h 2830286"/>
                <a:gd name="connsiteX2" fmla="*/ 609600 w 6705600"/>
                <a:gd name="connsiteY2" fmla="*/ 0 h 2830286"/>
                <a:gd name="connsiteX3" fmla="*/ 928914 w 6705600"/>
                <a:gd name="connsiteY3" fmla="*/ 188686 h 2830286"/>
                <a:gd name="connsiteX4" fmla="*/ 1727200 w 6705600"/>
                <a:gd name="connsiteY4" fmla="*/ 333830 h 2830286"/>
                <a:gd name="connsiteX5" fmla="*/ 2656114 w 6705600"/>
                <a:gd name="connsiteY5" fmla="*/ 435429 h 2830286"/>
                <a:gd name="connsiteX6" fmla="*/ 2670628 w 6705600"/>
                <a:gd name="connsiteY6" fmla="*/ 1088572 h 2830286"/>
                <a:gd name="connsiteX7" fmla="*/ 4151085 w 6705600"/>
                <a:gd name="connsiteY7" fmla="*/ 1103086 h 2830286"/>
                <a:gd name="connsiteX8" fmla="*/ 4151085 w 6705600"/>
                <a:gd name="connsiteY8" fmla="*/ 1465943 h 2830286"/>
                <a:gd name="connsiteX9" fmla="*/ 5573485 w 6705600"/>
                <a:gd name="connsiteY9" fmla="*/ 1494972 h 2830286"/>
                <a:gd name="connsiteX10" fmla="*/ 5588000 w 6705600"/>
                <a:gd name="connsiteY10" fmla="*/ 1843315 h 2830286"/>
                <a:gd name="connsiteX11" fmla="*/ 6705600 w 6705600"/>
                <a:gd name="connsiteY11" fmla="*/ 1843315 h 2830286"/>
                <a:gd name="connsiteX12" fmla="*/ 6705600 w 6705600"/>
                <a:gd name="connsiteY12" fmla="*/ 2815772 h 2830286"/>
                <a:gd name="connsiteX13" fmla="*/ 14514 w 6705600"/>
                <a:gd name="connsiteY13" fmla="*/ 2830286 h 2830286"/>
                <a:gd name="connsiteX14" fmla="*/ 0 w 6705600"/>
                <a:gd name="connsiteY14" fmla="*/ 0 h 2830286"/>
                <a:gd name="connsiteX0" fmla="*/ 0 w 6705600"/>
                <a:gd name="connsiteY0" fmla="*/ 0 h 2830286"/>
                <a:gd name="connsiteX1" fmla="*/ 0 w 6705600"/>
                <a:gd name="connsiteY1" fmla="*/ 0 h 2830286"/>
                <a:gd name="connsiteX2" fmla="*/ 609600 w 6705600"/>
                <a:gd name="connsiteY2" fmla="*/ 0 h 2830286"/>
                <a:gd name="connsiteX3" fmla="*/ 1030514 w 6705600"/>
                <a:gd name="connsiteY3" fmla="*/ 232229 h 2830286"/>
                <a:gd name="connsiteX4" fmla="*/ 1727200 w 6705600"/>
                <a:gd name="connsiteY4" fmla="*/ 333830 h 2830286"/>
                <a:gd name="connsiteX5" fmla="*/ 2656114 w 6705600"/>
                <a:gd name="connsiteY5" fmla="*/ 435429 h 2830286"/>
                <a:gd name="connsiteX6" fmla="*/ 2670628 w 6705600"/>
                <a:gd name="connsiteY6" fmla="*/ 1088572 h 2830286"/>
                <a:gd name="connsiteX7" fmla="*/ 4151085 w 6705600"/>
                <a:gd name="connsiteY7" fmla="*/ 1103086 h 2830286"/>
                <a:gd name="connsiteX8" fmla="*/ 4151085 w 6705600"/>
                <a:gd name="connsiteY8" fmla="*/ 1465943 h 2830286"/>
                <a:gd name="connsiteX9" fmla="*/ 5573485 w 6705600"/>
                <a:gd name="connsiteY9" fmla="*/ 1494972 h 2830286"/>
                <a:gd name="connsiteX10" fmla="*/ 5588000 w 6705600"/>
                <a:gd name="connsiteY10" fmla="*/ 1843315 h 2830286"/>
                <a:gd name="connsiteX11" fmla="*/ 6705600 w 6705600"/>
                <a:gd name="connsiteY11" fmla="*/ 1843315 h 2830286"/>
                <a:gd name="connsiteX12" fmla="*/ 6705600 w 6705600"/>
                <a:gd name="connsiteY12" fmla="*/ 2815772 h 2830286"/>
                <a:gd name="connsiteX13" fmla="*/ 14514 w 6705600"/>
                <a:gd name="connsiteY13" fmla="*/ 2830286 h 2830286"/>
                <a:gd name="connsiteX14" fmla="*/ 0 w 6705600"/>
                <a:gd name="connsiteY14" fmla="*/ 0 h 2830286"/>
                <a:gd name="connsiteX0" fmla="*/ 0 w 6705600"/>
                <a:gd name="connsiteY0" fmla="*/ 0 h 2830286"/>
                <a:gd name="connsiteX1" fmla="*/ 0 w 6705600"/>
                <a:gd name="connsiteY1" fmla="*/ 0 h 2830286"/>
                <a:gd name="connsiteX2" fmla="*/ 609600 w 6705600"/>
                <a:gd name="connsiteY2" fmla="*/ 0 h 2830286"/>
                <a:gd name="connsiteX3" fmla="*/ 1030514 w 6705600"/>
                <a:gd name="connsiteY3" fmla="*/ 232229 h 2830286"/>
                <a:gd name="connsiteX4" fmla="*/ 1727200 w 6705600"/>
                <a:gd name="connsiteY4" fmla="*/ 333830 h 2830286"/>
                <a:gd name="connsiteX5" fmla="*/ 2656114 w 6705600"/>
                <a:gd name="connsiteY5" fmla="*/ 435429 h 2830286"/>
                <a:gd name="connsiteX6" fmla="*/ 2670628 w 6705600"/>
                <a:gd name="connsiteY6" fmla="*/ 1088572 h 2830286"/>
                <a:gd name="connsiteX7" fmla="*/ 4151085 w 6705600"/>
                <a:gd name="connsiteY7" fmla="*/ 1103086 h 2830286"/>
                <a:gd name="connsiteX8" fmla="*/ 4151085 w 6705600"/>
                <a:gd name="connsiteY8" fmla="*/ 1465943 h 2830286"/>
                <a:gd name="connsiteX9" fmla="*/ 5573485 w 6705600"/>
                <a:gd name="connsiteY9" fmla="*/ 1494972 h 2830286"/>
                <a:gd name="connsiteX10" fmla="*/ 5588000 w 6705600"/>
                <a:gd name="connsiteY10" fmla="*/ 1843315 h 2830286"/>
                <a:gd name="connsiteX11" fmla="*/ 6705600 w 6705600"/>
                <a:gd name="connsiteY11" fmla="*/ 1843315 h 2830286"/>
                <a:gd name="connsiteX12" fmla="*/ 6705600 w 6705600"/>
                <a:gd name="connsiteY12" fmla="*/ 2815772 h 2830286"/>
                <a:gd name="connsiteX13" fmla="*/ 14514 w 6705600"/>
                <a:gd name="connsiteY13" fmla="*/ 2830286 h 2830286"/>
                <a:gd name="connsiteX14" fmla="*/ 0 w 6705600"/>
                <a:gd name="connsiteY14" fmla="*/ 0 h 2830286"/>
                <a:gd name="connsiteX0" fmla="*/ 0 w 6705600"/>
                <a:gd name="connsiteY0" fmla="*/ 0 h 2830286"/>
                <a:gd name="connsiteX1" fmla="*/ 0 w 6705600"/>
                <a:gd name="connsiteY1" fmla="*/ 0 h 2830286"/>
                <a:gd name="connsiteX2" fmla="*/ 609600 w 6705600"/>
                <a:gd name="connsiteY2" fmla="*/ 0 h 2830286"/>
                <a:gd name="connsiteX3" fmla="*/ 1030514 w 6705600"/>
                <a:gd name="connsiteY3" fmla="*/ 232229 h 2830286"/>
                <a:gd name="connsiteX4" fmla="*/ 1785257 w 6705600"/>
                <a:gd name="connsiteY4" fmla="*/ 362858 h 2830286"/>
                <a:gd name="connsiteX5" fmla="*/ 2656114 w 6705600"/>
                <a:gd name="connsiteY5" fmla="*/ 435429 h 2830286"/>
                <a:gd name="connsiteX6" fmla="*/ 2670628 w 6705600"/>
                <a:gd name="connsiteY6" fmla="*/ 1088572 h 2830286"/>
                <a:gd name="connsiteX7" fmla="*/ 4151085 w 6705600"/>
                <a:gd name="connsiteY7" fmla="*/ 1103086 h 2830286"/>
                <a:gd name="connsiteX8" fmla="*/ 4151085 w 6705600"/>
                <a:gd name="connsiteY8" fmla="*/ 1465943 h 2830286"/>
                <a:gd name="connsiteX9" fmla="*/ 5573485 w 6705600"/>
                <a:gd name="connsiteY9" fmla="*/ 1494972 h 2830286"/>
                <a:gd name="connsiteX10" fmla="*/ 5588000 w 6705600"/>
                <a:gd name="connsiteY10" fmla="*/ 1843315 h 2830286"/>
                <a:gd name="connsiteX11" fmla="*/ 6705600 w 6705600"/>
                <a:gd name="connsiteY11" fmla="*/ 1843315 h 2830286"/>
                <a:gd name="connsiteX12" fmla="*/ 6705600 w 6705600"/>
                <a:gd name="connsiteY12" fmla="*/ 2815772 h 2830286"/>
                <a:gd name="connsiteX13" fmla="*/ 14514 w 6705600"/>
                <a:gd name="connsiteY13" fmla="*/ 2830286 h 2830286"/>
                <a:gd name="connsiteX14" fmla="*/ 0 w 6705600"/>
                <a:gd name="connsiteY14" fmla="*/ 0 h 2830286"/>
                <a:gd name="connsiteX0" fmla="*/ 0 w 6705600"/>
                <a:gd name="connsiteY0" fmla="*/ 0 h 2830286"/>
                <a:gd name="connsiteX1" fmla="*/ 0 w 6705600"/>
                <a:gd name="connsiteY1" fmla="*/ 0 h 2830286"/>
                <a:gd name="connsiteX2" fmla="*/ 914400 w 6705600"/>
                <a:gd name="connsiteY2" fmla="*/ 0 h 2830286"/>
                <a:gd name="connsiteX3" fmla="*/ 1030514 w 6705600"/>
                <a:gd name="connsiteY3" fmla="*/ 232229 h 2830286"/>
                <a:gd name="connsiteX4" fmla="*/ 1785257 w 6705600"/>
                <a:gd name="connsiteY4" fmla="*/ 362858 h 2830286"/>
                <a:gd name="connsiteX5" fmla="*/ 2656114 w 6705600"/>
                <a:gd name="connsiteY5" fmla="*/ 435429 h 2830286"/>
                <a:gd name="connsiteX6" fmla="*/ 2670628 w 6705600"/>
                <a:gd name="connsiteY6" fmla="*/ 1088572 h 2830286"/>
                <a:gd name="connsiteX7" fmla="*/ 4151085 w 6705600"/>
                <a:gd name="connsiteY7" fmla="*/ 1103086 h 2830286"/>
                <a:gd name="connsiteX8" fmla="*/ 4151085 w 6705600"/>
                <a:gd name="connsiteY8" fmla="*/ 1465943 h 2830286"/>
                <a:gd name="connsiteX9" fmla="*/ 5573485 w 6705600"/>
                <a:gd name="connsiteY9" fmla="*/ 1494972 h 2830286"/>
                <a:gd name="connsiteX10" fmla="*/ 5588000 w 6705600"/>
                <a:gd name="connsiteY10" fmla="*/ 1843315 h 2830286"/>
                <a:gd name="connsiteX11" fmla="*/ 6705600 w 6705600"/>
                <a:gd name="connsiteY11" fmla="*/ 1843315 h 2830286"/>
                <a:gd name="connsiteX12" fmla="*/ 6705600 w 6705600"/>
                <a:gd name="connsiteY12" fmla="*/ 2815772 h 2830286"/>
                <a:gd name="connsiteX13" fmla="*/ 14514 w 6705600"/>
                <a:gd name="connsiteY13" fmla="*/ 2830286 h 2830286"/>
                <a:gd name="connsiteX14" fmla="*/ 0 w 6705600"/>
                <a:gd name="connsiteY14" fmla="*/ 0 h 2830286"/>
                <a:gd name="connsiteX0" fmla="*/ 0 w 6705600"/>
                <a:gd name="connsiteY0" fmla="*/ 0 h 2830286"/>
                <a:gd name="connsiteX1" fmla="*/ 0 w 6705600"/>
                <a:gd name="connsiteY1" fmla="*/ 0 h 2830286"/>
                <a:gd name="connsiteX2" fmla="*/ 914400 w 6705600"/>
                <a:gd name="connsiteY2" fmla="*/ 0 h 2830286"/>
                <a:gd name="connsiteX3" fmla="*/ 1248228 w 6705600"/>
                <a:gd name="connsiteY3" fmla="*/ 319315 h 2830286"/>
                <a:gd name="connsiteX4" fmla="*/ 1785257 w 6705600"/>
                <a:gd name="connsiteY4" fmla="*/ 362858 h 2830286"/>
                <a:gd name="connsiteX5" fmla="*/ 2656114 w 6705600"/>
                <a:gd name="connsiteY5" fmla="*/ 435429 h 2830286"/>
                <a:gd name="connsiteX6" fmla="*/ 2670628 w 6705600"/>
                <a:gd name="connsiteY6" fmla="*/ 1088572 h 2830286"/>
                <a:gd name="connsiteX7" fmla="*/ 4151085 w 6705600"/>
                <a:gd name="connsiteY7" fmla="*/ 1103086 h 2830286"/>
                <a:gd name="connsiteX8" fmla="*/ 4151085 w 6705600"/>
                <a:gd name="connsiteY8" fmla="*/ 1465943 h 2830286"/>
                <a:gd name="connsiteX9" fmla="*/ 5573485 w 6705600"/>
                <a:gd name="connsiteY9" fmla="*/ 1494972 h 2830286"/>
                <a:gd name="connsiteX10" fmla="*/ 5588000 w 6705600"/>
                <a:gd name="connsiteY10" fmla="*/ 1843315 h 2830286"/>
                <a:gd name="connsiteX11" fmla="*/ 6705600 w 6705600"/>
                <a:gd name="connsiteY11" fmla="*/ 1843315 h 2830286"/>
                <a:gd name="connsiteX12" fmla="*/ 6705600 w 6705600"/>
                <a:gd name="connsiteY12" fmla="*/ 2815772 h 2830286"/>
                <a:gd name="connsiteX13" fmla="*/ 14514 w 6705600"/>
                <a:gd name="connsiteY13" fmla="*/ 2830286 h 2830286"/>
                <a:gd name="connsiteX14" fmla="*/ 0 w 6705600"/>
                <a:gd name="connsiteY14" fmla="*/ 0 h 2830286"/>
                <a:gd name="connsiteX0" fmla="*/ 0 w 6705600"/>
                <a:gd name="connsiteY0" fmla="*/ 0 h 2830286"/>
                <a:gd name="connsiteX1" fmla="*/ 0 w 6705600"/>
                <a:gd name="connsiteY1" fmla="*/ 0 h 2830286"/>
                <a:gd name="connsiteX2" fmla="*/ 914400 w 6705600"/>
                <a:gd name="connsiteY2" fmla="*/ 0 h 2830286"/>
                <a:gd name="connsiteX3" fmla="*/ 1248228 w 6705600"/>
                <a:gd name="connsiteY3" fmla="*/ 319315 h 2830286"/>
                <a:gd name="connsiteX4" fmla="*/ 1785257 w 6705600"/>
                <a:gd name="connsiteY4" fmla="*/ 362858 h 2830286"/>
                <a:gd name="connsiteX5" fmla="*/ 2656114 w 6705600"/>
                <a:gd name="connsiteY5" fmla="*/ 435429 h 2830286"/>
                <a:gd name="connsiteX6" fmla="*/ 2670628 w 6705600"/>
                <a:gd name="connsiteY6" fmla="*/ 1088572 h 2830286"/>
                <a:gd name="connsiteX7" fmla="*/ 4151085 w 6705600"/>
                <a:gd name="connsiteY7" fmla="*/ 1103086 h 2830286"/>
                <a:gd name="connsiteX8" fmla="*/ 4151085 w 6705600"/>
                <a:gd name="connsiteY8" fmla="*/ 1465943 h 2830286"/>
                <a:gd name="connsiteX9" fmla="*/ 5573485 w 6705600"/>
                <a:gd name="connsiteY9" fmla="*/ 1494972 h 2830286"/>
                <a:gd name="connsiteX10" fmla="*/ 5588000 w 6705600"/>
                <a:gd name="connsiteY10" fmla="*/ 1843315 h 2830286"/>
                <a:gd name="connsiteX11" fmla="*/ 6705600 w 6705600"/>
                <a:gd name="connsiteY11" fmla="*/ 1843315 h 2830286"/>
                <a:gd name="connsiteX12" fmla="*/ 6705600 w 6705600"/>
                <a:gd name="connsiteY12" fmla="*/ 2815772 h 2830286"/>
                <a:gd name="connsiteX13" fmla="*/ 14514 w 6705600"/>
                <a:gd name="connsiteY13" fmla="*/ 2830286 h 2830286"/>
                <a:gd name="connsiteX14" fmla="*/ 0 w 6705600"/>
                <a:gd name="connsiteY14" fmla="*/ 0 h 2830286"/>
                <a:gd name="connsiteX0" fmla="*/ 0 w 6705600"/>
                <a:gd name="connsiteY0" fmla="*/ 0 h 2830286"/>
                <a:gd name="connsiteX1" fmla="*/ 0 w 6705600"/>
                <a:gd name="connsiteY1" fmla="*/ 0 h 2830286"/>
                <a:gd name="connsiteX2" fmla="*/ 914400 w 6705600"/>
                <a:gd name="connsiteY2" fmla="*/ 0 h 2830286"/>
                <a:gd name="connsiteX3" fmla="*/ 1248228 w 6705600"/>
                <a:gd name="connsiteY3" fmla="*/ 319315 h 2830286"/>
                <a:gd name="connsiteX4" fmla="*/ 1785257 w 6705600"/>
                <a:gd name="connsiteY4" fmla="*/ 362858 h 2830286"/>
                <a:gd name="connsiteX5" fmla="*/ 2656114 w 6705600"/>
                <a:gd name="connsiteY5" fmla="*/ 435429 h 2830286"/>
                <a:gd name="connsiteX6" fmla="*/ 2670628 w 6705600"/>
                <a:gd name="connsiteY6" fmla="*/ 1088572 h 2830286"/>
                <a:gd name="connsiteX7" fmla="*/ 4151085 w 6705600"/>
                <a:gd name="connsiteY7" fmla="*/ 1103086 h 2830286"/>
                <a:gd name="connsiteX8" fmla="*/ 4151085 w 6705600"/>
                <a:gd name="connsiteY8" fmla="*/ 1465943 h 2830286"/>
                <a:gd name="connsiteX9" fmla="*/ 5573485 w 6705600"/>
                <a:gd name="connsiteY9" fmla="*/ 1494972 h 2830286"/>
                <a:gd name="connsiteX10" fmla="*/ 5588000 w 6705600"/>
                <a:gd name="connsiteY10" fmla="*/ 1843315 h 2830286"/>
                <a:gd name="connsiteX11" fmla="*/ 6705600 w 6705600"/>
                <a:gd name="connsiteY11" fmla="*/ 1843315 h 2830286"/>
                <a:gd name="connsiteX12" fmla="*/ 6705600 w 6705600"/>
                <a:gd name="connsiteY12" fmla="*/ 2815772 h 2830286"/>
                <a:gd name="connsiteX13" fmla="*/ 14514 w 6705600"/>
                <a:gd name="connsiteY13" fmla="*/ 2830286 h 2830286"/>
                <a:gd name="connsiteX14" fmla="*/ 0 w 6705600"/>
                <a:gd name="connsiteY14" fmla="*/ 0 h 2830286"/>
                <a:gd name="connsiteX0" fmla="*/ 0 w 6705600"/>
                <a:gd name="connsiteY0" fmla="*/ 0 h 2830286"/>
                <a:gd name="connsiteX1" fmla="*/ 0 w 6705600"/>
                <a:gd name="connsiteY1" fmla="*/ 0 h 2830286"/>
                <a:gd name="connsiteX2" fmla="*/ 914400 w 6705600"/>
                <a:gd name="connsiteY2" fmla="*/ 0 h 2830286"/>
                <a:gd name="connsiteX3" fmla="*/ 1248228 w 6705600"/>
                <a:gd name="connsiteY3" fmla="*/ 319315 h 2830286"/>
                <a:gd name="connsiteX4" fmla="*/ 1785257 w 6705600"/>
                <a:gd name="connsiteY4" fmla="*/ 362858 h 2830286"/>
                <a:gd name="connsiteX5" fmla="*/ 2656114 w 6705600"/>
                <a:gd name="connsiteY5" fmla="*/ 435429 h 2830286"/>
                <a:gd name="connsiteX6" fmla="*/ 2670628 w 6705600"/>
                <a:gd name="connsiteY6" fmla="*/ 1088572 h 2830286"/>
                <a:gd name="connsiteX7" fmla="*/ 4151085 w 6705600"/>
                <a:gd name="connsiteY7" fmla="*/ 1103086 h 2830286"/>
                <a:gd name="connsiteX8" fmla="*/ 4151085 w 6705600"/>
                <a:gd name="connsiteY8" fmla="*/ 1465943 h 2830286"/>
                <a:gd name="connsiteX9" fmla="*/ 5573485 w 6705600"/>
                <a:gd name="connsiteY9" fmla="*/ 1494972 h 2830286"/>
                <a:gd name="connsiteX10" fmla="*/ 5588000 w 6705600"/>
                <a:gd name="connsiteY10" fmla="*/ 1843315 h 2830286"/>
                <a:gd name="connsiteX11" fmla="*/ 6705600 w 6705600"/>
                <a:gd name="connsiteY11" fmla="*/ 1843315 h 2830286"/>
                <a:gd name="connsiteX12" fmla="*/ 6705600 w 6705600"/>
                <a:gd name="connsiteY12" fmla="*/ 2815772 h 2830286"/>
                <a:gd name="connsiteX13" fmla="*/ 14514 w 6705600"/>
                <a:gd name="connsiteY13" fmla="*/ 2830286 h 2830286"/>
                <a:gd name="connsiteX14" fmla="*/ 0 w 6705600"/>
                <a:gd name="connsiteY14" fmla="*/ 0 h 2830286"/>
                <a:gd name="connsiteX0" fmla="*/ 0 w 6705600"/>
                <a:gd name="connsiteY0" fmla="*/ 0 h 2830286"/>
                <a:gd name="connsiteX1" fmla="*/ 0 w 6705600"/>
                <a:gd name="connsiteY1" fmla="*/ 0 h 2830286"/>
                <a:gd name="connsiteX2" fmla="*/ 914400 w 6705600"/>
                <a:gd name="connsiteY2" fmla="*/ 0 h 2830286"/>
                <a:gd name="connsiteX3" fmla="*/ 1248228 w 6705600"/>
                <a:gd name="connsiteY3" fmla="*/ 319315 h 2830286"/>
                <a:gd name="connsiteX4" fmla="*/ 2017486 w 6705600"/>
                <a:gd name="connsiteY4" fmla="*/ 449944 h 2830286"/>
                <a:gd name="connsiteX5" fmla="*/ 2656114 w 6705600"/>
                <a:gd name="connsiteY5" fmla="*/ 435429 h 2830286"/>
                <a:gd name="connsiteX6" fmla="*/ 2670628 w 6705600"/>
                <a:gd name="connsiteY6" fmla="*/ 1088572 h 2830286"/>
                <a:gd name="connsiteX7" fmla="*/ 4151085 w 6705600"/>
                <a:gd name="connsiteY7" fmla="*/ 1103086 h 2830286"/>
                <a:gd name="connsiteX8" fmla="*/ 4151085 w 6705600"/>
                <a:gd name="connsiteY8" fmla="*/ 1465943 h 2830286"/>
                <a:gd name="connsiteX9" fmla="*/ 5573485 w 6705600"/>
                <a:gd name="connsiteY9" fmla="*/ 1494972 h 2830286"/>
                <a:gd name="connsiteX10" fmla="*/ 5588000 w 6705600"/>
                <a:gd name="connsiteY10" fmla="*/ 1843315 h 2830286"/>
                <a:gd name="connsiteX11" fmla="*/ 6705600 w 6705600"/>
                <a:gd name="connsiteY11" fmla="*/ 1843315 h 2830286"/>
                <a:gd name="connsiteX12" fmla="*/ 6705600 w 6705600"/>
                <a:gd name="connsiteY12" fmla="*/ 2815772 h 2830286"/>
                <a:gd name="connsiteX13" fmla="*/ 14514 w 6705600"/>
                <a:gd name="connsiteY13" fmla="*/ 2830286 h 2830286"/>
                <a:gd name="connsiteX14" fmla="*/ 0 w 6705600"/>
                <a:gd name="connsiteY14" fmla="*/ 0 h 2830286"/>
                <a:gd name="connsiteX0" fmla="*/ 0 w 6705600"/>
                <a:gd name="connsiteY0" fmla="*/ 0 h 2830286"/>
                <a:gd name="connsiteX1" fmla="*/ 0 w 6705600"/>
                <a:gd name="connsiteY1" fmla="*/ 0 h 2830286"/>
                <a:gd name="connsiteX2" fmla="*/ 914400 w 6705600"/>
                <a:gd name="connsiteY2" fmla="*/ 0 h 2830286"/>
                <a:gd name="connsiteX3" fmla="*/ 1248228 w 6705600"/>
                <a:gd name="connsiteY3" fmla="*/ 319315 h 2830286"/>
                <a:gd name="connsiteX4" fmla="*/ 2017486 w 6705600"/>
                <a:gd name="connsiteY4" fmla="*/ 449944 h 2830286"/>
                <a:gd name="connsiteX5" fmla="*/ 2656114 w 6705600"/>
                <a:gd name="connsiteY5" fmla="*/ 435429 h 2830286"/>
                <a:gd name="connsiteX6" fmla="*/ 2670628 w 6705600"/>
                <a:gd name="connsiteY6" fmla="*/ 1088572 h 2830286"/>
                <a:gd name="connsiteX7" fmla="*/ 4151085 w 6705600"/>
                <a:gd name="connsiteY7" fmla="*/ 1103086 h 2830286"/>
                <a:gd name="connsiteX8" fmla="*/ 4151085 w 6705600"/>
                <a:gd name="connsiteY8" fmla="*/ 1465943 h 2830286"/>
                <a:gd name="connsiteX9" fmla="*/ 5573485 w 6705600"/>
                <a:gd name="connsiteY9" fmla="*/ 1494972 h 2830286"/>
                <a:gd name="connsiteX10" fmla="*/ 5588000 w 6705600"/>
                <a:gd name="connsiteY10" fmla="*/ 1843315 h 2830286"/>
                <a:gd name="connsiteX11" fmla="*/ 6705600 w 6705600"/>
                <a:gd name="connsiteY11" fmla="*/ 1843315 h 2830286"/>
                <a:gd name="connsiteX12" fmla="*/ 6705600 w 6705600"/>
                <a:gd name="connsiteY12" fmla="*/ 2815772 h 2830286"/>
                <a:gd name="connsiteX13" fmla="*/ 14514 w 6705600"/>
                <a:gd name="connsiteY13" fmla="*/ 2830286 h 2830286"/>
                <a:gd name="connsiteX14" fmla="*/ 0 w 6705600"/>
                <a:gd name="connsiteY14" fmla="*/ 0 h 2830286"/>
                <a:gd name="connsiteX0" fmla="*/ 0 w 6705600"/>
                <a:gd name="connsiteY0" fmla="*/ 0 h 2830286"/>
                <a:gd name="connsiteX1" fmla="*/ 0 w 6705600"/>
                <a:gd name="connsiteY1" fmla="*/ 0 h 2830286"/>
                <a:gd name="connsiteX2" fmla="*/ 914400 w 6705600"/>
                <a:gd name="connsiteY2" fmla="*/ 0 h 2830286"/>
                <a:gd name="connsiteX3" fmla="*/ 1248228 w 6705600"/>
                <a:gd name="connsiteY3" fmla="*/ 319315 h 2830286"/>
                <a:gd name="connsiteX4" fmla="*/ 2017486 w 6705600"/>
                <a:gd name="connsiteY4" fmla="*/ 449944 h 2830286"/>
                <a:gd name="connsiteX5" fmla="*/ 2656114 w 6705600"/>
                <a:gd name="connsiteY5" fmla="*/ 435429 h 2830286"/>
                <a:gd name="connsiteX6" fmla="*/ 2670628 w 6705600"/>
                <a:gd name="connsiteY6" fmla="*/ 1088572 h 2830286"/>
                <a:gd name="connsiteX7" fmla="*/ 4151085 w 6705600"/>
                <a:gd name="connsiteY7" fmla="*/ 1103086 h 2830286"/>
                <a:gd name="connsiteX8" fmla="*/ 4151085 w 6705600"/>
                <a:gd name="connsiteY8" fmla="*/ 1465943 h 2830286"/>
                <a:gd name="connsiteX9" fmla="*/ 5573485 w 6705600"/>
                <a:gd name="connsiteY9" fmla="*/ 1494972 h 2830286"/>
                <a:gd name="connsiteX10" fmla="*/ 5588000 w 6705600"/>
                <a:gd name="connsiteY10" fmla="*/ 1843315 h 2830286"/>
                <a:gd name="connsiteX11" fmla="*/ 6705600 w 6705600"/>
                <a:gd name="connsiteY11" fmla="*/ 1843315 h 2830286"/>
                <a:gd name="connsiteX12" fmla="*/ 6705600 w 6705600"/>
                <a:gd name="connsiteY12" fmla="*/ 2815772 h 2830286"/>
                <a:gd name="connsiteX13" fmla="*/ 14514 w 6705600"/>
                <a:gd name="connsiteY13" fmla="*/ 2830286 h 2830286"/>
                <a:gd name="connsiteX14" fmla="*/ 0 w 6705600"/>
                <a:gd name="connsiteY14" fmla="*/ 0 h 2830286"/>
                <a:gd name="connsiteX0" fmla="*/ 0 w 6705600"/>
                <a:gd name="connsiteY0" fmla="*/ 0 h 2830286"/>
                <a:gd name="connsiteX1" fmla="*/ 0 w 6705600"/>
                <a:gd name="connsiteY1" fmla="*/ 0 h 2830286"/>
                <a:gd name="connsiteX2" fmla="*/ 914400 w 6705600"/>
                <a:gd name="connsiteY2" fmla="*/ 0 h 2830286"/>
                <a:gd name="connsiteX3" fmla="*/ 1248228 w 6705600"/>
                <a:gd name="connsiteY3" fmla="*/ 319315 h 2830286"/>
                <a:gd name="connsiteX4" fmla="*/ 2017486 w 6705600"/>
                <a:gd name="connsiteY4" fmla="*/ 449944 h 2830286"/>
                <a:gd name="connsiteX5" fmla="*/ 2656114 w 6705600"/>
                <a:gd name="connsiteY5" fmla="*/ 493486 h 2830286"/>
                <a:gd name="connsiteX6" fmla="*/ 2670628 w 6705600"/>
                <a:gd name="connsiteY6" fmla="*/ 1088572 h 2830286"/>
                <a:gd name="connsiteX7" fmla="*/ 4151085 w 6705600"/>
                <a:gd name="connsiteY7" fmla="*/ 1103086 h 2830286"/>
                <a:gd name="connsiteX8" fmla="*/ 4151085 w 6705600"/>
                <a:gd name="connsiteY8" fmla="*/ 1465943 h 2830286"/>
                <a:gd name="connsiteX9" fmla="*/ 5573485 w 6705600"/>
                <a:gd name="connsiteY9" fmla="*/ 1494972 h 2830286"/>
                <a:gd name="connsiteX10" fmla="*/ 5588000 w 6705600"/>
                <a:gd name="connsiteY10" fmla="*/ 1843315 h 2830286"/>
                <a:gd name="connsiteX11" fmla="*/ 6705600 w 6705600"/>
                <a:gd name="connsiteY11" fmla="*/ 1843315 h 2830286"/>
                <a:gd name="connsiteX12" fmla="*/ 6705600 w 6705600"/>
                <a:gd name="connsiteY12" fmla="*/ 2815772 h 2830286"/>
                <a:gd name="connsiteX13" fmla="*/ 14514 w 6705600"/>
                <a:gd name="connsiteY13" fmla="*/ 2830286 h 2830286"/>
                <a:gd name="connsiteX14" fmla="*/ 0 w 6705600"/>
                <a:gd name="connsiteY14" fmla="*/ 0 h 2830286"/>
                <a:gd name="connsiteX0" fmla="*/ 0 w 6705600"/>
                <a:gd name="connsiteY0" fmla="*/ 0 h 2830286"/>
                <a:gd name="connsiteX1" fmla="*/ 0 w 6705600"/>
                <a:gd name="connsiteY1" fmla="*/ 0 h 2830286"/>
                <a:gd name="connsiteX2" fmla="*/ 914400 w 6705600"/>
                <a:gd name="connsiteY2" fmla="*/ 0 h 2830286"/>
                <a:gd name="connsiteX3" fmla="*/ 1320799 w 6705600"/>
                <a:gd name="connsiteY3" fmla="*/ 333829 h 2830286"/>
                <a:gd name="connsiteX4" fmla="*/ 2017486 w 6705600"/>
                <a:gd name="connsiteY4" fmla="*/ 449944 h 2830286"/>
                <a:gd name="connsiteX5" fmla="*/ 2656114 w 6705600"/>
                <a:gd name="connsiteY5" fmla="*/ 493486 h 2830286"/>
                <a:gd name="connsiteX6" fmla="*/ 2670628 w 6705600"/>
                <a:gd name="connsiteY6" fmla="*/ 1088572 h 2830286"/>
                <a:gd name="connsiteX7" fmla="*/ 4151085 w 6705600"/>
                <a:gd name="connsiteY7" fmla="*/ 1103086 h 2830286"/>
                <a:gd name="connsiteX8" fmla="*/ 4151085 w 6705600"/>
                <a:gd name="connsiteY8" fmla="*/ 1465943 h 2830286"/>
                <a:gd name="connsiteX9" fmla="*/ 5573485 w 6705600"/>
                <a:gd name="connsiteY9" fmla="*/ 1494972 h 2830286"/>
                <a:gd name="connsiteX10" fmla="*/ 5588000 w 6705600"/>
                <a:gd name="connsiteY10" fmla="*/ 1843315 h 2830286"/>
                <a:gd name="connsiteX11" fmla="*/ 6705600 w 6705600"/>
                <a:gd name="connsiteY11" fmla="*/ 1843315 h 2830286"/>
                <a:gd name="connsiteX12" fmla="*/ 6705600 w 6705600"/>
                <a:gd name="connsiteY12" fmla="*/ 2815772 h 2830286"/>
                <a:gd name="connsiteX13" fmla="*/ 14514 w 6705600"/>
                <a:gd name="connsiteY13" fmla="*/ 2830286 h 2830286"/>
                <a:gd name="connsiteX14" fmla="*/ 0 w 6705600"/>
                <a:gd name="connsiteY14" fmla="*/ 0 h 2830286"/>
                <a:gd name="connsiteX0" fmla="*/ 0 w 6705600"/>
                <a:gd name="connsiteY0" fmla="*/ 0 h 2830286"/>
                <a:gd name="connsiteX1" fmla="*/ 0 w 6705600"/>
                <a:gd name="connsiteY1" fmla="*/ 0 h 2830286"/>
                <a:gd name="connsiteX2" fmla="*/ 914400 w 6705600"/>
                <a:gd name="connsiteY2" fmla="*/ 0 h 2830286"/>
                <a:gd name="connsiteX3" fmla="*/ 1320799 w 6705600"/>
                <a:gd name="connsiteY3" fmla="*/ 333829 h 2830286"/>
                <a:gd name="connsiteX4" fmla="*/ 2017486 w 6705600"/>
                <a:gd name="connsiteY4" fmla="*/ 449944 h 2830286"/>
                <a:gd name="connsiteX5" fmla="*/ 2656114 w 6705600"/>
                <a:gd name="connsiteY5" fmla="*/ 493486 h 2830286"/>
                <a:gd name="connsiteX6" fmla="*/ 2670628 w 6705600"/>
                <a:gd name="connsiteY6" fmla="*/ 1088572 h 2830286"/>
                <a:gd name="connsiteX7" fmla="*/ 4151085 w 6705600"/>
                <a:gd name="connsiteY7" fmla="*/ 1103086 h 2830286"/>
                <a:gd name="connsiteX8" fmla="*/ 4151085 w 6705600"/>
                <a:gd name="connsiteY8" fmla="*/ 1465943 h 2830286"/>
                <a:gd name="connsiteX9" fmla="*/ 5573485 w 6705600"/>
                <a:gd name="connsiteY9" fmla="*/ 1494972 h 2830286"/>
                <a:gd name="connsiteX10" fmla="*/ 5588000 w 6705600"/>
                <a:gd name="connsiteY10" fmla="*/ 1843315 h 2830286"/>
                <a:gd name="connsiteX11" fmla="*/ 6705600 w 6705600"/>
                <a:gd name="connsiteY11" fmla="*/ 1843315 h 2830286"/>
                <a:gd name="connsiteX12" fmla="*/ 6705600 w 6705600"/>
                <a:gd name="connsiteY12" fmla="*/ 2815772 h 2830286"/>
                <a:gd name="connsiteX13" fmla="*/ 14514 w 6705600"/>
                <a:gd name="connsiteY13" fmla="*/ 2830286 h 2830286"/>
                <a:gd name="connsiteX14" fmla="*/ 0 w 6705600"/>
                <a:gd name="connsiteY14" fmla="*/ 0 h 2830286"/>
                <a:gd name="connsiteX0" fmla="*/ 0 w 6705600"/>
                <a:gd name="connsiteY0" fmla="*/ 0 h 2830286"/>
                <a:gd name="connsiteX1" fmla="*/ 0 w 6705600"/>
                <a:gd name="connsiteY1" fmla="*/ 0 h 2830286"/>
                <a:gd name="connsiteX2" fmla="*/ 914400 w 6705600"/>
                <a:gd name="connsiteY2" fmla="*/ 0 h 2830286"/>
                <a:gd name="connsiteX3" fmla="*/ 1320799 w 6705600"/>
                <a:gd name="connsiteY3" fmla="*/ 333829 h 2830286"/>
                <a:gd name="connsiteX4" fmla="*/ 2104572 w 6705600"/>
                <a:gd name="connsiteY4" fmla="*/ 449944 h 2830286"/>
                <a:gd name="connsiteX5" fmla="*/ 2656114 w 6705600"/>
                <a:gd name="connsiteY5" fmla="*/ 493486 h 2830286"/>
                <a:gd name="connsiteX6" fmla="*/ 2670628 w 6705600"/>
                <a:gd name="connsiteY6" fmla="*/ 1088572 h 2830286"/>
                <a:gd name="connsiteX7" fmla="*/ 4151085 w 6705600"/>
                <a:gd name="connsiteY7" fmla="*/ 1103086 h 2830286"/>
                <a:gd name="connsiteX8" fmla="*/ 4151085 w 6705600"/>
                <a:gd name="connsiteY8" fmla="*/ 1465943 h 2830286"/>
                <a:gd name="connsiteX9" fmla="*/ 5573485 w 6705600"/>
                <a:gd name="connsiteY9" fmla="*/ 1494972 h 2830286"/>
                <a:gd name="connsiteX10" fmla="*/ 5588000 w 6705600"/>
                <a:gd name="connsiteY10" fmla="*/ 1843315 h 2830286"/>
                <a:gd name="connsiteX11" fmla="*/ 6705600 w 6705600"/>
                <a:gd name="connsiteY11" fmla="*/ 1843315 h 2830286"/>
                <a:gd name="connsiteX12" fmla="*/ 6705600 w 6705600"/>
                <a:gd name="connsiteY12" fmla="*/ 2815772 h 2830286"/>
                <a:gd name="connsiteX13" fmla="*/ 14514 w 6705600"/>
                <a:gd name="connsiteY13" fmla="*/ 2830286 h 2830286"/>
                <a:gd name="connsiteX14" fmla="*/ 0 w 6705600"/>
                <a:gd name="connsiteY14" fmla="*/ 0 h 2830286"/>
                <a:gd name="connsiteX0" fmla="*/ 0 w 6705600"/>
                <a:gd name="connsiteY0" fmla="*/ 0 h 2830286"/>
                <a:gd name="connsiteX1" fmla="*/ 0 w 6705600"/>
                <a:gd name="connsiteY1" fmla="*/ 0 h 2830286"/>
                <a:gd name="connsiteX2" fmla="*/ 914400 w 6705600"/>
                <a:gd name="connsiteY2" fmla="*/ 0 h 2830286"/>
                <a:gd name="connsiteX3" fmla="*/ 1320799 w 6705600"/>
                <a:gd name="connsiteY3" fmla="*/ 333829 h 2830286"/>
                <a:gd name="connsiteX4" fmla="*/ 2104572 w 6705600"/>
                <a:gd name="connsiteY4" fmla="*/ 449944 h 2830286"/>
                <a:gd name="connsiteX5" fmla="*/ 2322286 w 6705600"/>
                <a:gd name="connsiteY5" fmla="*/ 493486 h 2830286"/>
                <a:gd name="connsiteX6" fmla="*/ 2670628 w 6705600"/>
                <a:gd name="connsiteY6" fmla="*/ 1088572 h 2830286"/>
                <a:gd name="connsiteX7" fmla="*/ 4151085 w 6705600"/>
                <a:gd name="connsiteY7" fmla="*/ 1103086 h 2830286"/>
                <a:gd name="connsiteX8" fmla="*/ 4151085 w 6705600"/>
                <a:gd name="connsiteY8" fmla="*/ 1465943 h 2830286"/>
                <a:gd name="connsiteX9" fmla="*/ 5573485 w 6705600"/>
                <a:gd name="connsiteY9" fmla="*/ 1494972 h 2830286"/>
                <a:gd name="connsiteX10" fmla="*/ 5588000 w 6705600"/>
                <a:gd name="connsiteY10" fmla="*/ 1843315 h 2830286"/>
                <a:gd name="connsiteX11" fmla="*/ 6705600 w 6705600"/>
                <a:gd name="connsiteY11" fmla="*/ 1843315 h 2830286"/>
                <a:gd name="connsiteX12" fmla="*/ 6705600 w 6705600"/>
                <a:gd name="connsiteY12" fmla="*/ 2815772 h 2830286"/>
                <a:gd name="connsiteX13" fmla="*/ 14514 w 6705600"/>
                <a:gd name="connsiteY13" fmla="*/ 2830286 h 2830286"/>
                <a:gd name="connsiteX14" fmla="*/ 0 w 6705600"/>
                <a:gd name="connsiteY14" fmla="*/ 0 h 2830286"/>
                <a:gd name="connsiteX0" fmla="*/ 0 w 6705600"/>
                <a:gd name="connsiteY0" fmla="*/ 0 h 2830286"/>
                <a:gd name="connsiteX1" fmla="*/ 0 w 6705600"/>
                <a:gd name="connsiteY1" fmla="*/ 0 h 2830286"/>
                <a:gd name="connsiteX2" fmla="*/ 914400 w 6705600"/>
                <a:gd name="connsiteY2" fmla="*/ 0 h 2830286"/>
                <a:gd name="connsiteX3" fmla="*/ 1320799 w 6705600"/>
                <a:gd name="connsiteY3" fmla="*/ 333829 h 2830286"/>
                <a:gd name="connsiteX4" fmla="*/ 1857829 w 6705600"/>
                <a:gd name="connsiteY4" fmla="*/ 435429 h 2830286"/>
                <a:gd name="connsiteX5" fmla="*/ 2322286 w 6705600"/>
                <a:gd name="connsiteY5" fmla="*/ 493486 h 2830286"/>
                <a:gd name="connsiteX6" fmla="*/ 2670628 w 6705600"/>
                <a:gd name="connsiteY6" fmla="*/ 1088572 h 2830286"/>
                <a:gd name="connsiteX7" fmla="*/ 4151085 w 6705600"/>
                <a:gd name="connsiteY7" fmla="*/ 1103086 h 2830286"/>
                <a:gd name="connsiteX8" fmla="*/ 4151085 w 6705600"/>
                <a:gd name="connsiteY8" fmla="*/ 1465943 h 2830286"/>
                <a:gd name="connsiteX9" fmla="*/ 5573485 w 6705600"/>
                <a:gd name="connsiteY9" fmla="*/ 1494972 h 2830286"/>
                <a:gd name="connsiteX10" fmla="*/ 5588000 w 6705600"/>
                <a:gd name="connsiteY10" fmla="*/ 1843315 h 2830286"/>
                <a:gd name="connsiteX11" fmla="*/ 6705600 w 6705600"/>
                <a:gd name="connsiteY11" fmla="*/ 1843315 h 2830286"/>
                <a:gd name="connsiteX12" fmla="*/ 6705600 w 6705600"/>
                <a:gd name="connsiteY12" fmla="*/ 2815772 h 2830286"/>
                <a:gd name="connsiteX13" fmla="*/ 14514 w 6705600"/>
                <a:gd name="connsiteY13" fmla="*/ 2830286 h 2830286"/>
                <a:gd name="connsiteX14" fmla="*/ 0 w 6705600"/>
                <a:gd name="connsiteY14" fmla="*/ 0 h 2830286"/>
                <a:gd name="connsiteX0" fmla="*/ 0 w 6705600"/>
                <a:gd name="connsiteY0" fmla="*/ 0 h 2830286"/>
                <a:gd name="connsiteX1" fmla="*/ 0 w 6705600"/>
                <a:gd name="connsiteY1" fmla="*/ 0 h 2830286"/>
                <a:gd name="connsiteX2" fmla="*/ 914400 w 6705600"/>
                <a:gd name="connsiteY2" fmla="*/ 0 h 2830286"/>
                <a:gd name="connsiteX3" fmla="*/ 1233714 w 6705600"/>
                <a:gd name="connsiteY3" fmla="*/ 290286 h 2830286"/>
                <a:gd name="connsiteX4" fmla="*/ 1857829 w 6705600"/>
                <a:gd name="connsiteY4" fmla="*/ 435429 h 2830286"/>
                <a:gd name="connsiteX5" fmla="*/ 2322286 w 6705600"/>
                <a:gd name="connsiteY5" fmla="*/ 493486 h 2830286"/>
                <a:gd name="connsiteX6" fmla="*/ 2670628 w 6705600"/>
                <a:gd name="connsiteY6" fmla="*/ 1088572 h 2830286"/>
                <a:gd name="connsiteX7" fmla="*/ 4151085 w 6705600"/>
                <a:gd name="connsiteY7" fmla="*/ 1103086 h 2830286"/>
                <a:gd name="connsiteX8" fmla="*/ 4151085 w 6705600"/>
                <a:gd name="connsiteY8" fmla="*/ 1465943 h 2830286"/>
                <a:gd name="connsiteX9" fmla="*/ 5573485 w 6705600"/>
                <a:gd name="connsiteY9" fmla="*/ 1494972 h 2830286"/>
                <a:gd name="connsiteX10" fmla="*/ 5588000 w 6705600"/>
                <a:gd name="connsiteY10" fmla="*/ 1843315 h 2830286"/>
                <a:gd name="connsiteX11" fmla="*/ 6705600 w 6705600"/>
                <a:gd name="connsiteY11" fmla="*/ 1843315 h 2830286"/>
                <a:gd name="connsiteX12" fmla="*/ 6705600 w 6705600"/>
                <a:gd name="connsiteY12" fmla="*/ 2815772 h 2830286"/>
                <a:gd name="connsiteX13" fmla="*/ 14514 w 6705600"/>
                <a:gd name="connsiteY13" fmla="*/ 2830286 h 2830286"/>
                <a:gd name="connsiteX14" fmla="*/ 0 w 6705600"/>
                <a:gd name="connsiteY14" fmla="*/ 0 h 2830286"/>
                <a:gd name="connsiteX0" fmla="*/ 0 w 6705600"/>
                <a:gd name="connsiteY0" fmla="*/ 0 h 2830286"/>
                <a:gd name="connsiteX1" fmla="*/ 0 w 6705600"/>
                <a:gd name="connsiteY1" fmla="*/ 0 h 2830286"/>
                <a:gd name="connsiteX2" fmla="*/ 914400 w 6705600"/>
                <a:gd name="connsiteY2" fmla="*/ 0 h 2830286"/>
                <a:gd name="connsiteX3" fmla="*/ 1233714 w 6705600"/>
                <a:gd name="connsiteY3" fmla="*/ 290286 h 2830286"/>
                <a:gd name="connsiteX4" fmla="*/ 1857829 w 6705600"/>
                <a:gd name="connsiteY4" fmla="*/ 435429 h 2830286"/>
                <a:gd name="connsiteX5" fmla="*/ 2322286 w 6705600"/>
                <a:gd name="connsiteY5" fmla="*/ 493486 h 2830286"/>
                <a:gd name="connsiteX6" fmla="*/ 2670628 w 6705600"/>
                <a:gd name="connsiteY6" fmla="*/ 1088572 h 2830286"/>
                <a:gd name="connsiteX7" fmla="*/ 4151085 w 6705600"/>
                <a:gd name="connsiteY7" fmla="*/ 1103086 h 2830286"/>
                <a:gd name="connsiteX8" fmla="*/ 4151085 w 6705600"/>
                <a:gd name="connsiteY8" fmla="*/ 1465943 h 2830286"/>
                <a:gd name="connsiteX9" fmla="*/ 5573485 w 6705600"/>
                <a:gd name="connsiteY9" fmla="*/ 1494972 h 2830286"/>
                <a:gd name="connsiteX10" fmla="*/ 5588000 w 6705600"/>
                <a:gd name="connsiteY10" fmla="*/ 1843315 h 2830286"/>
                <a:gd name="connsiteX11" fmla="*/ 6705600 w 6705600"/>
                <a:gd name="connsiteY11" fmla="*/ 1843315 h 2830286"/>
                <a:gd name="connsiteX12" fmla="*/ 6705600 w 6705600"/>
                <a:gd name="connsiteY12" fmla="*/ 2815772 h 2830286"/>
                <a:gd name="connsiteX13" fmla="*/ 14514 w 6705600"/>
                <a:gd name="connsiteY13" fmla="*/ 2830286 h 2830286"/>
                <a:gd name="connsiteX14" fmla="*/ 0 w 6705600"/>
                <a:gd name="connsiteY14" fmla="*/ 0 h 2830286"/>
                <a:gd name="connsiteX0" fmla="*/ 0 w 6705600"/>
                <a:gd name="connsiteY0" fmla="*/ 0 h 2830286"/>
                <a:gd name="connsiteX1" fmla="*/ 0 w 6705600"/>
                <a:gd name="connsiteY1" fmla="*/ 0 h 2830286"/>
                <a:gd name="connsiteX2" fmla="*/ 914400 w 6705600"/>
                <a:gd name="connsiteY2" fmla="*/ 0 h 2830286"/>
                <a:gd name="connsiteX3" fmla="*/ 1146628 w 6705600"/>
                <a:gd name="connsiteY3" fmla="*/ 246743 h 2830286"/>
                <a:gd name="connsiteX4" fmla="*/ 1857829 w 6705600"/>
                <a:gd name="connsiteY4" fmla="*/ 435429 h 2830286"/>
                <a:gd name="connsiteX5" fmla="*/ 2322286 w 6705600"/>
                <a:gd name="connsiteY5" fmla="*/ 493486 h 2830286"/>
                <a:gd name="connsiteX6" fmla="*/ 2670628 w 6705600"/>
                <a:gd name="connsiteY6" fmla="*/ 1088572 h 2830286"/>
                <a:gd name="connsiteX7" fmla="*/ 4151085 w 6705600"/>
                <a:gd name="connsiteY7" fmla="*/ 1103086 h 2830286"/>
                <a:gd name="connsiteX8" fmla="*/ 4151085 w 6705600"/>
                <a:gd name="connsiteY8" fmla="*/ 1465943 h 2830286"/>
                <a:gd name="connsiteX9" fmla="*/ 5573485 w 6705600"/>
                <a:gd name="connsiteY9" fmla="*/ 1494972 h 2830286"/>
                <a:gd name="connsiteX10" fmla="*/ 5588000 w 6705600"/>
                <a:gd name="connsiteY10" fmla="*/ 1843315 h 2830286"/>
                <a:gd name="connsiteX11" fmla="*/ 6705600 w 6705600"/>
                <a:gd name="connsiteY11" fmla="*/ 1843315 h 2830286"/>
                <a:gd name="connsiteX12" fmla="*/ 6705600 w 6705600"/>
                <a:gd name="connsiteY12" fmla="*/ 2815772 h 2830286"/>
                <a:gd name="connsiteX13" fmla="*/ 14514 w 6705600"/>
                <a:gd name="connsiteY13" fmla="*/ 2830286 h 2830286"/>
                <a:gd name="connsiteX14" fmla="*/ 0 w 6705600"/>
                <a:gd name="connsiteY14" fmla="*/ 0 h 2830286"/>
                <a:gd name="connsiteX0" fmla="*/ 0 w 6705600"/>
                <a:gd name="connsiteY0" fmla="*/ 0 h 2830286"/>
                <a:gd name="connsiteX1" fmla="*/ 0 w 6705600"/>
                <a:gd name="connsiteY1" fmla="*/ 0 h 2830286"/>
                <a:gd name="connsiteX2" fmla="*/ 914400 w 6705600"/>
                <a:gd name="connsiteY2" fmla="*/ 0 h 2830286"/>
                <a:gd name="connsiteX3" fmla="*/ 1146628 w 6705600"/>
                <a:gd name="connsiteY3" fmla="*/ 246743 h 2830286"/>
                <a:gd name="connsiteX4" fmla="*/ 1857829 w 6705600"/>
                <a:gd name="connsiteY4" fmla="*/ 435429 h 2830286"/>
                <a:gd name="connsiteX5" fmla="*/ 2322286 w 6705600"/>
                <a:gd name="connsiteY5" fmla="*/ 493486 h 2830286"/>
                <a:gd name="connsiteX6" fmla="*/ 2670628 w 6705600"/>
                <a:gd name="connsiteY6" fmla="*/ 1088572 h 2830286"/>
                <a:gd name="connsiteX7" fmla="*/ 4151085 w 6705600"/>
                <a:gd name="connsiteY7" fmla="*/ 1103086 h 2830286"/>
                <a:gd name="connsiteX8" fmla="*/ 4151085 w 6705600"/>
                <a:gd name="connsiteY8" fmla="*/ 1465943 h 2830286"/>
                <a:gd name="connsiteX9" fmla="*/ 5573485 w 6705600"/>
                <a:gd name="connsiteY9" fmla="*/ 1494972 h 2830286"/>
                <a:gd name="connsiteX10" fmla="*/ 5588000 w 6705600"/>
                <a:gd name="connsiteY10" fmla="*/ 1843315 h 2830286"/>
                <a:gd name="connsiteX11" fmla="*/ 6705600 w 6705600"/>
                <a:gd name="connsiteY11" fmla="*/ 1843315 h 2830286"/>
                <a:gd name="connsiteX12" fmla="*/ 6705600 w 6705600"/>
                <a:gd name="connsiteY12" fmla="*/ 2815772 h 2830286"/>
                <a:gd name="connsiteX13" fmla="*/ 14514 w 6705600"/>
                <a:gd name="connsiteY13" fmla="*/ 2830286 h 2830286"/>
                <a:gd name="connsiteX14" fmla="*/ 0 w 6705600"/>
                <a:gd name="connsiteY14" fmla="*/ 0 h 2830286"/>
                <a:gd name="connsiteX0" fmla="*/ 0 w 6705600"/>
                <a:gd name="connsiteY0" fmla="*/ 0 h 2830286"/>
                <a:gd name="connsiteX1" fmla="*/ 0 w 6705600"/>
                <a:gd name="connsiteY1" fmla="*/ 0 h 2830286"/>
                <a:gd name="connsiteX2" fmla="*/ 914400 w 6705600"/>
                <a:gd name="connsiteY2" fmla="*/ 0 h 2830286"/>
                <a:gd name="connsiteX3" fmla="*/ 1146628 w 6705600"/>
                <a:gd name="connsiteY3" fmla="*/ 246743 h 2830286"/>
                <a:gd name="connsiteX4" fmla="*/ 1799771 w 6705600"/>
                <a:gd name="connsiteY4" fmla="*/ 449943 h 2830286"/>
                <a:gd name="connsiteX5" fmla="*/ 2322286 w 6705600"/>
                <a:gd name="connsiteY5" fmla="*/ 493486 h 2830286"/>
                <a:gd name="connsiteX6" fmla="*/ 2670628 w 6705600"/>
                <a:gd name="connsiteY6" fmla="*/ 1088572 h 2830286"/>
                <a:gd name="connsiteX7" fmla="*/ 4151085 w 6705600"/>
                <a:gd name="connsiteY7" fmla="*/ 1103086 h 2830286"/>
                <a:gd name="connsiteX8" fmla="*/ 4151085 w 6705600"/>
                <a:gd name="connsiteY8" fmla="*/ 1465943 h 2830286"/>
                <a:gd name="connsiteX9" fmla="*/ 5573485 w 6705600"/>
                <a:gd name="connsiteY9" fmla="*/ 1494972 h 2830286"/>
                <a:gd name="connsiteX10" fmla="*/ 5588000 w 6705600"/>
                <a:gd name="connsiteY10" fmla="*/ 1843315 h 2830286"/>
                <a:gd name="connsiteX11" fmla="*/ 6705600 w 6705600"/>
                <a:gd name="connsiteY11" fmla="*/ 1843315 h 2830286"/>
                <a:gd name="connsiteX12" fmla="*/ 6705600 w 6705600"/>
                <a:gd name="connsiteY12" fmla="*/ 2815772 h 2830286"/>
                <a:gd name="connsiteX13" fmla="*/ 14514 w 6705600"/>
                <a:gd name="connsiteY13" fmla="*/ 2830286 h 2830286"/>
                <a:gd name="connsiteX14" fmla="*/ 0 w 6705600"/>
                <a:gd name="connsiteY14" fmla="*/ 0 h 2830286"/>
                <a:gd name="connsiteX0" fmla="*/ 0 w 6705600"/>
                <a:gd name="connsiteY0" fmla="*/ 0 h 2830286"/>
                <a:gd name="connsiteX1" fmla="*/ 0 w 6705600"/>
                <a:gd name="connsiteY1" fmla="*/ 0 h 2830286"/>
                <a:gd name="connsiteX2" fmla="*/ 914400 w 6705600"/>
                <a:gd name="connsiteY2" fmla="*/ 0 h 2830286"/>
                <a:gd name="connsiteX3" fmla="*/ 1190170 w 6705600"/>
                <a:gd name="connsiteY3" fmla="*/ 232228 h 2830286"/>
                <a:gd name="connsiteX4" fmla="*/ 1799771 w 6705600"/>
                <a:gd name="connsiteY4" fmla="*/ 449943 h 2830286"/>
                <a:gd name="connsiteX5" fmla="*/ 2322286 w 6705600"/>
                <a:gd name="connsiteY5" fmla="*/ 493486 h 2830286"/>
                <a:gd name="connsiteX6" fmla="*/ 2670628 w 6705600"/>
                <a:gd name="connsiteY6" fmla="*/ 1088572 h 2830286"/>
                <a:gd name="connsiteX7" fmla="*/ 4151085 w 6705600"/>
                <a:gd name="connsiteY7" fmla="*/ 1103086 h 2830286"/>
                <a:gd name="connsiteX8" fmla="*/ 4151085 w 6705600"/>
                <a:gd name="connsiteY8" fmla="*/ 1465943 h 2830286"/>
                <a:gd name="connsiteX9" fmla="*/ 5573485 w 6705600"/>
                <a:gd name="connsiteY9" fmla="*/ 1494972 h 2830286"/>
                <a:gd name="connsiteX10" fmla="*/ 5588000 w 6705600"/>
                <a:gd name="connsiteY10" fmla="*/ 1843315 h 2830286"/>
                <a:gd name="connsiteX11" fmla="*/ 6705600 w 6705600"/>
                <a:gd name="connsiteY11" fmla="*/ 1843315 h 2830286"/>
                <a:gd name="connsiteX12" fmla="*/ 6705600 w 6705600"/>
                <a:gd name="connsiteY12" fmla="*/ 2815772 h 2830286"/>
                <a:gd name="connsiteX13" fmla="*/ 14514 w 6705600"/>
                <a:gd name="connsiteY13" fmla="*/ 2830286 h 2830286"/>
                <a:gd name="connsiteX14" fmla="*/ 0 w 6705600"/>
                <a:gd name="connsiteY14" fmla="*/ 0 h 2830286"/>
                <a:gd name="connsiteX0" fmla="*/ 0 w 6705600"/>
                <a:gd name="connsiteY0" fmla="*/ 0 h 2830286"/>
                <a:gd name="connsiteX1" fmla="*/ 0 w 6705600"/>
                <a:gd name="connsiteY1" fmla="*/ 0 h 2830286"/>
                <a:gd name="connsiteX2" fmla="*/ 914400 w 6705600"/>
                <a:gd name="connsiteY2" fmla="*/ 0 h 2830286"/>
                <a:gd name="connsiteX3" fmla="*/ 1146627 w 6705600"/>
                <a:gd name="connsiteY3" fmla="*/ 217714 h 2830286"/>
                <a:gd name="connsiteX4" fmla="*/ 1799771 w 6705600"/>
                <a:gd name="connsiteY4" fmla="*/ 449943 h 2830286"/>
                <a:gd name="connsiteX5" fmla="*/ 2322286 w 6705600"/>
                <a:gd name="connsiteY5" fmla="*/ 493486 h 2830286"/>
                <a:gd name="connsiteX6" fmla="*/ 2670628 w 6705600"/>
                <a:gd name="connsiteY6" fmla="*/ 1088572 h 2830286"/>
                <a:gd name="connsiteX7" fmla="*/ 4151085 w 6705600"/>
                <a:gd name="connsiteY7" fmla="*/ 1103086 h 2830286"/>
                <a:gd name="connsiteX8" fmla="*/ 4151085 w 6705600"/>
                <a:gd name="connsiteY8" fmla="*/ 1465943 h 2830286"/>
                <a:gd name="connsiteX9" fmla="*/ 5573485 w 6705600"/>
                <a:gd name="connsiteY9" fmla="*/ 1494972 h 2830286"/>
                <a:gd name="connsiteX10" fmla="*/ 5588000 w 6705600"/>
                <a:gd name="connsiteY10" fmla="*/ 1843315 h 2830286"/>
                <a:gd name="connsiteX11" fmla="*/ 6705600 w 6705600"/>
                <a:gd name="connsiteY11" fmla="*/ 1843315 h 2830286"/>
                <a:gd name="connsiteX12" fmla="*/ 6705600 w 6705600"/>
                <a:gd name="connsiteY12" fmla="*/ 2815772 h 2830286"/>
                <a:gd name="connsiteX13" fmla="*/ 14514 w 6705600"/>
                <a:gd name="connsiteY13" fmla="*/ 2830286 h 2830286"/>
                <a:gd name="connsiteX14" fmla="*/ 0 w 6705600"/>
                <a:gd name="connsiteY14" fmla="*/ 0 h 2830286"/>
                <a:gd name="connsiteX0" fmla="*/ 0 w 6705600"/>
                <a:gd name="connsiteY0" fmla="*/ 0 h 2830286"/>
                <a:gd name="connsiteX1" fmla="*/ 0 w 6705600"/>
                <a:gd name="connsiteY1" fmla="*/ 0 h 2830286"/>
                <a:gd name="connsiteX2" fmla="*/ 914400 w 6705600"/>
                <a:gd name="connsiteY2" fmla="*/ 0 h 2830286"/>
                <a:gd name="connsiteX3" fmla="*/ 1146627 w 6705600"/>
                <a:gd name="connsiteY3" fmla="*/ 217714 h 2830286"/>
                <a:gd name="connsiteX4" fmla="*/ 1756229 w 6705600"/>
                <a:gd name="connsiteY4" fmla="*/ 435428 h 2830286"/>
                <a:gd name="connsiteX5" fmla="*/ 2322286 w 6705600"/>
                <a:gd name="connsiteY5" fmla="*/ 493486 h 2830286"/>
                <a:gd name="connsiteX6" fmla="*/ 2670628 w 6705600"/>
                <a:gd name="connsiteY6" fmla="*/ 1088572 h 2830286"/>
                <a:gd name="connsiteX7" fmla="*/ 4151085 w 6705600"/>
                <a:gd name="connsiteY7" fmla="*/ 1103086 h 2830286"/>
                <a:gd name="connsiteX8" fmla="*/ 4151085 w 6705600"/>
                <a:gd name="connsiteY8" fmla="*/ 1465943 h 2830286"/>
                <a:gd name="connsiteX9" fmla="*/ 5573485 w 6705600"/>
                <a:gd name="connsiteY9" fmla="*/ 1494972 h 2830286"/>
                <a:gd name="connsiteX10" fmla="*/ 5588000 w 6705600"/>
                <a:gd name="connsiteY10" fmla="*/ 1843315 h 2830286"/>
                <a:gd name="connsiteX11" fmla="*/ 6705600 w 6705600"/>
                <a:gd name="connsiteY11" fmla="*/ 1843315 h 2830286"/>
                <a:gd name="connsiteX12" fmla="*/ 6705600 w 6705600"/>
                <a:gd name="connsiteY12" fmla="*/ 2815772 h 2830286"/>
                <a:gd name="connsiteX13" fmla="*/ 14514 w 6705600"/>
                <a:gd name="connsiteY13" fmla="*/ 2830286 h 2830286"/>
                <a:gd name="connsiteX14" fmla="*/ 0 w 6705600"/>
                <a:gd name="connsiteY14" fmla="*/ 0 h 2830286"/>
                <a:gd name="connsiteX0" fmla="*/ 0 w 6705600"/>
                <a:gd name="connsiteY0" fmla="*/ 0 h 2830286"/>
                <a:gd name="connsiteX1" fmla="*/ 0 w 6705600"/>
                <a:gd name="connsiteY1" fmla="*/ 0 h 2830286"/>
                <a:gd name="connsiteX2" fmla="*/ 914400 w 6705600"/>
                <a:gd name="connsiteY2" fmla="*/ 0 h 2830286"/>
                <a:gd name="connsiteX3" fmla="*/ 1146627 w 6705600"/>
                <a:gd name="connsiteY3" fmla="*/ 217714 h 2830286"/>
                <a:gd name="connsiteX4" fmla="*/ 1756229 w 6705600"/>
                <a:gd name="connsiteY4" fmla="*/ 435428 h 2830286"/>
                <a:gd name="connsiteX5" fmla="*/ 2322286 w 6705600"/>
                <a:gd name="connsiteY5" fmla="*/ 493486 h 2830286"/>
                <a:gd name="connsiteX6" fmla="*/ 2670628 w 6705600"/>
                <a:gd name="connsiteY6" fmla="*/ 1088572 h 2830286"/>
                <a:gd name="connsiteX7" fmla="*/ 4151085 w 6705600"/>
                <a:gd name="connsiteY7" fmla="*/ 1103086 h 2830286"/>
                <a:gd name="connsiteX8" fmla="*/ 4151085 w 6705600"/>
                <a:gd name="connsiteY8" fmla="*/ 1465943 h 2830286"/>
                <a:gd name="connsiteX9" fmla="*/ 5573485 w 6705600"/>
                <a:gd name="connsiteY9" fmla="*/ 1494972 h 2830286"/>
                <a:gd name="connsiteX10" fmla="*/ 5588000 w 6705600"/>
                <a:gd name="connsiteY10" fmla="*/ 1843315 h 2830286"/>
                <a:gd name="connsiteX11" fmla="*/ 6705600 w 6705600"/>
                <a:gd name="connsiteY11" fmla="*/ 1843315 h 2830286"/>
                <a:gd name="connsiteX12" fmla="*/ 6705600 w 6705600"/>
                <a:gd name="connsiteY12" fmla="*/ 2815772 h 2830286"/>
                <a:gd name="connsiteX13" fmla="*/ 14514 w 6705600"/>
                <a:gd name="connsiteY13" fmla="*/ 2830286 h 2830286"/>
                <a:gd name="connsiteX14" fmla="*/ 0 w 6705600"/>
                <a:gd name="connsiteY14" fmla="*/ 0 h 2830286"/>
                <a:gd name="connsiteX0" fmla="*/ 0 w 6705600"/>
                <a:gd name="connsiteY0" fmla="*/ 0 h 2830286"/>
                <a:gd name="connsiteX1" fmla="*/ 0 w 6705600"/>
                <a:gd name="connsiteY1" fmla="*/ 0 h 2830286"/>
                <a:gd name="connsiteX2" fmla="*/ 914400 w 6705600"/>
                <a:gd name="connsiteY2" fmla="*/ 0 h 2830286"/>
                <a:gd name="connsiteX3" fmla="*/ 1146627 w 6705600"/>
                <a:gd name="connsiteY3" fmla="*/ 217714 h 2830286"/>
                <a:gd name="connsiteX4" fmla="*/ 1756229 w 6705600"/>
                <a:gd name="connsiteY4" fmla="*/ 435428 h 2830286"/>
                <a:gd name="connsiteX5" fmla="*/ 2322286 w 6705600"/>
                <a:gd name="connsiteY5" fmla="*/ 493486 h 2830286"/>
                <a:gd name="connsiteX6" fmla="*/ 2670628 w 6705600"/>
                <a:gd name="connsiteY6" fmla="*/ 1088572 h 2830286"/>
                <a:gd name="connsiteX7" fmla="*/ 4151085 w 6705600"/>
                <a:gd name="connsiteY7" fmla="*/ 1103086 h 2830286"/>
                <a:gd name="connsiteX8" fmla="*/ 4151085 w 6705600"/>
                <a:gd name="connsiteY8" fmla="*/ 1465943 h 2830286"/>
                <a:gd name="connsiteX9" fmla="*/ 5573485 w 6705600"/>
                <a:gd name="connsiteY9" fmla="*/ 1494972 h 2830286"/>
                <a:gd name="connsiteX10" fmla="*/ 5588000 w 6705600"/>
                <a:gd name="connsiteY10" fmla="*/ 1843315 h 2830286"/>
                <a:gd name="connsiteX11" fmla="*/ 6705600 w 6705600"/>
                <a:gd name="connsiteY11" fmla="*/ 1843315 h 2830286"/>
                <a:gd name="connsiteX12" fmla="*/ 6705600 w 6705600"/>
                <a:gd name="connsiteY12" fmla="*/ 2815772 h 2830286"/>
                <a:gd name="connsiteX13" fmla="*/ 14514 w 6705600"/>
                <a:gd name="connsiteY13" fmla="*/ 2830286 h 2830286"/>
                <a:gd name="connsiteX14" fmla="*/ 0 w 6705600"/>
                <a:gd name="connsiteY14" fmla="*/ 0 h 2830286"/>
                <a:gd name="connsiteX0" fmla="*/ 0 w 6705600"/>
                <a:gd name="connsiteY0" fmla="*/ 0 h 2830286"/>
                <a:gd name="connsiteX1" fmla="*/ 0 w 6705600"/>
                <a:gd name="connsiteY1" fmla="*/ 0 h 2830286"/>
                <a:gd name="connsiteX2" fmla="*/ 914400 w 6705600"/>
                <a:gd name="connsiteY2" fmla="*/ 0 h 2830286"/>
                <a:gd name="connsiteX3" fmla="*/ 1146627 w 6705600"/>
                <a:gd name="connsiteY3" fmla="*/ 217714 h 2830286"/>
                <a:gd name="connsiteX4" fmla="*/ 1756229 w 6705600"/>
                <a:gd name="connsiteY4" fmla="*/ 435428 h 2830286"/>
                <a:gd name="connsiteX5" fmla="*/ 2322286 w 6705600"/>
                <a:gd name="connsiteY5" fmla="*/ 493486 h 2830286"/>
                <a:gd name="connsiteX6" fmla="*/ 2670628 w 6705600"/>
                <a:gd name="connsiteY6" fmla="*/ 1088572 h 2830286"/>
                <a:gd name="connsiteX7" fmla="*/ 4151085 w 6705600"/>
                <a:gd name="connsiteY7" fmla="*/ 1103086 h 2830286"/>
                <a:gd name="connsiteX8" fmla="*/ 4151085 w 6705600"/>
                <a:gd name="connsiteY8" fmla="*/ 1465943 h 2830286"/>
                <a:gd name="connsiteX9" fmla="*/ 5573485 w 6705600"/>
                <a:gd name="connsiteY9" fmla="*/ 1494972 h 2830286"/>
                <a:gd name="connsiteX10" fmla="*/ 5588000 w 6705600"/>
                <a:gd name="connsiteY10" fmla="*/ 1843315 h 2830286"/>
                <a:gd name="connsiteX11" fmla="*/ 6705600 w 6705600"/>
                <a:gd name="connsiteY11" fmla="*/ 1843315 h 2830286"/>
                <a:gd name="connsiteX12" fmla="*/ 6705600 w 6705600"/>
                <a:gd name="connsiteY12" fmla="*/ 2815772 h 2830286"/>
                <a:gd name="connsiteX13" fmla="*/ 14514 w 6705600"/>
                <a:gd name="connsiteY13" fmla="*/ 2830286 h 2830286"/>
                <a:gd name="connsiteX14" fmla="*/ 0 w 6705600"/>
                <a:gd name="connsiteY14" fmla="*/ 0 h 2830286"/>
                <a:gd name="connsiteX0" fmla="*/ 0 w 6705600"/>
                <a:gd name="connsiteY0" fmla="*/ 0 h 2830286"/>
                <a:gd name="connsiteX1" fmla="*/ 0 w 6705600"/>
                <a:gd name="connsiteY1" fmla="*/ 0 h 2830286"/>
                <a:gd name="connsiteX2" fmla="*/ 914400 w 6705600"/>
                <a:gd name="connsiteY2" fmla="*/ 0 h 2830286"/>
                <a:gd name="connsiteX3" fmla="*/ 1146627 w 6705600"/>
                <a:gd name="connsiteY3" fmla="*/ 217714 h 2830286"/>
                <a:gd name="connsiteX4" fmla="*/ 1756229 w 6705600"/>
                <a:gd name="connsiteY4" fmla="*/ 435428 h 2830286"/>
                <a:gd name="connsiteX5" fmla="*/ 2322286 w 6705600"/>
                <a:gd name="connsiteY5" fmla="*/ 493486 h 2830286"/>
                <a:gd name="connsiteX6" fmla="*/ 2670628 w 6705600"/>
                <a:gd name="connsiteY6" fmla="*/ 1088572 h 2830286"/>
                <a:gd name="connsiteX7" fmla="*/ 4151085 w 6705600"/>
                <a:gd name="connsiteY7" fmla="*/ 1103086 h 2830286"/>
                <a:gd name="connsiteX8" fmla="*/ 4151085 w 6705600"/>
                <a:gd name="connsiteY8" fmla="*/ 1465943 h 2830286"/>
                <a:gd name="connsiteX9" fmla="*/ 5573485 w 6705600"/>
                <a:gd name="connsiteY9" fmla="*/ 1494972 h 2830286"/>
                <a:gd name="connsiteX10" fmla="*/ 5588000 w 6705600"/>
                <a:gd name="connsiteY10" fmla="*/ 1843315 h 2830286"/>
                <a:gd name="connsiteX11" fmla="*/ 6705600 w 6705600"/>
                <a:gd name="connsiteY11" fmla="*/ 1843315 h 2830286"/>
                <a:gd name="connsiteX12" fmla="*/ 6705600 w 6705600"/>
                <a:gd name="connsiteY12" fmla="*/ 2815772 h 2830286"/>
                <a:gd name="connsiteX13" fmla="*/ 14514 w 6705600"/>
                <a:gd name="connsiteY13" fmla="*/ 2830286 h 2830286"/>
                <a:gd name="connsiteX14" fmla="*/ 0 w 6705600"/>
                <a:gd name="connsiteY14" fmla="*/ 0 h 2830286"/>
                <a:gd name="connsiteX0" fmla="*/ 0 w 6705600"/>
                <a:gd name="connsiteY0" fmla="*/ 0 h 2830286"/>
                <a:gd name="connsiteX1" fmla="*/ 0 w 6705600"/>
                <a:gd name="connsiteY1" fmla="*/ 0 h 2830286"/>
                <a:gd name="connsiteX2" fmla="*/ 914400 w 6705600"/>
                <a:gd name="connsiteY2" fmla="*/ 0 h 2830286"/>
                <a:gd name="connsiteX3" fmla="*/ 1146627 w 6705600"/>
                <a:gd name="connsiteY3" fmla="*/ 217714 h 2830286"/>
                <a:gd name="connsiteX4" fmla="*/ 1756229 w 6705600"/>
                <a:gd name="connsiteY4" fmla="*/ 435428 h 2830286"/>
                <a:gd name="connsiteX5" fmla="*/ 2322286 w 6705600"/>
                <a:gd name="connsiteY5" fmla="*/ 493486 h 2830286"/>
                <a:gd name="connsiteX6" fmla="*/ 2670628 w 6705600"/>
                <a:gd name="connsiteY6" fmla="*/ 1088572 h 2830286"/>
                <a:gd name="connsiteX7" fmla="*/ 4151085 w 6705600"/>
                <a:gd name="connsiteY7" fmla="*/ 1103086 h 2830286"/>
                <a:gd name="connsiteX8" fmla="*/ 4151085 w 6705600"/>
                <a:gd name="connsiteY8" fmla="*/ 1465943 h 2830286"/>
                <a:gd name="connsiteX9" fmla="*/ 5573485 w 6705600"/>
                <a:gd name="connsiteY9" fmla="*/ 1494972 h 2830286"/>
                <a:gd name="connsiteX10" fmla="*/ 5588000 w 6705600"/>
                <a:gd name="connsiteY10" fmla="*/ 1843315 h 2830286"/>
                <a:gd name="connsiteX11" fmla="*/ 6705600 w 6705600"/>
                <a:gd name="connsiteY11" fmla="*/ 1843315 h 2830286"/>
                <a:gd name="connsiteX12" fmla="*/ 6705600 w 6705600"/>
                <a:gd name="connsiteY12" fmla="*/ 2815772 h 2830286"/>
                <a:gd name="connsiteX13" fmla="*/ 14514 w 6705600"/>
                <a:gd name="connsiteY13" fmla="*/ 2830286 h 2830286"/>
                <a:gd name="connsiteX14" fmla="*/ 0 w 6705600"/>
                <a:gd name="connsiteY14" fmla="*/ 0 h 2830286"/>
                <a:gd name="connsiteX0" fmla="*/ 0 w 6705600"/>
                <a:gd name="connsiteY0" fmla="*/ 0 h 2830286"/>
                <a:gd name="connsiteX1" fmla="*/ 0 w 6705600"/>
                <a:gd name="connsiteY1" fmla="*/ 0 h 2830286"/>
                <a:gd name="connsiteX2" fmla="*/ 914400 w 6705600"/>
                <a:gd name="connsiteY2" fmla="*/ 0 h 2830286"/>
                <a:gd name="connsiteX3" fmla="*/ 1146627 w 6705600"/>
                <a:gd name="connsiteY3" fmla="*/ 217714 h 2830286"/>
                <a:gd name="connsiteX4" fmla="*/ 1756229 w 6705600"/>
                <a:gd name="connsiteY4" fmla="*/ 435428 h 2830286"/>
                <a:gd name="connsiteX5" fmla="*/ 2322286 w 6705600"/>
                <a:gd name="connsiteY5" fmla="*/ 493486 h 2830286"/>
                <a:gd name="connsiteX6" fmla="*/ 2336800 w 6705600"/>
                <a:gd name="connsiteY6" fmla="*/ 972458 h 2830286"/>
                <a:gd name="connsiteX7" fmla="*/ 4151085 w 6705600"/>
                <a:gd name="connsiteY7" fmla="*/ 1103086 h 2830286"/>
                <a:gd name="connsiteX8" fmla="*/ 4151085 w 6705600"/>
                <a:gd name="connsiteY8" fmla="*/ 1465943 h 2830286"/>
                <a:gd name="connsiteX9" fmla="*/ 5573485 w 6705600"/>
                <a:gd name="connsiteY9" fmla="*/ 1494972 h 2830286"/>
                <a:gd name="connsiteX10" fmla="*/ 5588000 w 6705600"/>
                <a:gd name="connsiteY10" fmla="*/ 1843315 h 2830286"/>
                <a:gd name="connsiteX11" fmla="*/ 6705600 w 6705600"/>
                <a:gd name="connsiteY11" fmla="*/ 1843315 h 2830286"/>
                <a:gd name="connsiteX12" fmla="*/ 6705600 w 6705600"/>
                <a:gd name="connsiteY12" fmla="*/ 2815772 h 2830286"/>
                <a:gd name="connsiteX13" fmla="*/ 14514 w 6705600"/>
                <a:gd name="connsiteY13" fmla="*/ 2830286 h 2830286"/>
                <a:gd name="connsiteX14" fmla="*/ 0 w 6705600"/>
                <a:gd name="connsiteY14" fmla="*/ 0 h 2830286"/>
                <a:gd name="connsiteX0" fmla="*/ 0 w 6705600"/>
                <a:gd name="connsiteY0" fmla="*/ 0 h 2830286"/>
                <a:gd name="connsiteX1" fmla="*/ 0 w 6705600"/>
                <a:gd name="connsiteY1" fmla="*/ 0 h 2830286"/>
                <a:gd name="connsiteX2" fmla="*/ 914400 w 6705600"/>
                <a:gd name="connsiteY2" fmla="*/ 0 h 2830286"/>
                <a:gd name="connsiteX3" fmla="*/ 1146627 w 6705600"/>
                <a:gd name="connsiteY3" fmla="*/ 217714 h 2830286"/>
                <a:gd name="connsiteX4" fmla="*/ 1756229 w 6705600"/>
                <a:gd name="connsiteY4" fmla="*/ 435428 h 2830286"/>
                <a:gd name="connsiteX5" fmla="*/ 2322286 w 6705600"/>
                <a:gd name="connsiteY5" fmla="*/ 493486 h 2830286"/>
                <a:gd name="connsiteX6" fmla="*/ 2336800 w 6705600"/>
                <a:gd name="connsiteY6" fmla="*/ 972458 h 2830286"/>
                <a:gd name="connsiteX7" fmla="*/ 4151085 w 6705600"/>
                <a:gd name="connsiteY7" fmla="*/ 1103086 h 2830286"/>
                <a:gd name="connsiteX8" fmla="*/ 4151085 w 6705600"/>
                <a:gd name="connsiteY8" fmla="*/ 1465943 h 2830286"/>
                <a:gd name="connsiteX9" fmla="*/ 5573485 w 6705600"/>
                <a:gd name="connsiteY9" fmla="*/ 1494972 h 2830286"/>
                <a:gd name="connsiteX10" fmla="*/ 5588000 w 6705600"/>
                <a:gd name="connsiteY10" fmla="*/ 1843315 h 2830286"/>
                <a:gd name="connsiteX11" fmla="*/ 6705600 w 6705600"/>
                <a:gd name="connsiteY11" fmla="*/ 1843315 h 2830286"/>
                <a:gd name="connsiteX12" fmla="*/ 6705600 w 6705600"/>
                <a:gd name="connsiteY12" fmla="*/ 2815772 h 2830286"/>
                <a:gd name="connsiteX13" fmla="*/ 14514 w 6705600"/>
                <a:gd name="connsiteY13" fmla="*/ 2830286 h 2830286"/>
                <a:gd name="connsiteX14" fmla="*/ 0 w 6705600"/>
                <a:gd name="connsiteY14" fmla="*/ 0 h 2830286"/>
                <a:gd name="connsiteX0" fmla="*/ 0 w 6705600"/>
                <a:gd name="connsiteY0" fmla="*/ 0 h 2830286"/>
                <a:gd name="connsiteX1" fmla="*/ 0 w 6705600"/>
                <a:gd name="connsiteY1" fmla="*/ 0 h 2830286"/>
                <a:gd name="connsiteX2" fmla="*/ 914400 w 6705600"/>
                <a:gd name="connsiteY2" fmla="*/ 0 h 2830286"/>
                <a:gd name="connsiteX3" fmla="*/ 1146627 w 6705600"/>
                <a:gd name="connsiteY3" fmla="*/ 217714 h 2830286"/>
                <a:gd name="connsiteX4" fmla="*/ 1756229 w 6705600"/>
                <a:gd name="connsiteY4" fmla="*/ 435428 h 2830286"/>
                <a:gd name="connsiteX5" fmla="*/ 2322286 w 6705600"/>
                <a:gd name="connsiteY5" fmla="*/ 493486 h 2830286"/>
                <a:gd name="connsiteX6" fmla="*/ 2336800 w 6705600"/>
                <a:gd name="connsiteY6" fmla="*/ 972458 h 2830286"/>
                <a:gd name="connsiteX7" fmla="*/ 4151085 w 6705600"/>
                <a:gd name="connsiteY7" fmla="*/ 1103086 h 2830286"/>
                <a:gd name="connsiteX8" fmla="*/ 4151085 w 6705600"/>
                <a:gd name="connsiteY8" fmla="*/ 1465943 h 2830286"/>
                <a:gd name="connsiteX9" fmla="*/ 5573485 w 6705600"/>
                <a:gd name="connsiteY9" fmla="*/ 1494972 h 2830286"/>
                <a:gd name="connsiteX10" fmla="*/ 5588000 w 6705600"/>
                <a:gd name="connsiteY10" fmla="*/ 1843315 h 2830286"/>
                <a:gd name="connsiteX11" fmla="*/ 6705600 w 6705600"/>
                <a:gd name="connsiteY11" fmla="*/ 1843315 h 2830286"/>
                <a:gd name="connsiteX12" fmla="*/ 6705600 w 6705600"/>
                <a:gd name="connsiteY12" fmla="*/ 2815772 h 2830286"/>
                <a:gd name="connsiteX13" fmla="*/ 14514 w 6705600"/>
                <a:gd name="connsiteY13" fmla="*/ 2830286 h 2830286"/>
                <a:gd name="connsiteX14" fmla="*/ 0 w 6705600"/>
                <a:gd name="connsiteY14" fmla="*/ 0 h 2830286"/>
                <a:gd name="connsiteX0" fmla="*/ 0 w 6705600"/>
                <a:gd name="connsiteY0" fmla="*/ 0 h 2830286"/>
                <a:gd name="connsiteX1" fmla="*/ 0 w 6705600"/>
                <a:gd name="connsiteY1" fmla="*/ 0 h 2830286"/>
                <a:gd name="connsiteX2" fmla="*/ 914400 w 6705600"/>
                <a:gd name="connsiteY2" fmla="*/ 0 h 2830286"/>
                <a:gd name="connsiteX3" fmla="*/ 1146627 w 6705600"/>
                <a:gd name="connsiteY3" fmla="*/ 217714 h 2830286"/>
                <a:gd name="connsiteX4" fmla="*/ 1756229 w 6705600"/>
                <a:gd name="connsiteY4" fmla="*/ 435428 h 2830286"/>
                <a:gd name="connsiteX5" fmla="*/ 2322286 w 6705600"/>
                <a:gd name="connsiteY5" fmla="*/ 493486 h 2830286"/>
                <a:gd name="connsiteX6" fmla="*/ 2336800 w 6705600"/>
                <a:gd name="connsiteY6" fmla="*/ 972458 h 2830286"/>
                <a:gd name="connsiteX7" fmla="*/ 4151085 w 6705600"/>
                <a:gd name="connsiteY7" fmla="*/ 1016000 h 2830286"/>
                <a:gd name="connsiteX8" fmla="*/ 4151085 w 6705600"/>
                <a:gd name="connsiteY8" fmla="*/ 1465943 h 2830286"/>
                <a:gd name="connsiteX9" fmla="*/ 5573485 w 6705600"/>
                <a:gd name="connsiteY9" fmla="*/ 1494972 h 2830286"/>
                <a:gd name="connsiteX10" fmla="*/ 5588000 w 6705600"/>
                <a:gd name="connsiteY10" fmla="*/ 1843315 h 2830286"/>
                <a:gd name="connsiteX11" fmla="*/ 6705600 w 6705600"/>
                <a:gd name="connsiteY11" fmla="*/ 1843315 h 2830286"/>
                <a:gd name="connsiteX12" fmla="*/ 6705600 w 6705600"/>
                <a:gd name="connsiteY12" fmla="*/ 2815772 h 2830286"/>
                <a:gd name="connsiteX13" fmla="*/ 14514 w 6705600"/>
                <a:gd name="connsiteY13" fmla="*/ 2830286 h 2830286"/>
                <a:gd name="connsiteX14" fmla="*/ 0 w 6705600"/>
                <a:gd name="connsiteY14" fmla="*/ 0 h 2830286"/>
                <a:gd name="connsiteX0" fmla="*/ 0 w 6705600"/>
                <a:gd name="connsiteY0" fmla="*/ 0 h 2830286"/>
                <a:gd name="connsiteX1" fmla="*/ 0 w 6705600"/>
                <a:gd name="connsiteY1" fmla="*/ 0 h 2830286"/>
                <a:gd name="connsiteX2" fmla="*/ 914400 w 6705600"/>
                <a:gd name="connsiteY2" fmla="*/ 0 h 2830286"/>
                <a:gd name="connsiteX3" fmla="*/ 1146627 w 6705600"/>
                <a:gd name="connsiteY3" fmla="*/ 217714 h 2830286"/>
                <a:gd name="connsiteX4" fmla="*/ 1756229 w 6705600"/>
                <a:gd name="connsiteY4" fmla="*/ 435428 h 2830286"/>
                <a:gd name="connsiteX5" fmla="*/ 2322286 w 6705600"/>
                <a:gd name="connsiteY5" fmla="*/ 493486 h 2830286"/>
                <a:gd name="connsiteX6" fmla="*/ 2336800 w 6705600"/>
                <a:gd name="connsiteY6" fmla="*/ 972458 h 2830286"/>
                <a:gd name="connsiteX7" fmla="*/ 4165600 w 6705600"/>
                <a:gd name="connsiteY7" fmla="*/ 972457 h 2830286"/>
                <a:gd name="connsiteX8" fmla="*/ 4151085 w 6705600"/>
                <a:gd name="connsiteY8" fmla="*/ 1465943 h 2830286"/>
                <a:gd name="connsiteX9" fmla="*/ 5573485 w 6705600"/>
                <a:gd name="connsiteY9" fmla="*/ 1494972 h 2830286"/>
                <a:gd name="connsiteX10" fmla="*/ 5588000 w 6705600"/>
                <a:gd name="connsiteY10" fmla="*/ 1843315 h 2830286"/>
                <a:gd name="connsiteX11" fmla="*/ 6705600 w 6705600"/>
                <a:gd name="connsiteY11" fmla="*/ 1843315 h 2830286"/>
                <a:gd name="connsiteX12" fmla="*/ 6705600 w 6705600"/>
                <a:gd name="connsiteY12" fmla="*/ 2815772 h 2830286"/>
                <a:gd name="connsiteX13" fmla="*/ 14514 w 6705600"/>
                <a:gd name="connsiteY13" fmla="*/ 2830286 h 2830286"/>
                <a:gd name="connsiteX14" fmla="*/ 0 w 6705600"/>
                <a:gd name="connsiteY14" fmla="*/ 0 h 2830286"/>
                <a:gd name="connsiteX0" fmla="*/ 0 w 6705600"/>
                <a:gd name="connsiteY0" fmla="*/ 0 h 2830286"/>
                <a:gd name="connsiteX1" fmla="*/ 0 w 6705600"/>
                <a:gd name="connsiteY1" fmla="*/ 0 h 2830286"/>
                <a:gd name="connsiteX2" fmla="*/ 914400 w 6705600"/>
                <a:gd name="connsiteY2" fmla="*/ 0 h 2830286"/>
                <a:gd name="connsiteX3" fmla="*/ 1146627 w 6705600"/>
                <a:gd name="connsiteY3" fmla="*/ 217714 h 2830286"/>
                <a:gd name="connsiteX4" fmla="*/ 1756229 w 6705600"/>
                <a:gd name="connsiteY4" fmla="*/ 435428 h 2830286"/>
                <a:gd name="connsiteX5" fmla="*/ 2322286 w 6705600"/>
                <a:gd name="connsiteY5" fmla="*/ 493486 h 2830286"/>
                <a:gd name="connsiteX6" fmla="*/ 2336800 w 6705600"/>
                <a:gd name="connsiteY6" fmla="*/ 972458 h 2830286"/>
                <a:gd name="connsiteX7" fmla="*/ 4165600 w 6705600"/>
                <a:gd name="connsiteY7" fmla="*/ 972457 h 2830286"/>
                <a:gd name="connsiteX8" fmla="*/ 4151085 w 6705600"/>
                <a:gd name="connsiteY8" fmla="*/ 1465943 h 2830286"/>
                <a:gd name="connsiteX9" fmla="*/ 5573485 w 6705600"/>
                <a:gd name="connsiteY9" fmla="*/ 1494972 h 2830286"/>
                <a:gd name="connsiteX10" fmla="*/ 5588000 w 6705600"/>
                <a:gd name="connsiteY10" fmla="*/ 1843315 h 2830286"/>
                <a:gd name="connsiteX11" fmla="*/ 6705600 w 6705600"/>
                <a:gd name="connsiteY11" fmla="*/ 1843315 h 2830286"/>
                <a:gd name="connsiteX12" fmla="*/ 6705600 w 6705600"/>
                <a:gd name="connsiteY12" fmla="*/ 2815772 h 2830286"/>
                <a:gd name="connsiteX13" fmla="*/ 14514 w 6705600"/>
                <a:gd name="connsiteY13" fmla="*/ 2830286 h 2830286"/>
                <a:gd name="connsiteX14" fmla="*/ 0 w 6705600"/>
                <a:gd name="connsiteY14" fmla="*/ 0 h 2830286"/>
                <a:gd name="connsiteX0" fmla="*/ 0 w 6705600"/>
                <a:gd name="connsiteY0" fmla="*/ 0 h 2830286"/>
                <a:gd name="connsiteX1" fmla="*/ 0 w 6705600"/>
                <a:gd name="connsiteY1" fmla="*/ 0 h 2830286"/>
                <a:gd name="connsiteX2" fmla="*/ 914400 w 6705600"/>
                <a:gd name="connsiteY2" fmla="*/ 0 h 2830286"/>
                <a:gd name="connsiteX3" fmla="*/ 1146627 w 6705600"/>
                <a:gd name="connsiteY3" fmla="*/ 217714 h 2830286"/>
                <a:gd name="connsiteX4" fmla="*/ 1756229 w 6705600"/>
                <a:gd name="connsiteY4" fmla="*/ 435428 h 2830286"/>
                <a:gd name="connsiteX5" fmla="*/ 2322286 w 6705600"/>
                <a:gd name="connsiteY5" fmla="*/ 493486 h 2830286"/>
                <a:gd name="connsiteX6" fmla="*/ 2336800 w 6705600"/>
                <a:gd name="connsiteY6" fmla="*/ 972458 h 2830286"/>
                <a:gd name="connsiteX7" fmla="*/ 4005942 w 6705600"/>
                <a:gd name="connsiteY7" fmla="*/ 972457 h 2830286"/>
                <a:gd name="connsiteX8" fmla="*/ 4151085 w 6705600"/>
                <a:gd name="connsiteY8" fmla="*/ 1465943 h 2830286"/>
                <a:gd name="connsiteX9" fmla="*/ 5573485 w 6705600"/>
                <a:gd name="connsiteY9" fmla="*/ 1494972 h 2830286"/>
                <a:gd name="connsiteX10" fmla="*/ 5588000 w 6705600"/>
                <a:gd name="connsiteY10" fmla="*/ 1843315 h 2830286"/>
                <a:gd name="connsiteX11" fmla="*/ 6705600 w 6705600"/>
                <a:gd name="connsiteY11" fmla="*/ 1843315 h 2830286"/>
                <a:gd name="connsiteX12" fmla="*/ 6705600 w 6705600"/>
                <a:gd name="connsiteY12" fmla="*/ 2815772 h 2830286"/>
                <a:gd name="connsiteX13" fmla="*/ 14514 w 6705600"/>
                <a:gd name="connsiteY13" fmla="*/ 2830286 h 2830286"/>
                <a:gd name="connsiteX14" fmla="*/ 0 w 6705600"/>
                <a:gd name="connsiteY14" fmla="*/ 0 h 2830286"/>
                <a:gd name="connsiteX0" fmla="*/ 0 w 6705600"/>
                <a:gd name="connsiteY0" fmla="*/ 0 h 2830286"/>
                <a:gd name="connsiteX1" fmla="*/ 0 w 6705600"/>
                <a:gd name="connsiteY1" fmla="*/ 0 h 2830286"/>
                <a:gd name="connsiteX2" fmla="*/ 914400 w 6705600"/>
                <a:gd name="connsiteY2" fmla="*/ 0 h 2830286"/>
                <a:gd name="connsiteX3" fmla="*/ 1146627 w 6705600"/>
                <a:gd name="connsiteY3" fmla="*/ 217714 h 2830286"/>
                <a:gd name="connsiteX4" fmla="*/ 1756229 w 6705600"/>
                <a:gd name="connsiteY4" fmla="*/ 435428 h 2830286"/>
                <a:gd name="connsiteX5" fmla="*/ 2322286 w 6705600"/>
                <a:gd name="connsiteY5" fmla="*/ 493486 h 2830286"/>
                <a:gd name="connsiteX6" fmla="*/ 2336800 w 6705600"/>
                <a:gd name="connsiteY6" fmla="*/ 972458 h 2830286"/>
                <a:gd name="connsiteX7" fmla="*/ 4005942 w 6705600"/>
                <a:gd name="connsiteY7" fmla="*/ 972457 h 2830286"/>
                <a:gd name="connsiteX8" fmla="*/ 4034970 w 6705600"/>
                <a:gd name="connsiteY8" fmla="*/ 1465943 h 2830286"/>
                <a:gd name="connsiteX9" fmla="*/ 5573485 w 6705600"/>
                <a:gd name="connsiteY9" fmla="*/ 1494972 h 2830286"/>
                <a:gd name="connsiteX10" fmla="*/ 5588000 w 6705600"/>
                <a:gd name="connsiteY10" fmla="*/ 1843315 h 2830286"/>
                <a:gd name="connsiteX11" fmla="*/ 6705600 w 6705600"/>
                <a:gd name="connsiteY11" fmla="*/ 1843315 h 2830286"/>
                <a:gd name="connsiteX12" fmla="*/ 6705600 w 6705600"/>
                <a:gd name="connsiteY12" fmla="*/ 2815772 h 2830286"/>
                <a:gd name="connsiteX13" fmla="*/ 14514 w 6705600"/>
                <a:gd name="connsiteY13" fmla="*/ 2830286 h 2830286"/>
                <a:gd name="connsiteX14" fmla="*/ 0 w 6705600"/>
                <a:gd name="connsiteY14" fmla="*/ 0 h 2830286"/>
                <a:gd name="connsiteX0" fmla="*/ 0 w 6705600"/>
                <a:gd name="connsiteY0" fmla="*/ 0 h 2830286"/>
                <a:gd name="connsiteX1" fmla="*/ 0 w 6705600"/>
                <a:gd name="connsiteY1" fmla="*/ 0 h 2830286"/>
                <a:gd name="connsiteX2" fmla="*/ 914400 w 6705600"/>
                <a:gd name="connsiteY2" fmla="*/ 0 h 2830286"/>
                <a:gd name="connsiteX3" fmla="*/ 1146627 w 6705600"/>
                <a:gd name="connsiteY3" fmla="*/ 217714 h 2830286"/>
                <a:gd name="connsiteX4" fmla="*/ 1756229 w 6705600"/>
                <a:gd name="connsiteY4" fmla="*/ 435428 h 2830286"/>
                <a:gd name="connsiteX5" fmla="*/ 2322286 w 6705600"/>
                <a:gd name="connsiteY5" fmla="*/ 493486 h 2830286"/>
                <a:gd name="connsiteX6" fmla="*/ 2336800 w 6705600"/>
                <a:gd name="connsiteY6" fmla="*/ 972458 h 2830286"/>
                <a:gd name="connsiteX7" fmla="*/ 4005942 w 6705600"/>
                <a:gd name="connsiteY7" fmla="*/ 972457 h 2830286"/>
                <a:gd name="connsiteX8" fmla="*/ 4034970 w 6705600"/>
                <a:gd name="connsiteY8" fmla="*/ 1465943 h 2830286"/>
                <a:gd name="connsiteX9" fmla="*/ 5573485 w 6705600"/>
                <a:gd name="connsiteY9" fmla="*/ 1494972 h 2830286"/>
                <a:gd name="connsiteX10" fmla="*/ 5588000 w 6705600"/>
                <a:gd name="connsiteY10" fmla="*/ 1843315 h 2830286"/>
                <a:gd name="connsiteX11" fmla="*/ 6705600 w 6705600"/>
                <a:gd name="connsiteY11" fmla="*/ 1843315 h 2830286"/>
                <a:gd name="connsiteX12" fmla="*/ 6705600 w 6705600"/>
                <a:gd name="connsiteY12" fmla="*/ 2815772 h 2830286"/>
                <a:gd name="connsiteX13" fmla="*/ 14514 w 6705600"/>
                <a:gd name="connsiteY13" fmla="*/ 2830286 h 2830286"/>
                <a:gd name="connsiteX14" fmla="*/ 0 w 6705600"/>
                <a:gd name="connsiteY14" fmla="*/ 0 h 2830286"/>
                <a:gd name="connsiteX0" fmla="*/ 0 w 6705600"/>
                <a:gd name="connsiteY0" fmla="*/ 0 h 2830286"/>
                <a:gd name="connsiteX1" fmla="*/ 0 w 6705600"/>
                <a:gd name="connsiteY1" fmla="*/ 0 h 2830286"/>
                <a:gd name="connsiteX2" fmla="*/ 914400 w 6705600"/>
                <a:gd name="connsiteY2" fmla="*/ 0 h 2830286"/>
                <a:gd name="connsiteX3" fmla="*/ 1146627 w 6705600"/>
                <a:gd name="connsiteY3" fmla="*/ 217714 h 2830286"/>
                <a:gd name="connsiteX4" fmla="*/ 1756229 w 6705600"/>
                <a:gd name="connsiteY4" fmla="*/ 435428 h 2830286"/>
                <a:gd name="connsiteX5" fmla="*/ 2322286 w 6705600"/>
                <a:gd name="connsiteY5" fmla="*/ 493486 h 2830286"/>
                <a:gd name="connsiteX6" fmla="*/ 2336800 w 6705600"/>
                <a:gd name="connsiteY6" fmla="*/ 972458 h 2830286"/>
                <a:gd name="connsiteX7" fmla="*/ 4005942 w 6705600"/>
                <a:gd name="connsiteY7" fmla="*/ 972457 h 2830286"/>
                <a:gd name="connsiteX8" fmla="*/ 4005942 w 6705600"/>
                <a:gd name="connsiteY8" fmla="*/ 1436915 h 2830286"/>
                <a:gd name="connsiteX9" fmla="*/ 5573485 w 6705600"/>
                <a:gd name="connsiteY9" fmla="*/ 1494972 h 2830286"/>
                <a:gd name="connsiteX10" fmla="*/ 5588000 w 6705600"/>
                <a:gd name="connsiteY10" fmla="*/ 1843315 h 2830286"/>
                <a:gd name="connsiteX11" fmla="*/ 6705600 w 6705600"/>
                <a:gd name="connsiteY11" fmla="*/ 1843315 h 2830286"/>
                <a:gd name="connsiteX12" fmla="*/ 6705600 w 6705600"/>
                <a:gd name="connsiteY12" fmla="*/ 2815772 h 2830286"/>
                <a:gd name="connsiteX13" fmla="*/ 14514 w 6705600"/>
                <a:gd name="connsiteY13" fmla="*/ 2830286 h 2830286"/>
                <a:gd name="connsiteX14" fmla="*/ 0 w 6705600"/>
                <a:gd name="connsiteY14" fmla="*/ 0 h 2830286"/>
                <a:gd name="connsiteX0" fmla="*/ 0 w 6705600"/>
                <a:gd name="connsiteY0" fmla="*/ 0 h 2830286"/>
                <a:gd name="connsiteX1" fmla="*/ 0 w 6705600"/>
                <a:gd name="connsiteY1" fmla="*/ 0 h 2830286"/>
                <a:gd name="connsiteX2" fmla="*/ 914400 w 6705600"/>
                <a:gd name="connsiteY2" fmla="*/ 0 h 2830286"/>
                <a:gd name="connsiteX3" fmla="*/ 1146627 w 6705600"/>
                <a:gd name="connsiteY3" fmla="*/ 217714 h 2830286"/>
                <a:gd name="connsiteX4" fmla="*/ 1756229 w 6705600"/>
                <a:gd name="connsiteY4" fmla="*/ 435428 h 2830286"/>
                <a:gd name="connsiteX5" fmla="*/ 2322286 w 6705600"/>
                <a:gd name="connsiteY5" fmla="*/ 493486 h 2830286"/>
                <a:gd name="connsiteX6" fmla="*/ 2336800 w 6705600"/>
                <a:gd name="connsiteY6" fmla="*/ 972458 h 2830286"/>
                <a:gd name="connsiteX7" fmla="*/ 4005942 w 6705600"/>
                <a:gd name="connsiteY7" fmla="*/ 972457 h 2830286"/>
                <a:gd name="connsiteX8" fmla="*/ 4005942 w 6705600"/>
                <a:gd name="connsiteY8" fmla="*/ 1436915 h 2830286"/>
                <a:gd name="connsiteX9" fmla="*/ 5573485 w 6705600"/>
                <a:gd name="connsiteY9" fmla="*/ 1494972 h 2830286"/>
                <a:gd name="connsiteX10" fmla="*/ 5588000 w 6705600"/>
                <a:gd name="connsiteY10" fmla="*/ 1843315 h 2830286"/>
                <a:gd name="connsiteX11" fmla="*/ 6705600 w 6705600"/>
                <a:gd name="connsiteY11" fmla="*/ 1843315 h 2830286"/>
                <a:gd name="connsiteX12" fmla="*/ 6705600 w 6705600"/>
                <a:gd name="connsiteY12" fmla="*/ 2815772 h 2830286"/>
                <a:gd name="connsiteX13" fmla="*/ 14514 w 6705600"/>
                <a:gd name="connsiteY13" fmla="*/ 2830286 h 2830286"/>
                <a:gd name="connsiteX14" fmla="*/ 0 w 6705600"/>
                <a:gd name="connsiteY14" fmla="*/ 0 h 2830286"/>
                <a:gd name="connsiteX0" fmla="*/ 0 w 6705600"/>
                <a:gd name="connsiteY0" fmla="*/ 0 h 2830286"/>
                <a:gd name="connsiteX1" fmla="*/ 0 w 6705600"/>
                <a:gd name="connsiteY1" fmla="*/ 0 h 2830286"/>
                <a:gd name="connsiteX2" fmla="*/ 914400 w 6705600"/>
                <a:gd name="connsiteY2" fmla="*/ 0 h 2830286"/>
                <a:gd name="connsiteX3" fmla="*/ 1146627 w 6705600"/>
                <a:gd name="connsiteY3" fmla="*/ 217714 h 2830286"/>
                <a:gd name="connsiteX4" fmla="*/ 1756229 w 6705600"/>
                <a:gd name="connsiteY4" fmla="*/ 435428 h 2830286"/>
                <a:gd name="connsiteX5" fmla="*/ 2322286 w 6705600"/>
                <a:gd name="connsiteY5" fmla="*/ 493486 h 2830286"/>
                <a:gd name="connsiteX6" fmla="*/ 2336800 w 6705600"/>
                <a:gd name="connsiteY6" fmla="*/ 972458 h 2830286"/>
                <a:gd name="connsiteX7" fmla="*/ 4005942 w 6705600"/>
                <a:gd name="connsiteY7" fmla="*/ 972457 h 2830286"/>
                <a:gd name="connsiteX8" fmla="*/ 4005942 w 6705600"/>
                <a:gd name="connsiteY8" fmla="*/ 1436915 h 2830286"/>
                <a:gd name="connsiteX9" fmla="*/ 5573485 w 6705600"/>
                <a:gd name="connsiteY9" fmla="*/ 1451429 h 2830286"/>
                <a:gd name="connsiteX10" fmla="*/ 5588000 w 6705600"/>
                <a:gd name="connsiteY10" fmla="*/ 1843315 h 2830286"/>
                <a:gd name="connsiteX11" fmla="*/ 6705600 w 6705600"/>
                <a:gd name="connsiteY11" fmla="*/ 1843315 h 2830286"/>
                <a:gd name="connsiteX12" fmla="*/ 6705600 w 6705600"/>
                <a:gd name="connsiteY12" fmla="*/ 2815772 h 2830286"/>
                <a:gd name="connsiteX13" fmla="*/ 14514 w 6705600"/>
                <a:gd name="connsiteY13" fmla="*/ 2830286 h 2830286"/>
                <a:gd name="connsiteX14" fmla="*/ 0 w 6705600"/>
                <a:gd name="connsiteY14" fmla="*/ 0 h 2830286"/>
                <a:gd name="connsiteX0" fmla="*/ 0 w 6705600"/>
                <a:gd name="connsiteY0" fmla="*/ 0 h 2830286"/>
                <a:gd name="connsiteX1" fmla="*/ 0 w 6705600"/>
                <a:gd name="connsiteY1" fmla="*/ 0 h 2830286"/>
                <a:gd name="connsiteX2" fmla="*/ 914400 w 6705600"/>
                <a:gd name="connsiteY2" fmla="*/ 0 h 2830286"/>
                <a:gd name="connsiteX3" fmla="*/ 1146627 w 6705600"/>
                <a:gd name="connsiteY3" fmla="*/ 217714 h 2830286"/>
                <a:gd name="connsiteX4" fmla="*/ 1756229 w 6705600"/>
                <a:gd name="connsiteY4" fmla="*/ 435428 h 2830286"/>
                <a:gd name="connsiteX5" fmla="*/ 2322286 w 6705600"/>
                <a:gd name="connsiteY5" fmla="*/ 493486 h 2830286"/>
                <a:gd name="connsiteX6" fmla="*/ 2336800 w 6705600"/>
                <a:gd name="connsiteY6" fmla="*/ 972458 h 2830286"/>
                <a:gd name="connsiteX7" fmla="*/ 4005942 w 6705600"/>
                <a:gd name="connsiteY7" fmla="*/ 972457 h 2830286"/>
                <a:gd name="connsiteX8" fmla="*/ 4005942 w 6705600"/>
                <a:gd name="connsiteY8" fmla="*/ 1436915 h 2830286"/>
                <a:gd name="connsiteX9" fmla="*/ 5573485 w 6705600"/>
                <a:gd name="connsiteY9" fmla="*/ 1451429 h 2830286"/>
                <a:gd name="connsiteX10" fmla="*/ 5588000 w 6705600"/>
                <a:gd name="connsiteY10" fmla="*/ 1843315 h 2830286"/>
                <a:gd name="connsiteX11" fmla="*/ 6705600 w 6705600"/>
                <a:gd name="connsiteY11" fmla="*/ 1843315 h 2830286"/>
                <a:gd name="connsiteX12" fmla="*/ 6705600 w 6705600"/>
                <a:gd name="connsiteY12" fmla="*/ 2815772 h 2830286"/>
                <a:gd name="connsiteX13" fmla="*/ 14514 w 6705600"/>
                <a:gd name="connsiteY13" fmla="*/ 2830286 h 2830286"/>
                <a:gd name="connsiteX14" fmla="*/ 0 w 6705600"/>
                <a:gd name="connsiteY14" fmla="*/ 0 h 2830286"/>
                <a:gd name="connsiteX0" fmla="*/ 0 w 6705600"/>
                <a:gd name="connsiteY0" fmla="*/ 0 h 2830286"/>
                <a:gd name="connsiteX1" fmla="*/ 0 w 6705600"/>
                <a:gd name="connsiteY1" fmla="*/ 0 h 2830286"/>
                <a:gd name="connsiteX2" fmla="*/ 914400 w 6705600"/>
                <a:gd name="connsiteY2" fmla="*/ 0 h 2830286"/>
                <a:gd name="connsiteX3" fmla="*/ 1146627 w 6705600"/>
                <a:gd name="connsiteY3" fmla="*/ 217714 h 2830286"/>
                <a:gd name="connsiteX4" fmla="*/ 1756229 w 6705600"/>
                <a:gd name="connsiteY4" fmla="*/ 435428 h 2830286"/>
                <a:gd name="connsiteX5" fmla="*/ 2322286 w 6705600"/>
                <a:gd name="connsiteY5" fmla="*/ 493486 h 2830286"/>
                <a:gd name="connsiteX6" fmla="*/ 2336800 w 6705600"/>
                <a:gd name="connsiteY6" fmla="*/ 972458 h 2830286"/>
                <a:gd name="connsiteX7" fmla="*/ 4005942 w 6705600"/>
                <a:gd name="connsiteY7" fmla="*/ 972457 h 2830286"/>
                <a:gd name="connsiteX8" fmla="*/ 4005942 w 6705600"/>
                <a:gd name="connsiteY8" fmla="*/ 1436915 h 2830286"/>
                <a:gd name="connsiteX9" fmla="*/ 5442857 w 6705600"/>
                <a:gd name="connsiteY9" fmla="*/ 1451429 h 2830286"/>
                <a:gd name="connsiteX10" fmla="*/ 5588000 w 6705600"/>
                <a:gd name="connsiteY10" fmla="*/ 1843315 h 2830286"/>
                <a:gd name="connsiteX11" fmla="*/ 6705600 w 6705600"/>
                <a:gd name="connsiteY11" fmla="*/ 1843315 h 2830286"/>
                <a:gd name="connsiteX12" fmla="*/ 6705600 w 6705600"/>
                <a:gd name="connsiteY12" fmla="*/ 2815772 h 2830286"/>
                <a:gd name="connsiteX13" fmla="*/ 14514 w 6705600"/>
                <a:gd name="connsiteY13" fmla="*/ 2830286 h 2830286"/>
                <a:gd name="connsiteX14" fmla="*/ 0 w 6705600"/>
                <a:gd name="connsiteY14" fmla="*/ 0 h 2830286"/>
                <a:gd name="connsiteX0" fmla="*/ 0 w 6705600"/>
                <a:gd name="connsiteY0" fmla="*/ 0 h 2830286"/>
                <a:gd name="connsiteX1" fmla="*/ 0 w 6705600"/>
                <a:gd name="connsiteY1" fmla="*/ 0 h 2830286"/>
                <a:gd name="connsiteX2" fmla="*/ 914400 w 6705600"/>
                <a:gd name="connsiteY2" fmla="*/ 0 h 2830286"/>
                <a:gd name="connsiteX3" fmla="*/ 1146627 w 6705600"/>
                <a:gd name="connsiteY3" fmla="*/ 217714 h 2830286"/>
                <a:gd name="connsiteX4" fmla="*/ 1756229 w 6705600"/>
                <a:gd name="connsiteY4" fmla="*/ 435428 h 2830286"/>
                <a:gd name="connsiteX5" fmla="*/ 2322286 w 6705600"/>
                <a:gd name="connsiteY5" fmla="*/ 493486 h 2830286"/>
                <a:gd name="connsiteX6" fmla="*/ 2336800 w 6705600"/>
                <a:gd name="connsiteY6" fmla="*/ 972458 h 2830286"/>
                <a:gd name="connsiteX7" fmla="*/ 4005942 w 6705600"/>
                <a:gd name="connsiteY7" fmla="*/ 972457 h 2830286"/>
                <a:gd name="connsiteX8" fmla="*/ 4005942 w 6705600"/>
                <a:gd name="connsiteY8" fmla="*/ 1436915 h 2830286"/>
                <a:gd name="connsiteX9" fmla="*/ 5442857 w 6705600"/>
                <a:gd name="connsiteY9" fmla="*/ 1451429 h 2830286"/>
                <a:gd name="connsiteX10" fmla="*/ 5471886 w 6705600"/>
                <a:gd name="connsiteY10" fmla="*/ 1857829 h 2830286"/>
                <a:gd name="connsiteX11" fmla="*/ 6705600 w 6705600"/>
                <a:gd name="connsiteY11" fmla="*/ 1843315 h 2830286"/>
                <a:gd name="connsiteX12" fmla="*/ 6705600 w 6705600"/>
                <a:gd name="connsiteY12" fmla="*/ 2815772 h 2830286"/>
                <a:gd name="connsiteX13" fmla="*/ 14514 w 6705600"/>
                <a:gd name="connsiteY13" fmla="*/ 2830286 h 2830286"/>
                <a:gd name="connsiteX14" fmla="*/ 0 w 6705600"/>
                <a:gd name="connsiteY14" fmla="*/ 0 h 2830286"/>
                <a:gd name="connsiteX0" fmla="*/ 0 w 6705600"/>
                <a:gd name="connsiteY0" fmla="*/ 0 h 2830286"/>
                <a:gd name="connsiteX1" fmla="*/ 0 w 6705600"/>
                <a:gd name="connsiteY1" fmla="*/ 0 h 2830286"/>
                <a:gd name="connsiteX2" fmla="*/ 914400 w 6705600"/>
                <a:gd name="connsiteY2" fmla="*/ 0 h 2830286"/>
                <a:gd name="connsiteX3" fmla="*/ 1146627 w 6705600"/>
                <a:gd name="connsiteY3" fmla="*/ 217714 h 2830286"/>
                <a:gd name="connsiteX4" fmla="*/ 1756229 w 6705600"/>
                <a:gd name="connsiteY4" fmla="*/ 435428 h 2830286"/>
                <a:gd name="connsiteX5" fmla="*/ 2322286 w 6705600"/>
                <a:gd name="connsiteY5" fmla="*/ 493486 h 2830286"/>
                <a:gd name="connsiteX6" fmla="*/ 2336800 w 6705600"/>
                <a:gd name="connsiteY6" fmla="*/ 972458 h 2830286"/>
                <a:gd name="connsiteX7" fmla="*/ 4005942 w 6705600"/>
                <a:gd name="connsiteY7" fmla="*/ 972457 h 2830286"/>
                <a:gd name="connsiteX8" fmla="*/ 4005942 w 6705600"/>
                <a:gd name="connsiteY8" fmla="*/ 1436915 h 2830286"/>
                <a:gd name="connsiteX9" fmla="*/ 5442857 w 6705600"/>
                <a:gd name="connsiteY9" fmla="*/ 1451429 h 2830286"/>
                <a:gd name="connsiteX10" fmla="*/ 5471886 w 6705600"/>
                <a:gd name="connsiteY10" fmla="*/ 1857829 h 2830286"/>
                <a:gd name="connsiteX11" fmla="*/ 6705600 w 6705600"/>
                <a:gd name="connsiteY11" fmla="*/ 1843315 h 2830286"/>
                <a:gd name="connsiteX12" fmla="*/ 6705600 w 6705600"/>
                <a:gd name="connsiteY12" fmla="*/ 2815772 h 2830286"/>
                <a:gd name="connsiteX13" fmla="*/ 14514 w 6705600"/>
                <a:gd name="connsiteY13" fmla="*/ 2830286 h 2830286"/>
                <a:gd name="connsiteX14" fmla="*/ 0 w 6705600"/>
                <a:gd name="connsiteY14" fmla="*/ 0 h 2830286"/>
                <a:gd name="connsiteX0" fmla="*/ 0 w 6705600"/>
                <a:gd name="connsiteY0" fmla="*/ 0 h 2830286"/>
                <a:gd name="connsiteX1" fmla="*/ 0 w 6705600"/>
                <a:gd name="connsiteY1" fmla="*/ 0 h 2830286"/>
                <a:gd name="connsiteX2" fmla="*/ 914400 w 6705600"/>
                <a:gd name="connsiteY2" fmla="*/ 0 h 2830286"/>
                <a:gd name="connsiteX3" fmla="*/ 1146627 w 6705600"/>
                <a:gd name="connsiteY3" fmla="*/ 217714 h 2830286"/>
                <a:gd name="connsiteX4" fmla="*/ 1756229 w 6705600"/>
                <a:gd name="connsiteY4" fmla="*/ 435428 h 2830286"/>
                <a:gd name="connsiteX5" fmla="*/ 2322286 w 6705600"/>
                <a:gd name="connsiteY5" fmla="*/ 493486 h 2830286"/>
                <a:gd name="connsiteX6" fmla="*/ 2336800 w 6705600"/>
                <a:gd name="connsiteY6" fmla="*/ 972458 h 2830286"/>
                <a:gd name="connsiteX7" fmla="*/ 4005942 w 6705600"/>
                <a:gd name="connsiteY7" fmla="*/ 972457 h 2830286"/>
                <a:gd name="connsiteX8" fmla="*/ 4005942 w 6705600"/>
                <a:gd name="connsiteY8" fmla="*/ 1436915 h 2830286"/>
                <a:gd name="connsiteX9" fmla="*/ 5442857 w 6705600"/>
                <a:gd name="connsiteY9" fmla="*/ 1451429 h 2830286"/>
                <a:gd name="connsiteX10" fmla="*/ 5442857 w 6705600"/>
                <a:gd name="connsiteY10" fmla="*/ 1843314 h 2830286"/>
                <a:gd name="connsiteX11" fmla="*/ 6705600 w 6705600"/>
                <a:gd name="connsiteY11" fmla="*/ 1843315 h 2830286"/>
                <a:gd name="connsiteX12" fmla="*/ 6705600 w 6705600"/>
                <a:gd name="connsiteY12" fmla="*/ 2815772 h 2830286"/>
                <a:gd name="connsiteX13" fmla="*/ 14514 w 6705600"/>
                <a:gd name="connsiteY13" fmla="*/ 2830286 h 2830286"/>
                <a:gd name="connsiteX14" fmla="*/ 0 w 6705600"/>
                <a:gd name="connsiteY14" fmla="*/ 0 h 2830286"/>
                <a:gd name="connsiteX0" fmla="*/ 0 w 6705600"/>
                <a:gd name="connsiteY0" fmla="*/ 0 h 2830286"/>
                <a:gd name="connsiteX1" fmla="*/ 0 w 6705600"/>
                <a:gd name="connsiteY1" fmla="*/ 0 h 2830286"/>
                <a:gd name="connsiteX2" fmla="*/ 914400 w 6705600"/>
                <a:gd name="connsiteY2" fmla="*/ 0 h 2830286"/>
                <a:gd name="connsiteX3" fmla="*/ 1146627 w 6705600"/>
                <a:gd name="connsiteY3" fmla="*/ 217714 h 2830286"/>
                <a:gd name="connsiteX4" fmla="*/ 1756229 w 6705600"/>
                <a:gd name="connsiteY4" fmla="*/ 435428 h 2830286"/>
                <a:gd name="connsiteX5" fmla="*/ 2322286 w 6705600"/>
                <a:gd name="connsiteY5" fmla="*/ 493486 h 2830286"/>
                <a:gd name="connsiteX6" fmla="*/ 2336800 w 6705600"/>
                <a:gd name="connsiteY6" fmla="*/ 972458 h 2830286"/>
                <a:gd name="connsiteX7" fmla="*/ 4005942 w 6705600"/>
                <a:gd name="connsiteY7" fmla="*/ 972457 h 2830286"/>
                <a:gd name="connsiteX8" fmla="*/ 4005942 w 6705600"/>
                <a:gd name="connsiteY8" fmla="*/ 1436915 h 2830286"/>
                <a:gd name="connsiteX9" fmla="*/ 5442857 w 6705600"/>
                <a:gd name="connsiteY9" fmla="*/ 1451429 h 2830286"/>
                <a:gd name="connsiteX10" fmla="*/ 5442857 w 6705600"/>
                <a:gd name="connsiteY10" fmla="*/ 1843314 h 2830286"/>
                <a:gd name="connsiteX11" fmla="*/ 6705600 w 6705600"/>
                <a:gd name="connsiteY11" fmla="*/ 1843315 h 2830286"/>
                <a:gd name="connsiteX12" fmla="*/ 6705600 w 6705600"/>
                <a:gd name="connsiteY12" fmla="*/ 2815772 h 2830286"/>
                <a:gd name="connsiteX13" fmla="*/ 14514 w 6705600"/>
                <a:gd name="connsiteY13" fmla="*/ 2830286 h 2830286"/>
                <a:gd name="connsiteX14" fmla="*/ 0 w 6705600"/>
                <a:gd name="connsiteY14" fmla="*/ 0 h 2830286"/>
                <a:gd name="connsiteX0" fmla="*/ 0 w 6705600"/>
                <a:gd name="connsiteY0" fmla="*/ 0 h 2830286"/>
                <a:gd name="connsiteX1" fmla="*/ 0 w 6705600"/>
                <a:gd name="connsiteY1" fmla="*/ 0 h 2830286"/>
                <a:gd name="connsiteX2" fmla="*/ 914400 w 6705600"/>
                <a:gd name="connsiteY2" fmla="*/ 0 h 2830286"/>
                <a:gd name="connsiteX3" fmla="*/ 1146627 w 6705600"/>
                <a:gd name="connsiteY3" fmla="*/ 217714 h 2830286"/>
                <a:gd name="connsiteX4" fmla="*/ 1756229 w 6705600"/>
                <a:gd name="connsiteY4" fmla="*/ 435428 h 2830286"/>
                <a:gd name="connsiteX5" fmla="*/ 2322286 w 6705600"/>
                <a:gd name="connsiteY5" fmla="*/ 493486 h 2830286"/>
                <a:gd name="connsiteX6" fmla="*/ 2336800 w 6705600"/>
                <a:gd name="connsiteY6" fmla="*/ 972458 h 2830286"/>
                <a:gd name="connsiteX7" fmla="*/ 4005942 w 6705600"/>
                <a:gd name="connsiteY7" fmla="*/ 972457 h 2830286"/>
                <a:gd name="connsiteX8" fmla="*/ 4005942 w 6705600"/>
                <a:gd name="connsiteY8" fmla="*/ 1436915 h 2830286"/>
                <a:gd name="connsiteX9" fmla="*/ 5442857 w 6705600"/>
                <a:gd name="connsiteY9" fmla="*/ 1451429 h 2830286"/>
                <a:gd name="connsiteX10" fmla="*/ 5442857 w 6705600"/>
                <a:gd name="connsiteY10" fmla="*/ 1944914 h 2830286"/>
                <a:gd name="connsiteX11" fmla="*/ 6705600 w 6705600"/>
                <a:gd name="connsiteY11" fmla="*/ 1843315 h 2830286"/>
                <a:gd name="connsiteX12" fmla="*/ 6705600 w 6705600"/>
                <a:gd name="connsiteY12" fmla="*/ 2815772 h 2830286"/>
                <a:gd name="connsiteX13" fmla="*/ 14514 w 6705600"/>
                <a:gd name="connsiteY13" fmla="*/ 2830286 h 2830286"/>
                <a:gd name="connsiteX14" fmla="*/ 0 w 6705600"/>
                <a:gd name="connsiteY14" fmla="*/ 0 h 2830286"/>
                <a:gd name="connsiteX0" fmla="*/ 0 w 6705600"/>
                <a:gd name="connsiteY0" fmla="*/ 0 h 2830286"/>
                <a:gd name="connsiteX1" fmla="*/ 0 w 6705600"/>
                <a:gd name="connsiteY1" fmla="*/ 0 h 2830286"/>
                <a:gd name="connsiteX2" fmla="*/ 914400 w 6705600"/>
                <a:gd name="connsiteY2" fmla="*/ 0 h 2830286"/>
                <a:gd name="connsiteX3" fmla="*/ 1146627 w 6705600"/>
                <a:gd name="connsiteY3" fmla="*/ 217714 h 2830286"/>
                <a:gd name="connsiteX4" fmla="*/ 1756229 w 6705600"/>
                <a:gd name="connsiteY4" fmla="*/ 435428 h 2830286"/>
                <a:gd name="connsiteX5" fmla="*/ 2322286 w 6705600"/>
                <a:gd name="connsiteY5" fmla="*/ 493486 h 2830286"/>
                <a:gd name="connsiteX6" fmla="*/ 2336800 w 6705600"/>
                <a:gd name="connsiteY6" fmla="*/ 972458 h 2830286"/>
                <a:gd name="connsiteX7" fmla="*/ 4005942 w 6705600"/>
                <a:gd name="connsiteY7" fmla="*/ 972457 h 2830286"/>
                <a:gd name="connsiteX8" fmla="*/ 4005942 w 6705600"/>
                <a:gd name="connsiteY8" fmla="*/ 1524000 h 2830286"/>
                <a:gd name="connsiteX9" fmla="*/ 5442857 w 6705600"/>
                <a:gd name="connsiteY9" fmla="*/ 1451429 h 2830286"/>
                <a:gd name="connsiteX10" fmla="*/ 5442857 w 6705600"/>
                <a:gd name="connsiteY10" fmla="*/ 1944914 h 2830286"/>
                <a:gd name="connsiteX11" fmla="*/ 6705600 w 6705600"/>
                <a:gd name="connsiteY11" fmla="*/ 1843315 h 2830286"/>
                <a:gd name="connsiteX12" fmla="*/ 6705600 w 6705600"/>
                <a:gd name="connsiteY12" fmla="*/ 2815772 h 2830286"/>
                <a:gd name="connsiteX13" fmla="*/ 14514 w 6705600"/>
                <a:gd name="connsiteY13" fmla="*/ 2830286 h 2830286"/>
                <a:gd name="connsiteX14" fmla="*/ 0 w 6705600"/>
                <a:gd name="connsiteY14" fmla="*/ 0 h 2830286"/>
                <a:gd name="connsiteX0" fmla="*/ 0 w 6705600"/>
                <a:gd name="connsiteY0" fmla="*/ 0 h 2830286"/>
                <a:gd name="connsiteX1" fmla="*/ 0 w 6705600"/>
                <a:gd name="connsiteY1" fmla="*/ 0 h 2830286"/>
                <a:gd name="connsiteX2" fmla="*/ 914400 w 6705600"/>
                <a:gd name="connsiteY2" fmla="*/ 0 h 2830286"/>
                <a:gd name="connsiteX3" fmla="*/ 1146627 w 6705600"/>
                <a:gd name="connsiteY3" fmla="*/ 217714 h 2830286"/>
                <a:gd name="connsiteX4" fmla="*/ 1756229 w 6705600"/>
                <a:gd name="connsiteY4" fmla="*/ 435428 h 2830286"/>
                <a:gd name="connsiteX5" fmla="*/ 2322286 w 6705600"/>
                <a:gd name="connsiteY5" fmla="*/ 493486 h 2830286"/>
                <a:gd name="connsiteX6" fmla="*/ 2322285 w 6705600"/>
                <a:gd name="connsiteY6" fmla="*/ 972458 h 2830286"/>
                <a:gd name="connsiteX7" fmla="*/ 4005942 w 6705600"/>
                <a:gd name="connsiteY7" fmla="*/ 972457 h 2830286"/>
                <a:gd name="connsiteX8" fmla="*/ 4005942 w 6705600"/>
                <a:gd name="connsiteY8" fmla="*/ 1524000 h 2830286"/>
                <a:gd name="connsiteX9" fmla="*/ 5442857 w 6705600"/>
                <a:gd name="connsiteY9" fmla="*/ 1451429 h 2830286"/>
                <a:gd name="connsiteX10" fmla="*/ 5442857 w 6705600"/>
                <a:gd name="connsiteY10" fmla="*/ 1944914 h 2830286"/>
                <a:gd name="connsiteX11" fmla="*/ 6705600 w 6705600"/>
                <a:gd name="connsiteY11" fmla="*/ 1843315 h 2830286"/>
                <a:gd name="connsiteX12" fmla="*/ 6705600 w 6705600"/>
                <a:gd name="connsiteY12" fmla="*/ 2815772 h 2830286"/>
                <a:gd name="connsiteX13" fmla="*/ 14514 w 6705600"/>
                <a:gd name="connsiteY13" fmla="*/ 2830286 h 2830286"/>
                <a:gd name="connsiteX14" fmla="*/ 0 w 6705600"/>
                <a:gd name="connsiteY14" fmla="*/ 0 h 2830286"/>
                <a:gd name="connsiteX0" fmla="*/ 0 w 6705600"/>
                <a:gd name="connsiteY0" fmla="*/ 0 h 2830286"/>
                <a:gd name="connsiteX1" fmla="*/ 0 w 6705600"/>
                <a:gd name="connsiteY1" fmla="*/ 0 h 2830286"/>
                <a:gd name="connsiteX2" fmla="*/ 914400 w 6705600"/>
                <a:gd name="connsiteY2" fmla="*/ 0 h 2830286"/>
                <a:gd name="connsiteX3" fmla="*/ 1146627 w 6705600"/>
                <a:gd name="connsiteY3" fmla="*/ 217714 h 2830286"/>
                <a:gd name="connsiteX4" fmla="*/ 1756229 w 6705600"/>
                <a:gd name="connsiteY4" fmla="*/ 435428 h 2830286"/>
                <a:gd name="connsiteX5" fmla="*/ 2322286 w 6705600"/>
                <a:gd name="connsiteY5" fmla="*/ 493486 h 2830286"/>
                <a:gd name="connsiteX6" fmla="*/ 2322285 w 6705600"/>
                <a:gd name="connsiteY6" fmla="*/ 1016001 h 2830286"/>
                <a:gd name="connsiteX7" fmla="*/ 4005942 w 6705600"/>
                <a:gd name="connsiteY7" fmla="*/ 972457 h 2830286"/>
                <a:gd name="connsiteX8" fmla="*/ 4005942 w 6705600"/>
                <a:gd name="connsiteY8" fmla="*/ 1524000 h 2830286"/>
                <a:gd name="connsiteX9" fmla="*/ 5442857 w 6705600"/>
                <a:gd name="connsiteY9" fmla="*/ 1451429 h 2830286"/>
                <a:gd name="connsiteX10" fmla="*/ 5442857 w 6705600"/>
                <a:gd name="connsiteY10" fmla="*/ 1944914 h 2830286"/>
                <a:gd name="connsiteX11" fmla="*/ 6705600 w 6705600"/>
                <a:gd name="connsiteY11" fmla="*/ 1843315 h 2830286"/>
                <a:gd name="connsiteX12" fmla="*/ 6705600 w 6705600"/>
                <a:gd name="connsiteY12" fmla="*/ 2815772 h 2830286"/>
                <a:gd name="connsiteX13" fmla="*/ 14514 w 6705600"/>
                <a:gd name="connsiteY13" fmla="*/ 2830286 h 2830286"/>
                <a:gd name="connsiteX14" fmla="*/ 0 w 6705600"/>
                <a:gd name="connsiteY14" fmla="*/ 0 h 2830286"/>
                <a:gd name="connsiteX0" fmla="*/ 0 w 6705600"/>
                <a:gd name="connsiteY0" fmla="*/ 0 h 2830286"/>
                <a:gd name="connsiteX1" fmla="*/ 0 w 6705600"/>
                <a:gd name="connsiteY1" fmla="*/ 0 h 2830286"/>
                <a:gd name="connsiteX2" fmla="*/ 914400 w 6705600"/>
                <a:gd name="connsiteY2" fmla="*/ 0 h 2830286"/>
                <a:gd name="connsiteX3" fmla="*/ 1146627 w 6705600"/>
                <a:gd name="connsiteY3" fmla="*/ 217714 h 2830286"/>
                <a:gd name="connsiteX4" fmla="*/ 1756229 w 6705600"/>
                <a:gd name="connsiteY4" fmla="*/ 435428 h 2830286"/>
                <a:gd name="connsiteX5" fmla="*/ 2322286 w 6705600"/>
                <a:gd name="connsiteY5" fmla="*/ 493486 h 2830286"/>
                <a:gd name="connsiteX6" fmla="*/ 2322285 w 6705600"/>
                <a:gd name="connsiteY6" fmla="*/ 1016001 h 2830286"/>
                <a:gd name="connsiteX7" fmla="*/ 4005942 w 6705600"/>
                <a:gd name="connsiteY7" fmla="*/ 972457 h 2830286"/>
                <a:gd name="connsiteX8" fmla="*/ 4005942 w 6705600"/>
                <a:gd name="connsiteY8" fmla="*/ 1524000 h 2830286"/>
                <a:gd name="connsiteX9" fmla="*/ 5442857 w 6705600"/>
                <a:gd name="connsiteY9" fmla="*/ 1451429 h 2830286"/>
                <a:gd name="connsiteX10" fmla="*/ 5442857 w 6705600"/>
                <a:gd name="connsiteY10" fmla="*/ 1944914 h 2830286"/>
                <a:gd name="connsiteX11" fmla="*/ 6705600 w 6705600"/>
                <a:gd name="connsiteY11" fmla="*/ 1843315 h 2830286"/>
                <a:gd name="connsiteX12" fmla="*/ 6705600 w 6705600"/>
                <a:gd name="connsiteY12" fmla="*/ 2815772 h 2830286"/>
                <a:gd name="connsiteX13" fmla="*/ 14514 w 6705600"/>
                <a:gd name="connsiteY13" fmla="*/ 2830286 h 2830286"/>
                <a:gd name="connsiteX14" fmla="*/ 0 w 6705600"/>
                <a:gd name="connsiteY14" fmla="*/ 0 h 2830286"/>
                <a:gd name="connsiteX0" fmla="*/ 0 w 6705600"/>
                <a:gd name="connsiteY0" fmla="*/ 0 h 2830286"/>
                <a:gd name="connsiteX1" fmla="*/ 0 w 6705600"/>
                <a:gd name="connsiteY1" fmla="*/ 0 h 2830286"/>
                <a:gd name="connsiteX2" fmla="*/ 914400 w 6705600"/>
                <a:gd name="connsiteY2" fmla="*/ 0 h 2830286"/>
                <a:gd name="connsiteX3" fmla="*/ 1146627 w 6705600"/>
                <a:gd name="connsiteY3" fmla="*/ 217714 h 2830286"/>
                <a:gd name="connsiteX4" fmla="*/ 1756229 w 6705600"/>
                <a:gd name="connsiteY4" fmla="*/ 435428 h 2830286"/>
                <a:gd name="connsiteX5" fmla="*/ 2322286 w 6705600"/>
                <a:gd name="connsiteY5" fmla="*/ 493486 h 2830286"/>
                <a:gd name="connsiteX6" fmla="*/ 2322285 w 6705600"/>
                <a:gd name="connsiteY6" fmla="*/ 1016001 h 2830286"/>
                <a:gd name="connsiteX7" fmla="*/ 3947885 w 6705600"/>
                <a:gd name="connsiteY7" fmla="*/ 1001486 h 2830286"/>
                <a:gd name="connsiteX8" fmla="*/ 4005942 w 6705600"/>
                <a:gd name="connsiteY8" fmla="*/ 1524000 h 2830286"/>
                <a:gd name="connsiteX9" fmla="*/ 5442857 w 6705600"/>
                <a:gd name="connsiteY9" fmla="*/ 1451429 h 2830286"/>
                <a:gd name="connsiteX10" fmla="*/ 5442857 w 6705600"/>
                <a:gd name="connsiteY10" fmla="*/ 1944914 h 2830286"/>
                <a:gd name="connsiteX11" fmla="*/ 6705600 w 6705600"/>
                <a:gd name="connsiteY11" fmla="*/ 1843315 h 2830286"/>
                <a:gd name="connsiteX12" fmla="*/ 6705600 w 6705600"/>
                <a:gd name="connsiteY12" fmla="*/ 2815772 h 2830286"/>
                <a:gd name="connsiteX13" fmla="*/ 14514 w 6705600"/>
                <a:gd name="connsiteY13" fmla="*/ 2830286 h 2830286"/>
                <a:gd name="connsiteX14" fmla="*/ 0 w 6705600"/>
                <a:gd name="connsiteY14" fmla="*/ 0 h 2830286"/>
                <a:gd name="connsiteX0" fmla="*/ 0 w 6705600"/>
                <a:gd name="connsiteY0" fmla="*/ 0 h 2830286"/>
                <a:gd name="connsiteX1" fmla="*/ 0 w 6705600"/>
                <a:gd name="connsiteY1" fmla="*/ 0 h 2830286"/>
                <a:gd name="connsiteX2" fmla="*/ 914400 w 6705600"/>
                <a:gd name="connsiteY2" fmla="*/ 0 h 2830286"/>
                <a:gd name="connsiteX3" fmla="*/ 1146627 w 6705600"/>
                <a:gd name="connsiteY3" fmla="*/ 217714 h 2830286"/>
                <a:gd name="connsiteX4" fmla="*/ 1756229 w 6705600"/>
                <a:gd name="connsiteY4" fmla="*/ 435428 h 2830286"/>
                <a:gd name="connsiteX5" fmla="*/ 2322286 w 6705600"/>
                <a:gd name="connsiteY5" fmla="*/ 493486 h 2830286"/>
                <a:gd name="connsiteX6" fmla="*/ 2322285 w 6705600"/>
                <a:gd name="connsiteY6" fmla="*/ 1016001 h 2830286"/>
                <a:gd name="connsiteX7" fmla="*/ 3947885 w 6705600"/>
                <a:gd name="connsiteY7" fmla="*/ 1001486 h 2830286"/>
                <a:gd name="connsiteX8" fmla="*/ 3947885 w 6705600"/>
                <a:gd name="connsiteY8" fmla="*/ 1524000 h 2830286"/>
                <a:gd name="connsiteX9" fmla="*/ 5442857 w 6705600"/>
                <a:gd name="connsiteY9" fmla="*/ 1451429 h 2830286"/>
                <a:gd name="connsiteX10" fmla="*/ 5442857 w 6705600"/>
                <a:gd name="connsiteY10" fmla="*/ 1944914 h 2830286"/>
                <a:gd name="connsiteX11" fmla="*/ 6705600 w 6705600"/>
                <a:gd name="connsiteY11" fmla="*/ 1843315 h 2830286"/>
                <a:gd name="connsiteX12" fmla="*/ 6705600 w 6705600"/>
                <a:gd name="connsiteY12" fmla="*/ 2815772 h 2830286"/>
                <a:gd name="connsiteX13" fmla="*/ 14514 w 6705600"/>
                <a:gd name="connsiteY13" fmla="*/ 2830286 h 2830286"/>
                <a:gd name="connsiteX14" fmla="*/ 0 w 6705600"/>
                <a:gd name="connsiteY14" fmla="*/ 0 h 2830286"/>
                <a:gd name="connsiteX0" fmla="*/ 0 w 6705600"/>
                <a:gd name="connsiteY0" fmla="*/ 0 h 2830286"/>
                <a:gd name="connsiteX1" fmla="*/ 0 w 6705600"/>
                <a:gd name="connsiteY1" fmla="*/ 0 h 2830286"/>
                <a:gd name="connsiteX2" fmla="*/ 914400 w 6705600"/>
                <a:gd name="connsiteY2" fmla="*/ 0 h 2830286"/>
                <a:gd name="connsiteX3" fmla="*/ 1146627 w 6705600"/>
                <a:gd name="connsiteY3" fmla="*/ 217714 h 2830286"/>
                <a:gd name="connsiteX4" fmla="*/ 1756229 w 6705600"/>
                <a:gd name="connsiteY4" fmla="*/ 435428 h 2830286"/>
                <a:gd name="connsiteX5" fmla="*/ 2322286 w 6705600"/>
                <a:gd name="connsiteY5" fmla="*/ 493486 h 2830286"/>
                <a:gd name="connsiteX6" fmla="*/ 2322285 w 6705600"/>
                <a:gd name="connsiteY6" fmla="*/ 1016001 h 2830286"/>
                <a:gd name="connsiteX7" fmla="*/ 3947885 w 6705600"/>
                <a:gd name="connsiteY7" fmla="*/ 1001486 h 2830286"/>
                <a:gd name="connsiteX8" fmla="*/ 3947885 w 6705600"/>
                <a:gd name="connsiteY8" fmla="*/ 1524000 h 2830286"/>
                <a:gd name="connsiteX9" fmla="*/ 5442857 w 6705600"/>
                <a:gd name="connsiteY9" fmla="*/ 1451429 h 2830286"/>
                <a:gd name="connsiteX10" fmla="*/ 5442857 w 6705600"/>
                <a:gd name="connsiteY10" fmla="*/ 1944914 h 2830286"/>
                <a:gd name="connsiteX11" fmla="*/ 6705600 w 6705600"/>
                <a:gd name="connsiteY11" fmla="*/ 1843315 h 2830286"/>
                <a:gd name="connsiteX12" fmla="*/ 6705600 w 6705600"/>
                <a:gd name="connsiteY12" fmla="*/ 2815772 h 2830286"/>
                <a:gd name="connsiteX13" fmla="*/ 14514 w 6705600"/>
                <a:gd name="connsiteY13" fmla="*/ 2830286 h 2830286"/>
                <a:gd name="connsiteX14" fmla="*/ 0 w 6705600"/>
                <a:gd name="connsiteY14" fmla="*/ 0 h 2830286"/>
                <a:gd name="connsiteX0" fmla="*/ 0 w 6705600"/>
                <a:gd name="connsiteY0" fmla="*/ 0 h 2830286"/>
                <a:gd name="connsiteX1" fmla="*/ 0 w 6705600"/>
                <a:gd name="connsiteY1" fmla="*/ 0 h 2830286"/>
                <a:gd name="connsiteX2" fmla="*/ 914400 w 6705600"/>
                <a:gd name="connsiteY2" fmla="*/ 0 h 2830286"/>
                <a:gd name="connsiteX3" fmla="*/ 1146627 w 6705600"/>
                <a:gd name="connsiteY3" fmla="*/ 217714 h 2830286"/>
                <a:gd name="connsiteX4" fmla="*/ 1756229 w 6705600"/>
                <a:gd name="connsiteY4" fmla="*/ 435428 h 2830286"/>
                <a:gd name="connsiteX5" fmla="*/ 2322286 w 6705600"/>
                <a:gd name="connsiteY5" fmla="*/ 493486 h 2830286"/>
                <a:gd name="connsiteX6" fmla="*/ 2322285 w 6705600"/>
                <a:gd name="connsiteY6" fmla="*/ 1016001 h 2830286"/>
                <a:gd name="connsiteX7" fmla="*/ 3947885 w 6705600"/>
                <a:gd name="connsiteY7" fmla="*/ 1001486 h 2830286"/>
                <a:gd name="connsiteX8" fmla="*/ 3947885 w 6705600"/>
                <a:gd name="connsiteY8" fmla="*/ 1524000 h 2830286"/>
                <a:gd name="connsiteX9" fmla="*/ 5384800 w 6705600"/>
                <a:gd name="connsiteY9" fmla="*/ 1509486 h 2830286"/>
                <a:gd name="connsiteX10" fmla="*/ 5442857 w 6705600"/>
                <a:gd name="connsiteY10" fmla="*/ 1944914 h 2830286"/>
                <a:gd name="connsiteX11" fmla="*/ 6705600 w 6705600"/>
                <a:gd name="connsiteY11" fmla="*/ 1843315 h 2830286"/>
                <a:gd name="connsiteX12" fmla="*/ 6705600 w 6705600"/>
                <a:gd name="connsiteY12" fmla="*/ 2815772 h 2830286"/>
                <a:gd name="connsiteX13" fmla="*/ 14514 w 6705600"/>
                <a:gd name="connsiteY13" fmla="*/ 2830286 h 2830286"/>
                <a:gd name="connsiteX14" fmla="*/ 0 w 6705600"/>
                <a:gd name="connsiteY14" fmla="*/ 0 h 2830286"/>
                <a:gd name="connsiteX0" fmla="*/ 0 w 6705600"/>
                <a:gd name="connsiteY0" fmla="*/ 0 h 2830286"/>
                <a:gd name="connsiteX1" fmla="*/ 0 w 6705600"/>
                <a:gd name="connsiteY1" fmla="*/ 0 h 2830286"/>
                <a:gd name="connsiteX2" fmla="*/ 914400 w 6705600"/>
                <a:gd name="connsiteY2" fmla="*/ 0 h 2830286"/>
                <a:gd name="connsiteX3" fmla="*/ 1146627 w 6705600"/>
                <a:gd name="connsiteY3" fmla="*/ 217714 h 2830286"/>
                <a:gd name="connsiteX4" fmla="*/ 1756229 w 6705600"/>
                <a:gd name="connsiteY4" fmla="*/ 435428 h 2830286"/>
                <a:gd name="connsiteX5" fmla="*/ 2322286 w 6705600"/>
                <a:gd name="connsiteY5" fmla="*/ 493486 h 2830286"/>
                <a:gd name="connsiteX6" fmla="*/ 2322285 w 6705600"/>
                <a:gd name="connsiteY6" fmla="*/ 1016001 h 2830286"/>
                <a:gd name="connsiteX7" fmla="*/ 3947885 w 6705600"/>
                <a:gd name="connsiteY7" fmla="*/ 1001486 h 2830286"/>
                <a:gd name="connsiteX8" fmla="*/ 3947885 w 6705600"/>
                <a:gd name="connsiteY8" fmla="*/ 1524000 h 2830286"/>
                <a:gd name="connsiteX9" fmla="*/ 5384800 w 6705600"/>
                <a:gd name="connsiteY9" fmla="*/ 1509486 h 2830286"/>
                <a:gd name="connsiteX10" fmla="*/ 5384800 w 6705600"/>
                <a:gd name="connsiteY10" fmla="*/ 1988457 h 2830286"/>
                <a:gd name="connsiteX11" fmla="*/ 6705600 w 6705600"/>
                <a:gd name="connsiteY11" fmla="*/ 1843315 h 2830286"/>
                <a:gd name="connsiteX12" fmla="*/ 6705600 w 6705600"/>
                <a:gd name="connsiteY12" fmla="*/ 2815772 h 2830286"/>
                <a:gd name="connsiteX13" fmla="*/ 14514 w 6705600"/>
                <a:gd name="connsiteY13" fmla="*/ 2830286 h 2830286"/>
                <a:gd name="connsiteX14" fmla="*/ 0 w 6705600"/>
                <a:gd name="connsiteY14" fmla="*/ 0 h 2830286"/>
                <a:gd name="connsiteX0" fmla="*/ 0 w 6705600"/>
                <a:gd name="connsiteY0" fmla="*/ 0 h 2830286"/>
                <a:gd name="connsiteX1" fmla="*/ 0 w 6705600"/>
                <a:gd name="connsiteY1" fmla="*/ 0 h 2830286"/>
                <a:gd name="connsiteX2" fmla="*/ 914400 w 6705600"/>
                <a:gd name="connsiteY2" fmla="*/ 0 h 2830286"/>
                <a:gd name="connsiteX3" fmla="*/ 1146627 w 6705600"/>
                <a:gd name="connsiteY3" fmla="*/ 217714 h 2830286"/>
                <a:gd name="connsiteX4" fmla="*/ 1756229 w 6705600"/>
                <a:gd name="connsiteY4" fmla="*/ 435428 h 2830286"/>
                <a:gd name="connsiteX5" fmla="*/ 2322286 w 6705600"/>
                <a:gd name="connsiteY5" fmla="*/ 493486 h 2830286"/>
                <a:gd name="connsiteX6" fmla="*/ 2322285 w 6705600"/>
                <a:gd name="connsiteY6" fmla="*/ 1016001 h 2830286"/>
                <a:gd name="connsiteX7" fmla="*/ 3947885 w 6705600"/>
                <a:gd name="connsiteY7" fmla="*/ 1001486 h 2830286"/>
                <a:gd name="connsiteX8" fmla="*/ 3947885 w 6705600"/>
                <a:gd name="connsiteY8" fmla="*/ 1524000 h 2830286"/>
                <a:gd name="connsiteX9" fmla="*/ 5384800 w 6705600"/>
                <a:gd name="connsiteY9" fmla="*/ 1509486 h 2830286"/>
                <a:gd name="connsiteX10" fmla="*/ 5384800 w 6705600"/>
                <a:gd name="connsiteY10" fmla="*/ 1988457 h 2830286"/>
                <a:gd name="connsiteX11" fmla="*/ 6705600 w 6705600"/>
                <a:gd name="connsiteY11" fmla="*/ 1988458 h 2830286"/>
                <a:gd name="connsiteX12" fmla="*/ 6705600 w 6705600"/>
                <a:gd name="connsiteY12" fmla="*/ 2815772 h 2830286"/>
                <a:gd name="connsiteX13" fmla="*/ 14514 w 6705600"/>
                <a:gd name="connsiteY13" fmla="*/ 2830286 h 2830286"/>
                <a:gd name="connsiteX14" fmla="*/ 0 w 6705600"/>
                <a:gd name="connsiteY14" fmla="*/ 0 h 2830286"/>
                <a:gd name="connsiteX0" fmla="*/ 0 w 6705600"/>
                <a:gd name="connsiteY0" fmla="*/ 0 h 2830286"/>
                <a:gd name="connsiteX1" fmla="*/ 0 w 6705600"/>
                <a:gd name="connsiteY1" fmla="*/ 0 h 2830286"/>
                <a:gd name="connsiteX2" fmla="*/ 914400 w 6705600"/>
                <a:gd name="connsiteY2" fmla="*/ 0 h 2830286"/>
                <a:gd name="connsiteX3" fmla="*/ 1146627 w 6705600"/>
                <a:gd name="connsiteY3" fmla="*/ 217714 h 2830286"/>
                <a:gd name="connsiteX4" fmla="*/ 1756229 w 6705600"/>
                <a:gd name="connsiteY4" fmla="*/ 435428 h 2830286"/>
                <a:gd name="connsiteX5" fmla="*/ 2322286 w 6705600"/>
                <a:gd name="connsiteY5" fmla="*/ 493486 h 2830286"/>
                <a:gd name="connsiteX6" fmla="*/ 2322285 w 6705600"/>
                <a:gd name="connsiteY6" fmla="*/ 1016001 h 2830286"/>
                <a:gd name="connsiteX7" fmla="*/ 3947885 w 6705600"/>
                <a:gd name="connsiteY7" fmla="*/ 1001486 h 2830286"/>
                <a:gd name="connsiteX8" fmla="*/ 3947885 w 6705600"/>
                <a:gd name="connsiteY8" fmla="*/ 1524000 h 2830286"/>
                <a:gd name="connsiteX9" fmla="*/ 5384800 w 6705600"/>
                <a:gd name="connsiteY9" fmla="*/ 1509486 h 2830286"/>
                <a:gd name="connsiteX10" fmla="*/ 5384800 w 6705600"/>
                <a:gd name="connsiteY10" fmla="*/ 1988457 h 2830286"/>
                <a:gd name="connsiteX11" fmla="*/ 6705600 w 6705600"/>
                <a:gd name="connsiteY11" fmla="*/ 1988458 h 2830286"/>
                <a:gd name="connsiteX12" fmla="*/ 6705600 w 6705600"/>
                <a:gd name="connsiteY12" fmla="*/ 2815772 h 2830286"/>
                <a:gd name="connsiteX13" fmla="*/ 14514 w 6705600"/>
                <a:gd name="connsiteY13" fmla="*/ 2830286 h 2830286"/>
                <a:gd name="connsiteX14" fmla="*/ 0 w 6705600"/>
                <a:gd name="connsiteY14" fmla="*/ 0 h 2830286"/>
                <a:gd name="connsiteX0" fmla="*/ 0 w 6720115"/>
                <a:gd name="connsiteY0" fmla="*/ 0 h 2830286"/>
                <a:gd name="connsiteX1" fmla="*/ 0 w 6720115"/>
                <a:gd name="connsiteY1" fmla="*/ 0 h 2830286"/>
                <a:gd name="connsiteX2" fmla="*/ 914400 w 6720115"/>
                <a:gd name="connsiteY2" fmla="*/ 0 h 2830286"/>
                <a:gd name="connsiteX3" fmla="*/ 1146627 w 6720115"/>
                <a:gd name="connsiteY3" fmla="*/ 217714 h 2830286"/>
                <a:gd name="connsiteX4" fmla="*/ 1756229 w 6720115"/>
                <a:gd name="connsiteY4" fmla="*/ 435428 h 2830286"/>
                <a:gd name="connsiteX5" fmla="*/ 2322286 w 6720115"/>
                <a:gd name="connsiteY5" fmla="*/ 493486 h 2830286"/>
                <a:gd name="connsiteX6" fmla="*/ 2322285 w 6720115"/>
                <a:gd name="connsiteY6" fmla="*/ 1016001 h 2830286"/>
                <a:gd name="connsiteX7" fmla="*/ 3947885 w 6720115"/>
                <a:gd name="connsiteY7" fmla="*/ 1001486 h 2830286"/>
                <a:gd name="connsiteX8" fmla="*/ 3947885 w 6720115"/>
                <a:gd name="connsiteY8" fmla="*/ 1524000 h 2830286"/>
                <a:gd name="connsiteX9" fmla="*/ 5384800 w 6720115"/>
                <a:gd name="connsiteY9" fmla="*/ 1509486 h 2830286"/>
                <a:gd name="connsiteX10" fmla="*/ 5384800 w 6720115"/>
                <a:gd name="connsiteY10" fmla="*/ 1988457 h 2830286"/>
                <a:gd name="connsiteX11" fmla="*/ 6720115 w 6720115"/>
                <a:gd name="connsiteY11" fmla="*/ 1988458 h 2830286"/>
                <a:gd name="connsiteX12" fmla="*/ 6705600 w 6720115"/>
                <a:gd name="connsiteY12" fmla="*/ 2815772 h 2830286"/>
                <a:gd name="connsiteX13" fmla="*/ 14514 w 6720115"/>
                <a:gd name="connsiteY13" fmla="*/ 2830286 h 2830286"/>
                <a:gd name="connsiteX14" fmla="*/ 0 w 6720115"/>
                <a:gd name="connsiteY14" fmla="*/ 0 h 2830286"/>
                <a:gd name="connsiteX0" fmla="*/ 0 w 6720115"/>
                <a:gd name="connsiteY0" fmla="*/ 0 h 2830286"/>
                <a:gd name="connsiteX1" fmla="*/ 0 w 6720115"/>
                <a:gd name="connsiteY1" fmla="*/ 0 h 2830286"/>
                <a:gd name="connsiteX2" fmla="*/ 914400 w 6720115"/>
                <a:gd name="connsiteY2" fmla="*/ 0 h 2830286"/>
                <a:gd name="connsiteX3" fmla="*/ 1146627 w 6720115"/>
                <a:gd name="connsiteY3" fmla="*/ 217714 h 2830286"/>
                <a:gd name="connsiteX4" fmla="*/ 1756229 w 6720115"/>
                <a:gd name="connsiteY4" fmla="*/ 435428 h 2830286"/>
                <a:gd name="connsiteX5" fmla="*/ 2322286 w 6720115"/>
                <a:gd name="connsiteY5" fmla="*/ 493486 h 2830286"/>
                <a:gd name="connsiteX6" fmla="*/ 2322285 w 6720115"/>
                <a:gd name="connsiteY6" fmla="*/ 1016001 h 2830286"/>
                <a:gd name="connsiteX7" fmla="*/ 3947885 w 6720115"/>
                <a:gd name="connsiteY7" fmla="*/ 1001486 h 2830286"/>
                <a:gd name="connsiteX8" fmla="*/ 3947885 w 6720115"/>
                <a:gd name="connsiteY8" fmla="*/ 1524000 h 2830286"/>
                <a:gd name="connsiteX9" fmla="*/ 5384800 w 6720115"/>
                <a:gd name="connsiteY9" fmla="*/ 1509486 h 2830286"/>
                <a:gd name="connsiteX10" fmla="*/ 5384800 w 6720115"/>
                <a:gd name="connsiteY10" fmla="*/ 1988457 h 2830286"/>
                <a:gd name="connsiteX11" fmla="*/ 6720115 w 6720115"/>
                <a:gd name="connsiteY11" fmla="*/ 1988458 h 2830286"/>
                <a:gd name="connsiteX12" fmla="*/ 6705600 w 6720115"/>
                <a:gd name="connsiteY12" fmla="*/ 2815772 h 2830286"/>
                <a:gd name="connsiteX13" fmla="*/ 14514 w 6720115"/>
                <a:gd name="connsiteY13" fmla="*/ 2830286 h 2830286"/>
                <a:gd name="connsiteX14" fmla="*/ 0 w 6720115"/>
                <a:gd name="connsiteY14" fmla="*/ 0 h 2830286"/>
                <a:gd name="connsiteX0" fmla="*/ 0 w 6720115"/>
                <a:gd name="connsiteY0" fmla="*/ 0 h 2830286"/>
                <a:gd name="connsiteX1" fmla="*/ 0 w 6720115"/>
                <a:gd name="connsiteY1" fmla="*/ 0 h 2830286"/>
                <a:gd name="connsiteX2" fmla="*/ 914400 w 6720115"/>
                <a:gd name="connsiteY2" fmla="*/ 0 h 2830286"/>
                <a:gd name="connsiteX3" fmla="*/ 1146627 w 6720115"/>
                <a:gd name="connsiteY3" fmla="*/ 217714 h 2830286"/>
                <a:gd name="connsiteX4" fmla="*/ 1756229 w 6720115"/>
                <a:gd name="connsiteY4" fmla="*/ 435428 h 2830286"/>
                <a:gd name="connsiteX5" fmla="*/ 2322286 w 6720115"/>
                <a:gd name="connsiteY5" fmla="*/ 493486 h 2830286"/>
                <a:gd name="connsiteX6" fmla="*/ 2322285 w 6720115"/>
                <a:gd name="connsiteY6" fmla="*/ 1016001 h 2830286"/>
                <a:gd name="connsiteX7" fmla="*/ 3947885 w 6720115"/>
                <a:gd name="connsiteY7" fmla="*/ 1001486 h 2830286"/>
                <a:gd name="connsiteX8" fmla="*/ 3947885 w 6720115"/>
                <a:gd name="connsiteY8" fmla="*/ 1524000 h 2830286"/>
                <a:gd name="connsiteX9" fmla="*/ 5384800 w 6720115"/>
                <a:gd name="connsiteY9" fmla="*/ 1509486 h 2830286"/>
                <a:gd name="connsiteX10" fmla="*/ 5384800 w 6720115"/>
                <a:gd name="connsiteY10" fmla="*/ 1988457 h 2830286"/>
                <a:gd name="connsiteX11" fmla="*/ 6720115 w 6720115"/>
                <a:gd name="connsiteY11" fmla="*/ 1988458 h 2830286"/>
                <a:gd name="connsiteX12" fmla="*/ 6705600 w 6720115"/>
                <a:gd name="connsiteY12" fmla="*/ 2815772 h 2830286"/>
                <a:gd name="connsiteX13" fmla="*/ 14514 w 6720115"/>
                <a:gd name="connsiteY13" fmla="*/ 2830286 h 2830286"/>
                <a:gd name="connsiteX14" fmla="*/ 0 w 6720115"/>
                <a:gd name="connsiteY14" fmla="*/ 0 h 2830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720115" h="2830286">
                  <a:moveTo>
                    <a:pt x="0" y="0"/>
                  </a:moveTo>
                  <a:lnTo>
                    <a:pt x="0" y="0"/>
                  </a:lnTo>
                  <a:lnTo>
                    <a:pt x="914400" y="0"/>
                  </a:lnTo>
                  <a:cubicBezTo>
                    <a:pt x="1025676" y="106438"/>
                    <a:pt x="977294" y="82246"/>
                    <a:pt x="1146627" y="217714"/>
                  </a:cubicBezTo>
                  <a:cubicBezTo>
                    <a:pt x="1364341" y="324152"/>
                    <a:pt x="1335315" y="314475"/>
                    <a:pt x="1756229" y="435428"/>
                  </a:cubicBezTo>
                  <a:cubicBezTo>
                    <a:pt x="2288419" y="503161"/>
                    <a:pt x="2109410" y="498324"/>
                    <a:pt x="2322286" y="493486"/>
                  </a:cubicBezTo>
                  <a:cubicBezTo>
                    <a:pt x="2327124" y="653143"/>
                    <a:pt x="2317447" y="537030"/>
                    <a:pt x="2322285" y="1016001"/>
                  </a:cubicBezTo>
                  <a:lnTo>
                    <a:pt x="3947885" y="1001486"/>
                  </a:lnTo>
                  <a:cubicBezTo>
                    <a:pt x="3957561" y="1165981"/>
                    <a:pt x="3938209" y="1054705"/>
                    <a:pt x="3947885" y="1524000"/>
                  </a:cubicBezTo>
                  <a:lnTo>
                    <a:pt x="5384800" y="1509486"/>
                  </a:lnTo>
                  <a:cubicBezTo>
                    <a:pt x="5375124" y="1872343"/>
                    <a:pt x="5379962" y="1611085"/>
                    <a:pt x="5384800" y="1988457"/>
                  </a:cubicBezTo>
                  <a:cubicBezTo>
                    <a:pt x="6183085" y="2002972"/>
                    <a:pt x="5907315" y="1973943"/>
                    <a:pt x="6720115" y="1988458"/>
                  </a:cubicBezTo>
                  <a:cubicBezTo>
                    <a:pt x="6715277" y="2467429"/>
                    <a:pt x="6710438" y="2540001"/>
                    <a:pt x="6705600" y="2815772"/>
                  </a:cubicBezTo>
                  <a:lnTo>
                    <a:pt x="14514" y="28302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5400" cap="flat" cmpd="sng" algn="ctr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cxnSp>
          <p:nvCxnSpPr>
            <p:cNvPr id="6" name="Straight Arrow Connector 5"/>
            <p:cNvCxnSpPr>
              <a:cxnSpLocks noChangeAspect="1"/>
            </p:cNvCxnSpPr>
            <p:nvPr/>
          </p:nvCxnSpPr>
          <p:spPr bwMode="auto">
            <a:xfrm flipV="1">
              <a:off x="1128713" y="1625600"/>
              <a:ext cx="0" cy="374173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84" name="TextBox 10"/>
            <p:cNvSpPr txBox="1">
              <a:spLocks noChangeAspect="1"/>
            </p:cNvSpPr>
            <p:nvPr/>
          </p:nvSpPr>
          <p:spPr bwMode="auto">
            <a:xfrm>
              <a:off x="3189621" y="5503871"/>
              <a:ext cx="3131302" cy="431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8BBF"/>
                </a:buClr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8BBF"/>
                </a:buClr>
                <a:buFont typeface="Wingdings" pitchFamily="2" charset="2"/>
                <a:buChar char="Ø"/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8BBF"/>
                </a:buClr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8BBF"/>
                </a:buClr>
                <a:buFont typeface="Wingdings" pitchFamily="2" charset="2"/>
                <a:buChar char="v"/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BBF"/>
                </a:buClr>
                <a:buFont typeface="Wingdings" pitchFamily="2" charset="2"/>
                <a:buChar char="v"/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BBF"/>
                </a:buClr>
                <a:buFont typeface="Wingdings" pitchFamily="2" charset="2"/>
                <a:buChar char="v"/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BBF"/>
                </a:buClr>
                <a:buFont typeface="Wingdings" pitchFamily="2" charset="2"/>
                <a:buChar char="v"/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BBF"/>
                </a:buClr>
                <a:buFont typeface="Wingdings" pitchFamily="2" charset="2"/>
                <a:buChar char="v"/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</a:pPr>
              <a:r>
                <a:rPr lang="en-US" altLang="en-US" sz="1800"/>
                <a:t>Cumulative interventions</a:t>
              </a:r>
              <a:endParaRPr lang="en-GB" altLang="en-US" sz="1800"/>
            </a:p>
          </p:txBody>
        </p:sp>
        <p:sp>
          <p:nvSpPr>
            <p:cNvPr id="24585" name="TextBox 11"/>
            <p:cNvSpPr txBox="1">
              <a:spLocks noChangeAspect="1"/>
            </p:cNvSpPr>
            <p:nvPr/>
          </p:nvSpPr>
          <p:spPr bwMode="auto">
            <a:xfrm>
              <a:off x="-65656" y="1688972"/>
              <a:ext cx="1201979" cy="7556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8BBF"/>
                </a:buClr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8BBF"/>
                </a:buClr>
                <a:buFont typeface="Wingdings" pitchFamily="2" charset="2"/>
                <a:buChar char="Ø"/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8BBF"/>
                </a:buClr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8BBF"/>
                </a:buClr>
                <a:buFont typeface="Wingdings" pitchFamily="2" charset="2"/>
                <a:buChar char="v"/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BBF"/>
                </a:buClr>
                <a:buFont typeface="Wingdings" pitchFamily="2" charset="2"/>
                <a:buChar char="v"/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BBF"/>
                </a:buClr>
                <a:buFont typeface="Wingdings" pitchFamily="2" charset="2"/>
                <a:buChar char="v"/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BBF"/>
                </a:buClr>
                <a:buFont typeface="Wingdings" pitchFamily="2" charset="2"/>
                <a:buChar char="v"/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BBF"/>
                </a:buClr>
                <a:buFont typeface="Wingdings" pitchFamily="2" charset="2"/>
                <a:buChar char="v"/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</a:pPr>
              <a:r>
                <a:rPr lang="en-US" altLang="en-US" sz="1800"/>
                <a:t>Initial </a:t>
              </a:r>
            </a:p>
            <a:p>
              <a:pPr algn="ctr" eaLnBrk="1" hangingPunct="1">
                <a:spcBef>
                  <a:spcPct val="0"/>
                </a:spcBef>
              </a:pPr>
              <a:r>
                <a:rPr lang="en-US" altLang="en-US" sz="1800"/>
                <a:t>risk</a:t>
              </a:r>
              <a:endParaRPr lang="en-GB" altLang="en-US" sz="1800"/>
            </a:p>
          </p:txBody>
        </p:sp>
        <p:cxnSp>
          <p:nvCxnSpPr>
            <p:cNvPr id="9" name="Straight Arrow Connector 8"/>
            <p:cNvCxnSpPr>
              <a:cxnSpLocks noChangeAspect="1"/>
            </p:cNvCxnSpPr>
            <p:nvPr/>
          </p:nvCxnSpPr>
          <p:spPr bwMode="auto">
            <a:xfrm>
              <a:off x="1128713" y="5367338"/>
              <a:ext cx="7331075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87" name="TextBox 11"/>
            <p:cNvSpPr txBox="1">
              <a:spLocks noChangeAspect="1"/>
            </p:cNvSpPr>
            <p:nvPr/>
          </p:nvSpPr>
          <p:spPr bwMode="auto">
            <a:xfrm>
              <a:off x="-211138" y="4053537"/>
              <a:ext cx="1525840" cy="7556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8BBF"/>
                </a:buClr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8BBF"/>
                </a:buClr>
                <a:buFont typeface="Wingdings" pitchFamily="2" charset="2"/>
                <a:buChar char="Ø"/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8BBF"/>
                </a:buClr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8BBF"/>
                </a:buClr>
                <a:buFont typeface="Wingdings" pitchFamily="2" charset="2"/>
                <a:buChar char="v"/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BBF"/>
                </a:buClr>
                <a:buFont typeface="Wingdings" pitchFamily="2" charset="2"/>
                <a:buChar char="v"/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BBF"/>
                </a:buClr>
                <a:buFont typeface="Wingdings" pitchFamily="2" charset="2"/>
                <a:buChar char="v"/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BBF"/>
                </a:buClr>
                <a:buFont typeface="Wingdings" pitchFamily="2" charset="2"/>
                <a:buChar char="v"/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BBF"/>
                </a:buClr>
                <a:buFont typeface="Wingdings" pitchFamily="2" charset="2"/>
                <a:buChar char="v"/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</a:pPr>
              <a:r>
                <a:rPr lang="en-US" altLang="en-US" sz="1800"/>
                <a:t>Residual risk</a:t>
              </a:r>
              <a:endParaRPr lang="en-GB" altLang="en-US" sz="1800"/>
            </a:p>
          </p:txBody>
        </p:sp>
        <p:cxnSp>
          <p:nvCxnSpPr>
            <p:cNvPr id="15" name="Straight Connector 14"/>
            <p:cNvCxnSpPr/>
            <p:nvPr/>
          </p:nvCxnSpPr>
          <p:spPr bwMode="auto">
            <a:xfrm>
              <a:off x="1128713" y="2066925"/>
              <a:ext cx="7186612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bg1">
                  <a:lumMod val="50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" name="Straight Connector 20"/>
            <p:cNvCxnSpPr/>
            <p:nvPr/>
          </p:nvCxnSpPr>
          <p:spPr bwMode="auto">
            <a:xfrm flipV="1">
              <a:off x="1128713" y="4402138"/>
              <a:ext cx="7161212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bg1">
                  <a:lumMod val="50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4590" name="TextBox 10"/>
            <p:cNvSpPr txBox="1">
              <a:spLocks noChangeAspect="1"/>
            </p:cNvSpPr>
            <p:nvPr/>
          </p:nvSpPr>
          <p:spPr bwMode="auto">
            <a:xfrm>
              <a:off x="2515015" y="2084638"/>
              <a:ext cx="1102031" cy="3958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8BBF"/>
                </a:buClr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8BBF"/>
                </a:buClr>
                <a:buFont typeface="Wingdings" pitchFamily="2" charset="2"/>
                <a:buChar char="Ø"/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8BBF"/>
                </a:buClr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8BBF"/>
                </a:buClr>
                <a:buFont typeface="Wingdings" pitchFamily="2" charset="2"/>
                <a:buChar char="v"/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BBF"/>
                </a:buClr>
                <a:buFont typeface="Wingdings" pitchFamily="2" charset="2"/>
                <a:buChar char="v"/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BBF"/>
                </a:buClr>
                <a:buFont typeface="Wingdings" pitchFamily="2" charset="2"/>
                <a:buChar char="v"/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BBF"/>
                </a:buClr>
                <a:buFont typeface="Wingdings" pitchFamily="2" charset="2"/>
                <a:buChar char="v"/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BBF"/>
                </a:buClr>
                <a:buFont typeface="Wingdings" pitchFamily="2" charset="2"/>
                <a:buChar char="v"/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</a:pPr>
              <a:r>
                <a:rPr lang="en-US" altLang="en-US" sz="1600" b="0"/>
                <a:t>Wetlands</a:t>
              </a:r>
              <a:endParaRPr lang="en-GB" altLang="en-US" sz="1600" b="0"/>
            </a:p>
          </p:txBody>
        </p:sp>
        <p:sp>
          <p:nvSpPr>
            <p:cNvPr id="24591" name="TextBox 10"/>
            <p:cNvSpPr txBox="1">
              <a:spLocks noChangeAspect="1"/>
            </p:cNvSpPr>
            <p:nvPr/>
          </p:nvSpPr>
          <p:spPr bwMode="auto">
            <a:xfrm>
              <a:off x="3841018" y="2522008"/>
              <a:ext cx="1285145" cy="6836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8BBF"/>
                </a:buClr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8BBF"/>
                </a:buClr>
                <a:buFont typeface="Wingdings" pitchFamily="2" charset="2"/>
                <a:buChar char="Ø"/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8BBF"/>
                </a:buClr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8BBF"/>
                </a:buClr>
                <a:buFont typeface="Wingdings" pitchFamily="2" charset="2"/>
                <a:buChar char="v"/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BBF"/>
                </a:buClr>
                <a:buFont typeface="Wingdings" pitchFamily="2" charset="2"/>
                <a:buChar char="v"/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BBF"/>
                </a:buClr>
                <a:buFont typeface="Wingdings" pitchFamily="2" charset="2"/>
                <a:buChar char="v"/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BBF"/>
                </a:buClr>
                <a:buFont typeface="Wingdings" pitchFamily="2" charset="2"/>
                <a:buChar char="v"/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BBF"/>
                </a:buClr>
                <a:buFont typeface="Wingdings" pitchFamily="2" charset="2"/>
                <a:buChar char="v"/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</a:pPr>
              <a:r>
                <a:rPr lang="en-US" altLang="en-US" sz="1600" b="0"/>
                <a:t>Levees/</a:t>
              </a:r>
            </a:p>
            <a:p>
              <a:pPr algn="ctr" eaLnBrk="1" hangingPunct="1">
                <a:spcBef>
                  <a:spcPct val="0"/>
                </a:spcBef>
              </a:pPr>
              <a:r>
                <a:rPr lang="en-US" altLang="en-US" sz="1600" b="0"/>
                <a:t>Flood walls</a:t>
              </a:r>
              <a:endParaRPr lang="en-GB" altLang="en-US" sz="1600" b="0"/>
            </a:p>
          </p:txBody>
        </p:sp>
        <p:sp>
          <p:nvSpPr>
            <p:cNvPr id="24592" name="TextBox 10"/>
            <p:cNvSpPr txBox="1">
              <a:spLocks noChangeAspect="1"/>
            </p:cNvSpPr>
            <p:nvPr/>
          </p:nvSpPr>
          <p:spPr bwMode="auto">
            <a:xfrm>
              <a:off x="5344797" y="3135760"/>
              <a:ext cx="1674168" cy="6836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8BBF"/>
                </a:buClr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8BBF"/>
                </a:buClr>
                <a:buFont typeface="Wingdings" pitchFamily="2" charset="2"/>
                <a:buChar char="Ø"/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8BBF"/>
                </a:buClr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8BBF"/>
                </a:buClr>
                <a:buFont typeface="Wingdings" pitchFamily="2" charset="2"/>
                <a:buChar char="v"/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BBF"/>
                </a:buClr>
                <a:buFont typeface="Wingdings" pitchFamily="2" charset="2"/>
                <a:buChar char="v"/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BBF"/>
                </a:buClr>
                <a:buFont typeface="Wingdings" pitchFamily="2" charset="2"/>
                <a:buChar char="v"/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BBF"/>
                </a:buClr>
                <a:buFont typeface="Wingdings" pitchFamily="2" charset="2"/>
                <a:buChar char="v"/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BBF"/>
                </a:buClr>
                <a:buFont typeface="Wingdings" pitchFamily="2" charset="2"/>
                <a:buChar char="v"/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</a:pPr>
              <a:r>
                <a:rPr lang="en-US" altLang="en-US" sz="1600" b="0"/>
                <a:t>Building codes/</a:t>
              </a:r>
            </a:p>
            <a:p>
              <a:pPr algn="ctr" eaLnBrk="1" hangingPunct="1">
                <a:spcBef>
                  <a:spcPct val="0"/>
                </a:spcBef>
              </a:pPr>
              <a:r>
                <a:rPr lang="en-US" altLang="en-US" sz="1600" b="0"/>
                <a:t>zoning</a:t>
              </a:r>
              <a:endParaRPr lang="en-GB" altLang="en-US" sz="1600" b="0"/>
            </a:p>
          </p:txBody>
        </p:sp>
        <p:sp>
          <p:nvSpPr>
            <p:cNvPr id="24593" name="TextBox 10"/>
            <p:cNvSpPr txBox="1">
              <a:spLocks noChangeAspect="1"/>
            </p:cNvSpPr>
            <p:nvPr/>
          </p:nvSpPr>
          <p:spPr bwMode="auto">
            <a:xfrm>
              <a:off x="6793551" y="3691751"/>
              <a:ext cx="1856737" cy="6836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8BBF"/>
                </a:buClr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8BBF"/>
                </a:buClr>
                <a:buFont typeface="Wingdings" pitchFamily="2" charset="2"/>
                <a:buChar char="Ø"/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8BBF"/>
                </a:buClr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8BBF"/>
                </a:buClr>
                <a:buFont typeface="Wingdings" pitchFamily="2" charset="2"/>
                <a:buChar char="v"/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BBF"/>
                </a:buClr>
                <a:buFont typeface="Wingdings" pitchFamily="2" charset="2"/>
                <a:buChar char="v"/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BBF"/>
                </a:buClr>
                <a:buFont typeface="Wingdings" pitchFamily="2" charset="2"/>
                <a:buChar char="v"/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BBF"/>
                </a:buClr>
                <a:buFont typeface="Wingdings" pitchFamily="2" charset="2"/>
                <a:buChar char="v"/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BBF"/>
                </a:buClr>
                <a:buFont typeface="Wingdings" pitchFamily="2" charset="2"/>
                <a:buChar char="v"/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</a:pPr>
              <a:r>
                <a:rPr lang="en-US" altLang="en-US" sz="1600" b="0"/>
                <a:t>Early warning/</a:t>
              </a:r>
            </a:p>
            <a:p>
              <a:pPr algn="ctr" eaLnBrk="1" hangingPunct="1">
                <a:spcBef>
                  <a:spcPct val="0"/>
                </a:spcBef>
              </a:pPr>
              <a:r>
                <a:rPr lang="en-US" altLang="en-US" sz="1600" b="0"/>
                <a:t>Evacuation plans</a:t>
              </a:r>
              <a:endParaRPr lang="en-GB" altLang="en-US" sz="1600" b="0"/>
            </a:p>
          </p:txBody>
        </p:sp>
      </p:grpSp>
      <p:sp>
        <p:nvSpPr>
          <p:cNvPr id="24580" name="Rectangle 16"/>
          <p:cNvSpPr>
            <a:spLocks noChangeArrowheads="1"/>
          </p:cNvSpPr>
          <p:nvPr/>
        </p:nvSpPr>
        <p:spPr bwMode="auto">
          <a:xfrm>
            <a:off x="7388225" y="6256338"/>
            <a:ext cx="1755775" cy="6016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BBF"/>
              </a:buClr>
              <a:buFont typeface="Wingdings" pitchFamily="2" charset="2"/>
              <a:buChar char="Ø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BBF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GB" altLang="en-US" sz="2800"/>
          </a:p>
        </p:txBody>
      </p:sp>
    </p:spTree>
    <p:extLst>
      <p:ext uri="{BB962C8B-B14F-4D97-AF65-F5344CB8AC3E}">
        <p14:creationId xmlns:p14="http://schemas.microsoft.com/office/powerpoint/2010/main" val="203110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0" y="233363"/>
            <a:ext cx="9144000" cy="1000125"/>
          </a:xfrm>
        </p:spPr>
        <p:txBody>
          <a:bodyPr/>
          <a:lstStyle/>
          <a:p>
            <a:pPr algn="ctr"/>
            <a:r>
              <a:rPr lang="en-US" altLang="en-US" sz="2400" smtClean="0">
                <a:solidFill>
                  <a:srgbClr val="FFFF00"/>
                </a:solidFill>
              </a:rPr>
              <a:t>Principle 3: Standardized performance evaluation </a:t>
            </a:r>
            <a:endParaRPr lang="en-GB" altLang="en-US" sz="2400" smtClean="0">
              <a:solidFill>
                <a:srgbClr val="FFFF00"/>
              </a:solidFill>
            </a:endParaRPr>
          </a:p>
        </p:txBody>
      </p:sp>
      <p:pic>
        <p:nvPicPr>
          <p:cNvPr id="25603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05" b="19814"/>
          <a:stretch>
            <a:fillRect/>
          </a:stretch>
        </p:blipFill>
        <p:spPr bwMode="auto">
          <a:xfrm>
            <a:off x="122238" y="3800475"/>
            <a:ext cx="5106987" cy="188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Picture 2" descr="D:\Users\wilt2\Desktop\projects\INA810-1 BwN ina\BwN repository\images &amp; photos\photos\2016 02 Drone and film Demak\Drone\drone 2 Wonorejo\DJI_004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23"/>
          <a:stretch>
            <a:fillRect/>
          </a:stretch>
        </p:blipFill>
        <p:spPr bwMode="auto">
          <a:xfrm>
            <a:off x="5229225" y="3592513"/>
            <a:ext cx="3784600" cy="245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5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67318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0" y="233363"/>
            <a:ext cx="9144000" cy="1000125"/>
          </a:xfrm>
        </p:spPr>
        <p:txBody>
          <a:bodyPr/>
          <a:lstStyle/>
          <a:p>
            <a:pPr algn="ctr"/>
            <a:r>
              <a:rPr lang="en-US" altLang="en-US" sz="2400" smtClean="0">
                <a:solidFill>
                  <a:srgbClr val="FFFF00"/>
                </a:solidFill>
              </a:rPr>
              <a:t>Principle 3: Standardized performance evaluation </a:t>
            </a:r>
            <a:endParaRPr lang="en-GB" altLang="en-US" sz="2400" smtClean="0">
              <a:solidFill>
                <a:srgbClr val="FFFF00"/>
              </a:solidFill>
            </a:endParaRP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696913" y="1482725"/>
            <a:ext cx="7874000" cy="1709738"/>
          </a:xfrm>
        </p:spPr>
        <p:txBody>
          <a:bodyPr/>
          <a:lstStyle/>
          <a:p>
            <a:r>
              <a:rPr lang="en-US" altLang="en-US" sz="2400" b="1" smtClean="0"/>
              <a:t>Nature-based solutions for flood risk management need to be tested, designed, and evaluated using quantitative criteria.</a:t>
            </a:r>
            <a:endParaRPr lang="en-GB" altLang="en-US" sz="2400" smtClean="0"/>
          </a:p>
        </p:txBody>
      </p:sp>
      <p:pic>
        <p:nvPicPr>
          <p:cNvPr id="26628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05" b="19814"/>
          <a:stretch>
            <a:fillRect/>
          </a:stretch>
        </p:blipFill>
        <p:spPr bwMode="auto">
          <a:xfrm>
            <a:off x="122238" y="3800475"/>
            <a:ext cx="5106987" cy="188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Picture 2" descr="D:\Users\wilt2\Desktop\projects\INA810-1 BwN ina\BwN repository\images &amp; photos\photos\2016 02 Drone and film Demak\Drone\drone 2 Wonorejo\DJI_004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23"/>
          <a:stretch>
            <a:fillRect/>
          </a:stretch>
        </p:blipFill>
        <p:spPr bwMode="auto">
          <a:xfrm>
            <a:off x="5229225" y="3592513"/>
            <a:ext cx="3784600" cy="245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0707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Strategy building process and outputs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3933797"/>
              </p:ext>
            </p:extLst>
          </p:nvPr>
        </p:nvGraphicFramePr>
        <p:xfrm>
          <a:off x="395536" y="1484784"/>
          <a:ext cx="2880320" cy="43005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15616" y="1055270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Process</a:t>
            </a:r>
            <a:endParaRPr lang="en-GB" b="1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9000" y="1424602"/>
            <a:ext cx="5915000" cy="2266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932040" y="105527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Outputs</a:t>
            </a:r>
            <a:endParaRPr lang="en-GB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345446" y="3687484"/>
            <a:ext cx="27779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From: Philippines Integrated Water Resources Management Planning Guidelines (World Bank 2016)</a:t>
            </a:r>
            <a:endParaRPr lang="en-GB" sz="12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251520" y="5888167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From: </a:t>
            </a:r>
            <a:r>
              <a:rPr lang="en-US" sz="1200" i="1" dirty="0"/>
              <a:t>Implementing nature- based flood protection Principles and implementation </a:t>
            </a:r>
            <a:r>
              <a:rPr lang="en-US" sz="1200" i="1" dirty="0" smtClean="0"/>
              <a:t>guidance (World Bank 2017)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185048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Performance under extremes</a:t>
            </a:r>
            <a:endParaRPr lang="en-GB" altLang="en-US" smtClean="0"/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altLang="en-US" smtClean="0"/>
          </a:p>
        </p:txBody>
      </p:sp>
      <p:pic>
        <p:nvPicPr>
          <p:cNvPr id="27652" name="Picture 6" descr="Afbeeldingsresultaat voor mangroves after Haiya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96938" y="949325"/>
            <a:ext cx="10225088" cy="6005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8222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On longer time-scales</a:t>
            </a:r>
            <a:endParaRPr lang="en-GB" altLang="en-US" smtClean="0"/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altLang="en-US" smtClean="0"/>
          </a:p>
        </p:txBody>
      </p:sp>
      <p:pic>
        <p:nvPicPr>
          <p:cNvPr id="28676" name="Picture 5" descr="Aerial_Survey_ 0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7263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3515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224"/>
          <a:stretch>
            <a:fillRect/>
          </a:stretch>
        </p:blipFill>
        <p:spPr bwMode="auto">
          <a:xfrm>
            <a:off x="4337050" y="858838"/>
            <a:ext cx="4806950" cy="602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en-US" smtClean="0"/>
              <a:t>Performance under extremes</a:t>
            </a:r>
            <a:endParaRPr lang="en-US" altLang="en-US" smtClean="0"/>
          </a:p>
        </p:txBody>
      </p:sp>
      <p:pic>
        <p:nvPicPr>
          <p:cNvPr id="29700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8838"/>
            <a:ext cx="4498975" cy="5999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4533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0" y="233363"/>
            <a:ext cx="9144000" cy="1000125"/>
          </a:xfrm>
        </p:spPr>
        <p:txBody>
          <a:bodyPr/>
          <a:lstStyle/>
          <a:p>
            <a:pPr algn="ctr"/>
            <a:r>
              <a:rPr lang="en-US" altLang="en-US" sz="2400" smtClean="0">
                <a:solidFill>
                  <a:srgbClr val="FFFF00"/>
                </a:solidFill>
              </a:rPr>
              <a:t>Principle 4: Integration with ecosystem conservation and restoration</a:t>
            </a:r>
            <a:endParaRPr lang="en-GB" altLang="en-US" sz="2400" smtClean="0">
              <a:solidFill>
                <a:srgbClr val="FFFF00"/>
              </a:solidFill>
            </a:endParaRPr>
          </a:p>
        </p:txBody>
      </p:sp>
      <p:pic>
        <p:nvPicPr>
          <p:cNvPr id="30723" name="Picture 8" descr="Afbeeldingsresultaat voor mangrove plantati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488" y="2917825"/>
            <a:ext cx="5756275" cy="367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6074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0" y="233363"/>
            <a:ext cx="9144000" cy="1000125"/>
          </a:xfrm>
        </p:spPr>
        <p:txBody>
          <a:bodyPr/>
          <a:lstStyle/>
          <a:p>
            <a:pPr algn="ctr"/>
            <a:r>
              <a:rPr lang="en-US" altLang="en-US" sz="2400" smtClean="0">
                <a:solidFill>
                  <a:srgbClr val="FFFF00"/>
                </a:solidFill>
              </a:rPr>
              <a:t>Principle 4: Integration with ecosystem conservation and restoration</a:t>
            </a:r>
            <a:endParaRPr lang="en-GB" altLang="en-US" sz="2400" smtClean="0">
              <a:solidFill>
                <a:srgbClr val="FFFF00"/>
              </a:solidFill>
            </a:endParaRP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>
          <a:xfrm>
            <a:off x="696913" y="1482725"/>
            <a:ext cx="7874000" cy="2000250"/>
          </a:xfrm>
        </p:spPr>
        <p:txBody>
          <a:bodyPr/>
          <a:lstStyle/>
          <a:p>
            <a:r>
              <a:rPr lang="en-US" altLang="en-US" sz="2400" b="1" smtClean="0"/>
              <a:t>Nature-based solutions for flood risk management should make use of existing ecosystems, native species, and comply with basic principles of ecological restoration and conservation.</a:t>
            </a:r>
            <a:endParaRPr lang="en-GB" altLang="en-US" sz="2400" smtClean="0"/>
          </a:p>
        </p:txBody>
      </p:sp>
      <p:pic>
        <p:nvPicPr>
          <p:cNvPr id="31748" name="Picture 8" descr="Afbeeldingsresultaat voor mangrove plantati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488" y="2917825"/>
            <a:ext cx="5756275" cy="367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936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Protect, manage and restore</a:t>
            </a:r>
            <a:endParaRPr lang="en-GB" altLang="en-US" smtClean="0"/>
          </a:p>
        </p:txBody>
      </p:sp>
      <p:pic>
        <p:nvPicPr>
          <p:cNvPr id="32771" name="Picture 2" descr="C:\00 Femke\2 Photos\2014 02 Indonesia, by Femke Tonneijck\IMG_47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2025"/>
            <a:ext cx="9144000" cy="6103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C:\00 Femke\2 Photos\2016 02 Indonesia Femke\Field trip WI team\05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2025"/>
            <a:ext cx="9144000" cy="6103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359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Restore abiotic conditions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42950" y="1328738"/>
            <a:ext cx="7874000" cy="5181600"/>
          </a:xfrm>
        </p:spPr>
        <p:txBody>
          <a:bodyPr/>
          <a:lstStyle/>
          <a:p>
            <a:pPr marL="381000" indent="-381000" eaLnBrk="1" hangingPunct="1">
              <a:lnSpc>
                <a:spcPct val="90000"/>
              </a:lnSpc>
              <a:buFontTx/>
              <a:buChar char="•"/>
            </a:pPr>
            <a:r>
              <a:rPr lang="nl-NL" altLang="en-US" sz="2400" smtClean="0"/>
              <a:t>Hydrology and drainage</a:t>
            </a:r>
          </a:p>
          <a:p>
            <a:pPr marL="381000" indent="-381000" eaLnBrk="1" hangingPunct="1">
              <a:lnSpc>
                <a:spcPct val="90000"/>
              </a:lnSpc>
              <a:buFontTx/>
              <a:buChar char="•"/>
            </a:pPr>
            <a:r>
              <a:rPr lang="nl-NL" altLang="en-US" sz="2400" smtClean="0"/>
              <a:t>Increase elevation and sediment input</a:t>
            </a:r>
          </a:p>
          <a:p>
            <a:pPr marL="381000" indent="-381000" eaLnBrk="1" hangingPunct="1">
              <a:lnSpc>
                <a:spcPct val="90000"/>
              </a:lnSpc>
              <a:buFontTx/>
              <a:buChar char="•"/>
            </a:pPr>
            <a:r>
              <a:rPr lang="nl-NL" altLang="en-US" sz="2400" smtClean="0"/>
              <a:t>Decrease hydrodynamic impact</a:t>
            </a:r>
          </a:p>
          <a:p>
            <a:pPr marL="381000" indent="-381000" eaLnBrk="1" hangingPunct="1">
              <a:lnSpc>
                <a:spcPct val="90000"/>
              </a:lnSpc>
              <a:buFontTx/>
              <a:buChar char="•"/>
            </a:pPr>
            <a:r>
              <a:rPr lang="nl-NL" altLang="en-US" sz="2400" smtClean="0"/>
              <a:t>Make space for mangroves in the back (realign)</a:t>
            </a:r>
          </a:p>
          <a:p>
            <a:pPr marL="381000" indent="-381000" eaLnBrk="1" hangingPunct="1">
              <a:lnSpc>
                <a:spcPct val="90000"/>
              </a:lnSpc>
              <a:buFontTx/>
              <a:buChar char="•"/>
            </a:pPr>
            <a:endParaRPr lang="nl-NL" altLang="en-US" sz="2400" smtClean="0"/>
          </a:p>
          <a:p>
            <a:pPr marL="381000" indent="-381000" eaLnBrk="1" hangingPunct="1">
              <a:lnSpc>
                <a:spcPct val="90000"/>
              </a:lnSpc>
              <a:buFontTx/>
              <a:buChar char="•"/>
            </a:pPr>
            <a:r>
              <a:rPr lang="nl-NL" altLang="en-US" sz="2400" smtClean="0"/>
              <a:t>Check seed availability</a:t>
            </a:r>
            <a:endParaRPr lang="en-US" altLang="en-US" sz="2400" smtClean="0"/>
          </a:p>
          <a:p>
            <a:pPr marL="381000" indent="-381000" eaLnBrk="1" hangingPunct="1">
              <a:lnSpc>
                <a:spcPct val="90000"/>
              </a:lnSpc>
              <a:buFontTx/>
              <a:buChar char="•"/>
            </a:pPr>
            <a:endParaRPr lang="nl-NL" altLang="en-US" sz="2400" smtClean="0"/>
          </a:p>
        </p:txBody>
      </p:sp>
      <p:pic>
        <p:nvPicPr>
          <p:cNvPr id="3379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3488" y="3817938"/>
            <a:ext cx="5370512" cy="301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7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r="11980"/>
          <a:stretch>
            <a:fillRect/>
          </a:stretch>
        </p:blipFill>
        <p:spPr bwMode="auto">
          <a:xfrm>
            <a:off x="0" y="3817938"/>
            <a:ext cx="4760913" cy="304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3434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Date Placeholder 3"/>
          <p:cNvSpPr txBox="1">
            <a:spLocks noGrp="1"/>
          </p:cNvSpPr>
          <p:nvPr/>
        </p:nvSpPr>
        <p:spPr bwMode="auto">
          <a:xfrm>
            <a:off x="3122613" y="6613525"/>
            <a:ext cx="1436687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BBF"/>
              </a:buClr>
              <a:buFont typeface="Wingdings" pitchFamily="2" charset="2"/>
              <a:buChar char="Ø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BBF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nl-NL" altLang="en-US" sz="900" b="0">
                <a:solidFill>
                  <a:srgbClr val="008BBF"/>
                </a:solidFill>
              </a:rPr>
              <a:t>Januari 2012</a:t>
            </a:r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Restoration of abiotic conditions</a:t>
            </a:r>
          </a:p>
        </p:txBody>
      </p:sp>
      <p:pic>
        <p:nvPicPr>
          <p:cNvPr id="34820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3413" y="3405188"/>
            <a:ext cx="4700587" cy="352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1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05188"/>
            <a:ext cx="4705350" cy="352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2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42975"/>
            <a:ext cx="9144000" cy="261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062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0" y="233363"/>
            <a:ext cx="9144000" cy="1000125"/>
          </a:xfrm>
        </p:spPr>
        <p:txBody>
          <a:bodyPr/>
          <a:lstStyle/>
          <a:p>
            <a:pPr algn="ctr"/>
            <a:r>
              <a:rPr lang="en-US" altLang="en-US" sz="2400" smtClean="0">
                <a:solidFill>
                  <a:srgbClr val="FFFF00"/>
                </a:solidFill>
              </a:rPr>
              <a:t>Principle 5: Adaptive management</a:t>
            </a:r>
            <a:endParaRPr lang="en-GB" altLang="en-US" sz="2400" smtClean="0">
              <a:solidFill>
                <a:srgbClr val="FFFF00"/>
              </a:solidFill>
            </a:endParaRPr>
          </a:p>
        </p:txBody>
      </p:sp>
      <p:pic>
        <p:nvPicPr>
          <p:cNvPr id="4" name="Picture 6" descr="Afbeeldingsresultaat voor cartoon of people running awa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4" t="18768" r="1524" b="11626"/>
          <a:stretch>
            <a:fillRect/>
          </a:stretch>
        </p:blipFill>
        <p:spPr bwMode="auto">
          <a:xfrm>
            <a:off x="295275" y="3435350"/>
            <a:ext cx="3836988" cy="266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4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3388" y="3435350"/>
            <a:ext cx="4638675" cy="266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5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011891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xfrm>
            <a:off x="0" y="233363"/>
            <a:ext cx="9144000" cy="1000125"/>
          </a:xfrm>
        </p:spPr>
        <p:txBody>
          <a:bodyPr/>
          <a:lstStyle/>
          <a:p>
            <a:pPr algn="ctr"/>
            <a:r>
              <a:rPr lang="en-US" altLang="en-US" sz="2400" smtClean="0">
                <a:solidFill>
                  <a:srgbClr val="FFFF00"/>
                </a:solidFill>
              </a:rPr>
              <a:t>Principle 5: Adaptive management</a:t>
            </a:r>
            <a:endParaRPr lang="en-GB" altLang="en-US" sz="2400" smtClean="0">
              <a:solidFill>
                <a:srgbClr val="FFFF00"/>
              </a:solidFill>
            </a:endParaRP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>
          <a:xfrm>
            <a:off x="696913" y="1482725"/>
            <a:ext cx="7874000" cy="1654175"/>
          </a:xfrm>
        </p:spPr>
        <p:txBody>
          <a:bodyPr/>
          <a:lstStyle/>
          <a:p>
            <a:r>
              <a:rPr lang="en-US" altLang="en-US" sz="2400" b="1" smtClean="0"/>
              <a:t>Nature-based solutions for flood risk management need adaptive management based on long-term monitoring. This ensures their sustainable performance.</a:t>
            </a:r>
            <a:endParaRPr lang="en-GB" altLang="en-US" sz="2400" smtClean="0"/>
          </a:p>
        </p:txBody>
      </p:sp>
      <p:pic>
        <p:nvPicPr>
          <p:cNvPr id="4" name="Picture 6" descr="Afbeeldingsresultaat voor cartoon of people running awa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4" t="18768" r="1524" b="11626"/>
          <a:stretch>
            <a:fillRect/>
          </a:stretch>
        </p:blipFill>
        <p:spPr bwMode="auto">
          <a:xfrm>
            <a:off x="295275" y="3435350"/>
            <a:ext cx="3836988" cy="266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3388" y="3435350"/>
            <a:ext cx="4638675" cy="266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6950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Choose a strategy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75260"/>
            <a:ext cx="8064896" cy="266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 bwMode="auto">
          <a:xfrm>
            <a:off x="236771" y="3654518"/>
            <a:ext cx="8144395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81236" y="2753623"/>
            <a:ext cx="2448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Management option</a:t>
            </a:r>
            <a:endParaRPr lang="en-GB" sz="1400" dirty="0"/>
          </a:p>
        </p:txBody>
      </p:sp>
      <p:sp>
        <p:nvSpPr>
          <p:cNvPr id="9" name="Up Arrow 8"/>
          <p:cNvSpPr/>
          <p:nvPr/>
        </p:nvSpPr>
        <p:spPr bwMode="auto">
          <a:xfrm>
            <a:off x="2045332" y="2306847"/>
            <a:ext cx="216024" cy="451793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TextBox 3">
            <a:hlinkClick r:id="rId4"/>
          </p:cNvPr>
          <p:cNvSpPr txBox="1"/>
          <p:nvPr/>
        </p:nvSpPr>
        <p:spPr>
          <a:xfrm>
            <a:off x="323528" y="5301208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hlinkClick r:id="rId4"/>
              </a:rPr>
              <a:t>From: Evidence directory Working with Natural Processes (EEA 2017)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2403600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Manage: adaptive management</a:t>
            </a:r>
            <a:endParaRPr lang="en-GB" altLang="en-US" smtClean="0"/>
          </a:p>
        </p:txBody>
      </p:sp>
      <p:graphicFrame>
        <p:nvGraphicFramePr>
          <p:cNvPr id="4" name="Diagram 3"/>
          <p:cNvGraphicFramePr/>
          <p:nvPr/>
        </p:nvGraphicFramePr>
        <p:xfrm>
          <a:off x="-771532" y="1100138"/>
          <a:ext cx="5750471" cy="37764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7892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9" t="11250" r="10429" b="5000"/>
          <a:stretch>
            <a:fillRect/>
          </a:stretch>
        </p:blipFill>
        <p:spPr bwMode="auto">
          <a:xfrm>
            <a:off x="4905375" y="1111250"/>
            <a:ext cx="3944938" cy="260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893" name="Picture 7" descr="vooroeversuppletie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29113"/>
            <a:ext cx="3636963" cy="242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4" name="Picture 2" descr="Afbeeldingsresultaat voor nourishment hopper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688" y="3849688"/>
            <a:ext cx="5192712" cy="292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564134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88" y="188913"/>
            <a:ext cx="8912225" cy="664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009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94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"/>
          <p:cNvSpPr txBox="1">
            <a:spLocks noChangeArrowheads="1"/>
          </p:cNvSpPr>
          <p:nvPr/>
        </p:nvSpPr>
        <p:spPr>
          <a:xfrm>
            <a:off x="0" y="4724400"/>
            <a:ext cx="9156700" cy="1438275"/>
          </a:xfrm>
          <a:prstGeom prst="rect">
            <a:avLst/>
          </a:prstGeom>
          <a:solidFill>
            <a:srgbClr val="FFFFFF"/>
          </a:solidFill>
        </p:spPr>
        <p:txBody>
          <a:bodyPr/>
          <a:lstStyle>
            <a:lvl1pPr>
              <a:defRPr sz="2400" b="1">
                <a:solidFill>
                  <a:srgbClr val="000099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 b="1">
                <a:solidFill>
                  <a:srgbClr val="000099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 b="1">
                <a:solidFill>
                  <a:srgbClr val="000099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 b="1">
                <a:solidFill>
                  <a:srgbClr val="000099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 b="1">
                <a:solidFill>
                  <a:srgbClr val="000099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99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99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99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99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lnSpc>
                <a:spcPts val="1413"/>
              </a:lnSpc>
              <a:spcBef>
                <a:spcPct val="50000"/>
              </a:spcBef>
            </a:pPr>
            <a:endParaRPr lang="en-US" altLang="en-US" sz="2800" b="0">
              <a:solidFill>
                <a:srgbClr val="222268"/>
              </a:solidFill>
              <a:latin typeface="Trebuchet MS" pitchFamily="34" charset="0"/>
              <a:cs typeface="Arial" charset="0"/>
              <a:sym typeface="Arial" charset="0"/>
            </a:endParaRPr>
          </a:p>
          <a:p>
            <a:pPr algn="ctr" eaLnBrk="1" hangingPunct="1">
              <a:lnSpc>
                <a:spcPts val="1413"/>
              </a:lnSpc>
              <a:spcBef>
                <a:spcPct val="50000"/>
              </a:spcBef>
            </a:pPr>
            <a:r>
              <a:rPr lang="en-US" altLang="en-US" sz="2800" b="0">
                <a:solidFill>
                  <a:srgbClr val="222268"/>
                </a:solidFill>
                <a:latin typeface="Trebuchet MS" pitchFamily="34" charset="0"/>
                <a:cs typeface="Arial" charset="0"/>
                <a:sym typeface="Arial" charset="0"/>
              </a:rPr>
              <a:t>Building with Nature-decision making:</a:t>
            </a:r>
          </a:p>
          <a:p>
            <a:pPr algn="ctr" eaLnBrk="1" hangingPunct="1">
              <a:lnSpc>
                <a:spcPts val="1413"/>
              </a:lnSpc>
              <a:spcBef>
                <a:spcPct val="50000"/>
              </a:spcBef>
            </a:pPr>
            <a:r>
              <a:rPr lang="en-US" altLang="en-US" sz="2800" b="0">
                <a:solidFill>
                  <a:srgbClr val="222268"/>
                </a:solidFill>
                <a:latin typeface="Trebuchet MS" pitchFamily="34" charset="0"/>
                <a:cs typeface="Arial" charset="0"/>
                <a:sym typeface="Arial" charset="0"/>
              </a:rPr>
              <a:t>Multi-criteria analysis</a:t>
            </a:r>
          </a:p>
          <a:p>
            <a:pPr algn="ctr" eaLnBrk="1" hangingPunct="1">
              <a:lnSpc>
                <a:spcPts val="1413"/>
              </a:lnSpc>
              <a:spcBef>
                <a:spcPct val="50000"/>
              </a:spcBef>
            </a:pPr>
            <a:r>
              <a:rPr lang="en-US" altLang="en-US" sz="2000" b="0">
                <a:solidFill>
                  <a:srgbClr val="222268"/>
                </a:solidFill>
                <a:latin typeface="Trebuchet MS" pitchFamily="34" charset="0"/>
                <a:cs typeface="Arial" charset="0"/>
                <a:sym typeface="Arial" charset="0"/>
              </a:rPr>
              <a:t>Erik de Ruijter van Steveninck with contributions by Henk-Jan Verhagen</a:t>
            </a:r>
          </a:p>
        </p:txBody>
      </p:sp>
      <p:pic>
        <p:nvPicPr>
          <p:cNvPr id="5124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91250"/>
            <a:ext cx="18351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70323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116013" y="836613"/>
            <a:ext cx="5256212" cy="515937"/>
          </a:xfrm>
        </p:spPr>
        <p:txBody>
          <a:bodyPr/>
          <a:lstStyle/>
          <a:p>
            <a:pPr eaLnBrk="1" hangingPunct="1"/>
            <a:r>
              <a:rPr lang="nl-NL" altLang="en-US" b="0" smtClean="0">
                <a:solidFill>
                  <a:srgbClr val="222268"/>
                </a:solidFill>
              </a:rPr>
              <a:t>Multi-criteria analysis: aim</a:t>
            </a:r>
            <a:endParaRPr lang="en-GB" altLang="en-US" b="0" smtClean="0">
              <a:solidFill>
                <a:srgbClr val="222268"/>
              </a:solidFill>
            </a:endParaRPr>
          </a:p>
        </p:txBody>
      </p:sp>
      <p:sp>
        <p:nvSpPr>
          <p:cNvPr id="92163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11188" y="2349500"/>
            <a:ext cx="7772400" cy="2447925"/>
          </a:xfrm>
        </p:spPr>
        <p:txBody>
          <a:bodyPr/>
          <a:lstStyle/>
          <a:p>
            <a:pPr eaLnBrk="1" hangingPunct="1">
              <a:buClr>
                <a:schemeClr val="tx1"/>
              </a:buClr>
            </a:pPr>
            <a:r>
              <a:rPr lang="en-US" altLang="en-US" smtClean="0">
                <a:solidFill>
                  <a:srgbClr val="222268"/>
                </a:solidFill>
              </a:rPr>
              <a:t>to </a:t>
            </a:r>
            <a:r>
              <a:rPr lang="en-US" altLang="en-US" u="sng" smtClean="0">
                <a:solidFill>
                  <a:srgbClr val="222268"/>
                </a:solidFill>
              </a:rPr>
              <a:t>assist</a:t>
            </a:r>
            <a:r>
              <a:rPr lang="en-US" altLang="en-US" smtClean="0">
                <a:solidFill>
                  <a:srgbClr val="222268"/>
                </a:solidFill>
              </a:rPr>
              <a:t> decision makers in choosing a preferred course of action</a:t>
            </a:r>
          </a:p>
          <a:p>
            <a:pPr eaLnBrk="1" hangingPunct="1">
              <a:buClr>
                <a:schemeClr val="tx1"/>
              </a:buClr>
            </a:pPr>
            <a:r>
              <a:rPr lang="en-US" altLang="en-US" smtClean="0">
                <a:solidFill>
                  <a:srgbClr val="222268"/>
                </a:solidFill>
              </a:rPr>
              <a:t>among </a:t>
            </a:r>
            <a:r>
              <a:rPr lang="en-US" altLang="en-US" u="sng" smtClean="0">
                <a:solidFill>
                  <a:srgbClr val="222268"/>
                </a:solidFill>
              </a:rPr>
              <a:t>complex</a:t>
            </a:r>
            <a:r>
              <a:rPr lang="en-US" altLang="en-US" smtClean="0">
                <a:solidFill>
                  <a:srgbClr val="222268"/>
                </a:solidFill>
              </a:rPr>
              <a:t> alternatives</a:t>
            </a:r>
          </a:p>
          <a:p>
            <a:pPr eaLnBrk="1" hangingPunct="1">
              <a:buClr>
                <a:schemeClr val="tx1"/>
              </a:buClr>
            </a:pPr>
            <a:r>
              <a:rPr lang="en-US" altLang="en-US" smtClean="0">
                <a:solidFill>
                  <a:srgbClr val="222268"/>
                </a:solidFill>
              </a:rPr>
              <a:t>having often</a:t>
            </a:r>
            <a:r>
              <a:rPr lang="en-US" altLang="en-US" u="sng" smtClean="0">
                <a:solidFill>
                  <a:srgbClr val="222268"/>
                </a:solidFill>
              </a:rPr>
              <a:t> contradicting</a:t>
            </a:r>
            <a:r>
              <a:rPr lang="en-US" altLang="en-US" smtClean="0">
                <a:solidFill>
                  <a:srgbClr val="222268"/>
                </a:solidFill>
              </a:rPr>
              <a:t> users and functions </a:t>
            </a:r>
          </a:p>
          <a:p>
            <a:pPr eaLnBrk="1" hangingPunct="1">
              <a:buClr>
                <a:schemeClr val="tx1"/>
              </a:buClr>
            </a:pPr>
            <a:r>
              <a:rPr lang="en-US" altLang="en-US" smtClean="0">
                <a:solidFill>
                  <a:srgbClr val="222268"/>
                </a:solidFill>
              </a:rPr>
              <a:t>under </a:t>
            </a:r>
            <a:r>
              <a:rPr lang="en-US" altLang="en-US" u="sng" smtClean="0">
                <a:solidFill>
                  <a:srgbClr val="222268"/>
                </a:solidFill>
              </a:rPr>
              <a:t>uncertain</a:t>
            </a:r>
            <a:r>
              <a:rPr lang="en-US" altLang="en-US" smtClean="0">
                <a:solidFill>
                  <a:srgbClr val="222268"/>
                </a:solidFill>
              </a:rPr>
              <a:t> conditions</a:t>
            </a:r>
          </a:p>
          <a:p>
            <a:pPr eaLnBrk="1" hangingPunct="1">
              <a:buClr>
                <a:schemeClr val="tx1"/>
              </a:buClr>
            </a:pPr>
            <a:endParaRPr lang="en-US" altLang="en-US" smtClean="0">
              <a:solidFill>
                <a:srgbClr val="222268"/>
              </a:solidFill>
            </a:endParaRPr>
          </a:p>
          <a:p>
            <a:pPr algn="ctr" eaLnBrk="1" hangingPunct="1">
              <a:buClr>
                <a:schemeClr val="tx1"/>
              </a:buClr>
              <a:buFontTx/>
              <a:buNone/>
            </a:pPr>
            <a:r>
              <a:rPr lang="en-US" altLang="en-US" smtClean="0">
                <a:solidFill>
                  <a:srgbClr val="222268"/>
                </a:solidFill>
              </a:rPr>
              <a:t>There is not one solution</a:t>
            </a:r>
          </a:p>
          <a:p>
            <a:pPr eaLnBrk="1" hangingPunct="1">
              <a:buFont typeface="Wingdings" pitchFamily="2" charset="2"/>
              <a:buNone/>
            </a:pPr>
            <a:endParaRPr lang="en-GB" altLang="en-US" smtClean="0">
              <a:solidFill>
                <a:srgbClr val="222268"/>
              </a:solidFill>
            </a:endParaRP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E23AB1C-B3A6-4805-AEAB-8B315A093B21}" type="slidenum">
              <a:rPr lang="en-US" altLang="en-US" sz="1000"/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000"/>
          </a:p>
        </p:txBody>
      </p:sp>
      <p:sp>
        <p:nvSpPr>
          <p:cNvPr id="717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t-IT" altLang="en-US" sz="1000" smtClean="0"/>
              <a:t>DecisionMaking</a:t>
            </a:r>
            <a:endParaRPr lang="en-US" altLang="en-US" sz="1000" smtClean="0"/>
          </a:p>
        </p:txBody>
      </p:sp>
      <p:sp>
        <p:nvSpPr>
          <p:cNvPr id="717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000" smtClean="0"/>
              <a:t>BwN-012018</a:t>
            </a:r>
          </a:p>
        </p:txBody>
      </p:sp>
    </p:spTree>
    <p:extLst>
      <p:ext uri="{BB962C8B-B14F-4D97-AF65-F5344CB8AC3E}">
        <p14:creationId xmlns:p14="http://schemas.microsoft.com/office/powerpoint/2010/main" val="3373781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02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0" smtClean="0">
                <a:solidFill>
                  <a:srgbClr val="222268"/>
                </a:solidFill>
                <a:latin typeface="Trebuchet MS" pitchFamily="34" charset="0"/>
              </a:rPr>
              <a:t>Step 1: What is the problem?</a:t>
            </a:r>
            <a:endParaRPr lang="en-GB" altLang="en-US" b="0" smtClean="0">
              <a:solidFill>
                <a:srgbClr val="222268"/>
              </a:solidFill>
              <a:latin typeface="Trebuchet MS" pitchFamily="34" charset="0"/>
            </a:endParaRPr>
          </a:p>
        </p:txBody>
      </p:sp>
      <p:grpSp>
        <p:nvGrpSpPr>
          <p:cNvPr id="8195" name="Group 1045"/>
          <p:cNvGrpSpPr>
            <a:grpSpLocks/>
          </p:cNvGrpSpPr>
          <p:nvPr/>
        </p:nvGrpSpPr>
        <p:grpSpPr bwMode="auto">
          <a:xfrm>
            <a:off x="241300" y="1676400"/>
            <a:ext cx="8750300" cy="4114800"/>
            <a:chOff x="152" y="1056"/>
            <a:chExt cx="5512" cy="2592"/>
          </a:xfrm>
        </p:grpSpPr>
        <p:sp>
          <p:nvSpPr>
            <p:cNvPr id="38919" name="Freeform 1028"/>
            <p:cNvSpPr>
              <a:spLocks/>
            </p:cNvSpPr>
            <p:nvPr/>
          </p:nvSpPr>
          <p:spPr bwMode="auto">
            <a:xfrm>
              <a:off x="152" y="1144"/>
              <a:ext cx="5472" cy="1616"/>
            </a:xfrm>
            <a:custGeom>
              <a:avLst/>
              <a:gdLst>
                <a:gd name="T0" fmla="*/ 0 w 5472"/>
                <a:gd name="T1" fmla="*/ 1552 h 1616"/>
                <a:gd name="T2" fmla="*/ 672 w 5472"/>
                <a:gd name="T3" fmla="*/ 1600 h 1616"/>
                <a:gd name="T4" fmla="*/ 864 w 5472"/>
                <a:gd name="T5" fmla="*/ 1600 h 1616"/>
                <a:gd name="T6" fmla="*/ 1200 w 5472"/>
                <a:gd name="T7" fmla="*/ 1600 h 1616"/>
                <a:gd name="T8" fmla="*/ 1248 w 5472"/>
                <a:gd name="T9" fmla="*/ 1504 h 1616"/>
                <a:gd name="T10" fmla="*/ 1152 w 5472"/>
                <a:gd name="T11" fmla="*/ 1504 h 1616"/>
                <a:gd name="T12" fmla="*/ 960 w 5472"/>
                <a:gd name="T13" fmla="*/ 1504 h 1616"/>
                <a:gd name="T14" fmla="*/ 912 w 5472"/>
                <a:gd name="T15" fmla="*/ 1504 h 1616"/>
                <a:gd name="T16" fmla="*/ 672 w 5472"/>
                <a:gd name="T17" fmla="*/ 1456 h 1616"/>
                <a:gd name="T18" fmla="*/ 432 w 5472"/>
                <a:gd name="T19" fmla="*/ 1408 h 1616"/>
                <a:gd name="T20" fmla="*/ 240 w 5472"/>
                <a:gd name="T21" fmla="*/ 1312 h 1616"/>
                <a:gd name="T22" fmla="*/ 240 w 5472"/>
                <a:gd name="T23" fmla="*/ 1168 h 1616"/>
                <a:gd name="T24" fmla="*/ 336 w 5472"/>
                <a:gd name="T25" fmla="*/ 1120 h 1616"/>
                <a:gd name="T26" fmla="*/ 528 w 5472"/>
                <a:gd name="T27" fmla="*/ 1168 h 1616"/>
                <a:gd name="T28" fmla="*/ 912 w 5472"/>
                <a:gd name="T29" fmla="*/ 1216 h 1616"/>
                <a:gd name="T30" fmla="*/ 1056 w 5472"/>
                <a:gd name="T31" fmla="*/ 1168 h 1616"/>
                <a:gd name="T32" fmla="*/ 1248 w 5472"/>
                <a:gd name="T33" fmla="*/ 1072 h 1616"/>
                <a:gd name="T34" fmla="*/ 1440 w 5472"/>
                <a:gd name="T35" fmla="*/ 1120 h 1616"/>
                <a:gd name="T36" fmla="*/ 1680 w 5472"/>
                <a:gd name="T37" fmla="*/ 1264 h 1616"/>
                <a:gd name="T38" fmla="*/ 1872 w 5472"/>
                <a:gd name="T39" fmla="*/ 1264 h 1616"/>
                <a:gd name="T40" fmla="*/ 2016 w 5472"/>
                <a:gd name="T41" fmla="*/ 1264 h 1616"/>
                <a:gd name="T42" fmla="*/ 2208 w 5472"/>
                <a:gd name="T43" fmla="*/ 1168 h 1616"/>
                <a:gd name="T44" fmla="*/ 2352 w 5472"/>
                <a:gd name="T45" fmla="*/ 1120 h 1616"/>
                <a:gd name="T46" fmla="*/ 2496 w 5472"/>
                <a:gd name="T47" fmla="*/ 1072 h 1616"/>
                <a:gd name="T48" fmla="*/ 2688 w 5472"/>
                <a:gd name="T49" fmla="*/ 1072 h 1616"/>
                <a:gd name="T50" fmla="*/ 2880 w 5472"/>
                <a:gd name="T51" fmla="*/ 1120 h 1616"/>
                <a:gd name="T52" fmla="*/ 2976 w 5472"/>
                <a:gd name="T53" fmla="*/ 1120 h 1616"/>
                <a:gd name="T54" fmla="*/ 3072 w 5472"/>
                <a:gd name="T55" fmla="*/ 1120 h 1616"/>
                <a:gd name="T56" fmla="*/ 3216 w 5472"/>
                <a:gd name="T57" fmla="*/ 1072 h 1616"/>
                <a:gd name="T58" fmla="*/ 3072 w 5472"/>
                <a:gd name="T59" fmla="*/ 784 h 1616"/>
                <a:gd name="T60" fmla="*/ 3072 w 5472"/>
                <a:gd name="T61" fmla="*/ 304 h 1616"/>
                <a:gd name="T62" fmla="*/ 3264 w 5472"/>
                <a:gd name="T63" fmla="*/ 208 h 1616"/>
                <a:gd name="T64" fmla="*/ 3600 w 5472"/>
                <a:gd name="T65" fmla="*/ 112 h 1616"/>
                <a:gd name="T66" fmla="*/ 4032 w 5472"/>
                <a:gd name="T67" fmla="*/ 64 h 1616"/>
                <a:gd name="T68" fmla="*/ 4608 w 5472"/>
                <a:gd name="T69" fmla="*/ 64 h 1616"/>
                <a:gd name="T70" fmla="*/ 5040 w 5472"/>
                <a:gd name="T71" fmla="*/ 16 h 1616"/>
                <a:gd name="T72" fmla="*/ 5472 w 5472"/>
                <a:gd name="T73" fmla="*/ 160 h 161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5472"/>
                <a:gd name="T112" fmla="*/ 0 h 1616"/>
                <a:gd name="T113" fmla="*/ 5472 w 5472"/>
                <a:gd name="T114" fmla="*/ 1616 h 161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5472" h="1616">
                  <a:moveTo>
                    <a:pt x="0" y="1552"/>
                  </a:moveTo>
                  <a:cubicBezTo>
                    <a:pt x="264" y="1572"/>
                    <a:pt x="528" y="1592"/>
                    <a:pt x="672" y="1600"/>
                  </a:cubicBezTo>
                  <a:cubicBezTo>
                    <a:pt x="816" y="1608"/>
                    <a:pt x="776" y="1600"/>
                    <a:pt x="864" y="1600"/>
                  </a:cubicBezTo>
                  <a:cubicBezTo>
                    <a:pt x="952" y="1600"/>
                    <a:pt x="1136" y="1616"/>
                    <a:pt x="1200" y="1600"/>
                  </a:cubicBezTo>
                  <a:cubicBezTo>
                    <a:pt x="1264" y="1584"/>
                    <a:pt x="1256" y="1520"/>
                    <a:pt x="1248" y="1504"/>
                  </a:cubicBezTo>
                  <a:cubicBezTo>
                    <a:pt x="1240" y="1488"/>
                    <a:pt x="1200" y="1504"/>
                    <a:pt x="1152" y="1504"/>
                  </a:cubicBezTo>
                  <a:cubicBezTo>
                    <a:pt x="1104" y="1504"/>
                    <a:pt x="1000" y="1504"/>
                    <a:pt x="960" y="1504"/>
                  </a:cubicBezTo>
                  <a:cubicBezTo>
                    <a:pt x="920" y="1504"/>
                    <a:pt x="960" y="1512"/>
                    <a:pt x="912" y="1504"/>
                  </a:cubicBezTo>
                  <a:cubicBezTo>
                    <a:pt x="864" y="1496"/>
                    <a:pt x="752" y="1472"/>
                    <a:pt x="672" y="1456"/>
                  </a:cubicBezTo>
                  <a:cubicBezTo>
                    <a:pt x="592" y="1440"/>
                    <a:pt x="504" y="1432"/>
                    <a:pt x="432" y="1408"/>
                  </a:cubicBezTo>
                  <a:cubicBezTo>
                    <a:pt x="360" y="1384"/>
                    <a:pt x="272" y="1352"/>
                    <a:pt x="240" y="1312"/>
                  </a:cubicBezTo>
                  <a:cubicBezTo>
                    <a:pt x="208" y="1272"/>
                    <a:pt x="224" y="1200"/>
                    <a:pt x="240" y="1168"/>
                  </a:cubicBezTo>
                  <a:cubicBezTo>
                    <a:pt x="256" y="1136"/>
                    <a:pt x="288" y="1120"/>
                    <a:pt x="336" y="1120"/>
                  </a:cubicBezTo>
                  <a:cubicBezTo>
                    <a:pt x="384" y="1120"/>
                    <a:pt x="432" y="1152"/>
                    <a:pt x="528" y="1168"/>
                  </a:cubicBezTo>
                  <a:cubicBezTo>
                    <a:pt x="624" y="1184"/>
                    <a:pt x="824" y="1216"/>
                    <a:pt x="912" y="1216"/>
                  </a:cubicBezTo>
                  <a:cubicBezTo>
                    <a:pt x="1000" y="1216"/>
                    <a:pt x="1000" y="1192"/>
                    <a:pt x="1056" y="1168"/>
                  </a:cubicBezTo>
                  <a:cubicBezTo>
                    <a:pt x="1112" y="1144"/>
                    <a:pt x="1184" y="1080"/>
                    <a:pt x="1248" y="1072"/>
                  </a:cubicBezTo>
                  <a:cubicBezTo>
                    <a:pt x="1312" y="1064"/>
                    <a:pt x="1368" y="1088"/>
                    <a:pt x="1440" y="1120"/>
                  </a:cubicBezTo>
                  <a:cubicBezTo>
                    <a:pt x="1512" y="1152"/>
                    <a:pt x="1608" y="1240"/>
                    <a:pt x="1680" y="1264"/>
                  </a:cubicBezTo>
                  <a:cubicBezTo>
                    <a:pt x="1752" y="1288"/>
                    <a:pt x="1816" y="1264"/>
                    <a:pt x="1872" y="1264"/>
                  </a:cubicBezTo>
                  <a:cubicBezTo>
                    <a:pt x="1928" y="1264"/>
                    <a:pt x="1960" y="1280"/>
                    <a:pt x="2016" y="1264"/>
                  </a:cubicBezTo>
                  <a:cubicBezTo>
                    <a:pt x="2072" y="1248"/>
                    <a:pt x="2152" y="1192"/>
                    <a:pt x="2208" y="1168"/>
                  </a:cubicBezTo>
                  <a:cubicBezTo>
                    <a:pt x="2264" y="1144"/>
                    <a:pt x="2304" y="1136"/>
                    <a:pt x="2352" y="1120"/>
                  </a:cubicBezTo>
                  <a:cubicBezTo>
                    <a:pt x="2400" y="1104"/>
                    <a:pt x="2440" y="1080"/>
                    <a:pt x="2496" y="1072"/>
                  </a:cubicBezTo>
                  <a:cubicBezTo>
                    <a:pt x="2552" y="1064"/>
                    <a:pt x="2624" y="1064"/>
                    <a:pt x="2688" y="1072"/>
                  </a:cubicBezTo>
                  <a:cubicBezTo>
                    <a:pt x="2752" y="1080"/>
                    <a:pt x="2832" y="1112"/>
                    <a:pt x="2880" y="1120"/>
                  </a:cubicBezTo>
                  <a:cubicBezTo>
                    <a:pt x="2928" y="1128"/>
                    <a:pt x="2944" y="1120"/>
                    <a:pt x="2976" y="1120"/>
                  </a:cubicBezTo>
                  <a:cubicBezTo>
                    <a:pt x="3008" y="1120"/>
                    <a:pt x="3032" y="1128"/>
                    <a:pt x="3072" y="1120"/>
                  </a:cubicBezTo>
                  <a:cubicBezTo>
                    <a:pt x="3112" y="1112"/>
                    <a:pt x="3216" y="1128"/>
                    <a:pt x="3216" y="1072"/>
                  </a:cubicBezTo>
                  <a:cubicBezTo>
                    <a:pt x="3216" y="1016"/>
                    <a:pt x="3096" y="912"/>
                    <a:pt x="3072" y="784"/>
                  </a:cubicBezTo>
                  <a:cubicBezTo>
                    <a:pt x="3048" y="656"/>
                    <a:pt x="3040" y="400"/>
                    <a:pt x="3072" y="304"/>
                  </a:cubicBezTo>
                  <a:cubicBezTo>
                    <a:pt x="3104" y="208"/>
                    <a:pt x="3176" y="240"/>
                    <a:pt x="3264" y="208"/>
                  </a:cubicBezTo>
                  <a:cubicBezTo>
                    <a:pt x="3352" y="176"/>
                    <a:pt x="3472" y="136"/>
                    <a:pt x="3600" y="112"/>
                  </a:cubicBezTo>
                  <a:cubicBezTo>
                    <a:pt x="3728" y="88"/>
                    <a:pt x="3864" y="72"/>
                    <a:pt x="4032" y="64"/>
                  </a:cubicBezTo>
                  <a:cubicBezTo>
                    <a:pt x="4200" y="56"/>
                    <a:pt x="4440" y="72"/>
                    <a:pt x="4608" y="64"/>
                  </a:cubicBezTo>
                  <a:cubicBezTo>
                    <a:pt x="4776" y="56"/>
                    <a:pt x="4896" y="0"/>
                    <a:pt x="5040" y="16"/>
                  </a:cubicBezTo>
                  <a:cubicBezTo>
                    <a:pt x="5184" y="32"/>
                    <a:pt x="5400" y="136"/>
                    <a:pt x="5472" y="160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GB" b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8920" name="Freeform 1029"/>
            <p:cNvSpPr>
              <a:spLocks/>
            </p:cNvSpPr>
            <p:nvPr/>
          </p:nvSpPr>
          <p:spPr bwMode="auto">
            <a:xfrm>
              <a:off x="1584" y="1248"/>
              <a:ext cx="4040" cy="1544"/>
            </a:xfrm>
            <a:custGeom>
              <a:avLst/>
              <a:gdLst>
                <a:gd name="T0" fmla="*/ 1448 w 4040"/>
                <a:gd name="T1" fmla="*/ 1544 h 1544"/>
                <a:gd name="T2" fmla="*/ 200 w 4040"/>
                <a:gd name="T3" fmla="*/ 1496 h 1544"/>
                <a:gd name="T4" fmla="*/ 248 w 4040"/>
                <a:gd name="T5" fmla="*/ 1400 h 1544"/>
                <a:gd name="T6" fmla="*/ 440 w 4040"/>
                <a:gd name="T7" fmla="*/ 1400 h 1544"/>
                <a:gd name="T8" fmla="*/ 632 w 4040"/>
                <a:gd name="T9" fmla="*/ 1400 h 1544"/>
                <a:gd name="T10" fmla="*/ 776 w 4040"/>
                <a:gd name="T11" fmla="*/ 1448 h 1544"/>
                <a:gd name="T12" fmla="*/ 824 w 4040"/>
                <a:gd name="T13" fmla="*/ 1400 h 1544"/>
                <a:gd name="T14" fmla="*/ 1016 w 4040"/>
                <a:gd name="T15" fmla="*/ 1400 h 1544"/>
                <a:gd name="T16" fmla="*/ 1208 w 4040"/>
                <a:gd name="T17" fmla="*/ 1400 h 1544"/>
                <a:gd name="T18" fmla="*/ 1592 w 4040"/>
                <a:gd name="T19" fmla="*/ 1400 h 1544"/>
                <a:gd name="T20" fmla="*/ 1832 w 4040"/>
                <a:gd name="T21" fmla="*/ 1448 h 1544"/>
                <a:gd name="T22" fmla="*/ 2072 w 4040"/>
                <a:gd name="T23" fmla="*/ 1496 h 1544"/>
                <a:gd name="T24" fmla="*/ 2312 w 4040"/>
                <a:gd name="T25" fmla="*/ 1400 h 1544"/>
                <a:gd name="T26" fmla="*/ 2456 w 4040"/>
                <a:gd name="T27" fmla="*/ 1256 h 1544"/>
                <a:gd name="T28" fmla="*/ 2408 w 4040"/>
                <a:gd name="T29" fmla="*/ 1064 h 1544"/>
                <a:gd name="T30" fmla="*/ 2216 w 4040"/>
                <a:gd name="T31" fmla="*/ 1016 h 1544"/>
                <a:gd name="T32" fmla="*/ 2072 w 4040"/>
                <a:gd name="T33" fmla="*/ 1016 h 1544"/>
                <a:gd name="T34" fmla="*/ 2024 w 4040"/>
                <a:gd name="T35" fmla="*/ 872 h 1544"/>
                <a:gd name="T36" fmla="*/ 1928 w 4040"/>
                <a:gd name="T37" fmla="*/ 680 h 1544"/>
                <a:gd name="T38" fmla="*/ 1832 w 4040"/>
                <a:gd name="T39" fmla="*/ 536 h 1544"/>
                <a:gd name="T40" fmla="*/ 1832 w 4040"/>
                <a:gd name="T41" fmla="*/ 440 h 1544"/>
                <a:gd name="T42" fmla="*/ 1880 w 4040"/>
                <a:gd name="T43" fmla="*/ 296 h 1544"/>
                <a:gd name="T44" fmla="*/ 1928 w 4040"/>
                <a:gd name="T45" fmla="*/ 152 h 1544"/>
                <a:gd name="T46" fmla="*/ 2024 w 4040"/>
                <a:gd name="T47" fmla="*/ 152 h 1544"/>
                <a:gd name="T48" fmla="*/ 2360 w 4040"/>
                <a:gd name="T49" fmla="*/ 104 h 1544"/>
                <a:gd name="T50" fmla="*/ 2648 w 4040"/>
                <a:gd name="T51" fmla="*/ 56 h 1544"/>
                <a:gd name="T52" fmla="*/ 2792 w 4040"/>
                <a:gd name="T53" fmla="*/ 8 h 1544"/>
                <a:gd name="T54" fmla="*/ 2984 w 4040"/>
                <a:gd name="T55" fmla="*/ 8 h 1544"/>
                <a:gd name="T56" fmla="*/ 3272 w 4040"/>
                <a:gd name="T57" fmla="*/ 56 h 1544"/>
                <a:gd name="T58" fmla="*/ 3416 w 4040"/>
                <a:gd name="T59" fmla="*/ 8 h 1544"/>
                <a:gd name="T60" fmla="*/ 3512 w 4040"/>
                <a:gd name="T61" fmla="*/ 8 h 1544"/>
                <a:gd name="T62" fmla="*/ 3704 w 4040"/>
                <a:gd name="T63" fmla="*/ 8 h 1544"/>
                <a:gd name="T64" fmla="*/ 3896 w 4040"/>
                <a:gd name="T65" fmla="*/ 56 h 1544"/>
                <a:gd name="T66" fmla="*/ 4040 w 4040"/>
                <a:gd name="T67" fmla="*/ 104 h 154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040"/>
                <a:gd name="T103" fmla="*/ 0 h 1544"/>
                <a:gd name="T104" fmla="*/ 4040 w 4040"/>
                <a:gd name="T105" fmla="*/ 1544 h 1544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040" h="1544">
                  <a:moveTo>
                    <a:pt x="1448" y="1544"/>
                  </a:moveTo>
                  <a:cubicBezTo>
                    <a:pt x="924" y="1532"/>
                    <a:pt x="400" y="1520"/>
                    <a:pt x="200" y="1496"/>
                  </a:cubicBezTo>
                  <a:cubicBezTo>
                    <a:pt x="0" y="1472"/>
                    <a:pt x="208" y="1416"/>
                    <a:pt x="248" y="1400"/>
                  </a:cubicBezTo>
                  <a:cubicBezTo>
                    <a:pt x="288" y="1384"/>
                    <a:pt x="376" y="1400"/>
                    <a:pt x="440" y="1400"/>
                  </a:cubicBezTo>
                  <a:cubicBezTo>
                    <a:pt x="504" y="1400"/>
                    <a:pt x="576" y="1392"/>
                    <a:pt x="632" y="1400"/>
                  </a:cubicBezTo>
                  <a:cubicBezTo>
                    <a:pt x="688" y="1408"/>
                    <a:pt x="744" y="1448"/>
                    <a:pt x="776" y="1448"/>
                  </a:cubicBezTo>
                  <a:cubicBezTo>
                    <a:pt x="808" y="1448"/>
                    <a:pt x="784" y="1408"/>
                    <a:pt x="824" y="1400"/>
                  </a:cubicBezTo>
                  <a:cubicBezTo>
                    <a:pt x="864" y="1392"/>
                    <a:pt x="952" y="1400"/>
                    <a:pt x="1016" y="1400"/>
                  </a:cubicBezTo>
                  <a:cubicBezTo>
                    <a:pt x="1080" y="1400"/>
                    <a:pt x="1112" y="1400"/>
                    <a:pt x="1208" y="1400"/>
                  </a:cubicBezTo>
                  <a:cubicBezTo>
                    <a:pt x="1304" y="1400"/>
                    <a:pt x="1488" y="1392"/>
                    <a:pt x="1592" y="1400"/>
                  </a:cubicBezTo>
                  <a:cubicBezTo>
                    <a:pt x="1696" y="1408"/>
                    <a:pt x="1752" y="1432"/>
                    <a:pt x="1832" y="1448"/>
                  </a:cubicBezTo>
                  <a:cubicBezTo>
                    <a:pt x="1912" y="1464"/>
                    <a:pt x="1992" y="1504"/>
                    <a:pt x="2072" y="1496"/>
                  </a:cubicBezTo>
                  <a:cubicBezTo>
                    <a:pt x="2152" y="1488"/>
                    <a:pt x="2248" y="1440"/>
                    <a:pt x="2312" y="1400"/>
                  </a:cubicBezTo>
                  <a:cubicBezTo>
                    <a:pt x="2376" y="1360"/>
                    <a:pt x="2440" y="1312"/>
                    <a:pt x="2456" y="1256"/>
                  </a:cubicBezTo>
                  <a:cubicBezTo>
                    <a:pt x="2472" y="1200"/>
                    <a:pt x="2448" y="1104"/>
                    <a:pt x="2408" y="1064"/>
                  </a:cubicBezTo>
                  <a:cubicBezTo>
                    <a:pt x="2368" y="1024"/>
                    <a:pt x="2272" y="1024"/>
                    <a:pt x="2216" y="1016"/>
                  </a:cubicBezTo>
                  <a:cubicBezTo>
                    <a:pt x="2160" y="1008"/>
                    <a:pt x="2104" y="1040"/>
                    <a:pt x="2072" y="1016"/>
                  </a:cubicBezTo>
                  <a:cubicBezTo>
                    <a:pt x="2040" y="992"/>
                    <a:pt x="2048" y="928"/>
                    <a:pt x="2024" y="872"/>
                  </a:cubicBezTo>
                  <a:cubicBezTo>
                    <a:pt x="2000" y="816"/>
                    <a:pt x="1960" y="736"/>
                    <a:pt x="1928" y="680"/>
                  </a:cubicBezTo>
                  <a:cubicBezTo>
                    <a:pt x="1896" y="624"/>
                    <a:pt x="1848" y="576"/>
                    <a:pt x="1832" y="536"/>
                  </a:cubicBezTo>
                  <a:cubicBezTo>
                    <a:pt x="1816" y="496"/>
                    <a:pt x="1824" y="480"/>
                    <a:pt x="1832" y="440"/>
                  </a:cubicBezTo>
                  <a:cubicBezTo>
                    <a:pt x="1840" y="400"/>
                    <a:pt x="1864" y="344"/>
                    <a:pt x="1880" y="296"/>
                  </a:cubicBezTo>
                  <a:cubicBezTo>
                    <a:pt x="1896" y="248"/>
                    <a:pt x="1904" y="176"/>
                    <a:pt x="1928" y="152"/>
                  </a:cubicBezTo>
                  <a:cubicBezTo>
                    <a:pt x="1952" y="128"/>
                    <a:pt x="1952" y="160"/>
                    <a:pt x="2024" y="152"/>
                  </a:cubicBezTo>
                  <a:cubicBezTo>
                    <a:pt x="2096" y="144"/>
                    <a:pt x="2256" y="120"/>
                    <a:pt x="2360" y="104"/>
                  </a:cubicBezTo>
                  <a:cubicBezTo>
                    <a:pt x="2464" y="88"/>
                    <a:pt x="2576" y="72"/>
                    <a:pt x="2648" y="56"/>
                  </a:cubicBezTo>
                  <a:cubicBezTo>
                    <a:pt x="2720" y="40"/>
                    <a:pt x="2736" y="16"/>
                    <a:pt x="2792" y="8"/>
                  </a:cubicBezTo>
                  <a:cubicBezTo>
                    <a:pt x="2848" y="0"/>
                    <a:pt x="2904" y="0"/>
                    <a:pt x="2984" y="8"/>
                  </a:cubicBezTo>
                  <a:cubicBezTo>
                    <a:pt x="3064" y="16"/>
                    <a:pt x="3200" y="56"/>
                    <a:pt x="3272" y="56"/>
                  </a:cubicBezTo>
                  <a:cubicBezTo>
                    <a:pt x="3344" y="56"/>
                    <a:pt x="3376" y="16"/>
                    <a:pt x="3416" y="8"/>
                  </a:cubicBezTo>
                  <a:cubicBezTo>
                    <a:pt x="3456" y="0"/>
                    <a:pt x="3464" y="8"/>
                    <a:pt x="3512" y="8"/>
                  </a:cubicBezTo>
                  <a:cubicBezTo>
                    <a:pt x="3560" y="8"/>
                    <a:pt x="3640" y="0"/>
                    <a:pt x="3704" y="8"/>
                  </a:cubicBezTo>
                  <a:cubicBezTo>
                    <a:pt x="3768" y="16"/>
                    <a:pt x="3840" y="40"/>
                    <a:pt x="3896" y="56"/>
                  </a:cubicBezTo>
                  <a:cubicBezTo>
                    <a:pt x="3952" y="72"/>
                    <a:pt x="3996" y="88"/>
                    <a:pt x="4040" y="104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GB" b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8921" name="Freeform 1030"/>
            <p:cNvSpPr>
              <a:spLocks/>
            </p:cNvSpPr>
            <p:nvPr/>
          </p:nvSpPr>
          <p:spPr bwMode="auto">
            <a:xfrm>
              <a:off x="2448" y="1968"/>
              <a:ext cx="336" cy="288"/>
            </a:xfrm>
            <a:custGeom>
              <a:avLst/>
              <a:gdLst>
                <a:gd name="T0" fmla="*/ 0 w 336"/>
                <a:gd name="T1" fmla="*/ 288 h 288"/>
                <a:gd name="T2" fmla="*/ 0 w 336"/>
                <a:gd name="T3" fmla="*/ 0 h 288"/>
                <a:gd name="T4" fmla="*/ 336 w 336"/>
                <a:gd name="T5" fmla="*/ 0 h 288"/>
                <a:gd name="T6" fmla="*/ 336 w 336"/>
                <a:gd name="T7" fmla="*/ 240 h 2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36"/>
                <a:gd name="T13" fmla="*/ 0 h 288"/>
                <a:gd name="T14" fmla="*/ 336 w 336"/>
                <a:gd name="T15" fmla="*/ 288 h 2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36" h="288">
                  <a:moveTo>
                    <a:pt x="0" y="288"/>
                  </a:moveTo>
                  <a:lnTo>
                    <a:pt x="0" y="0"/>
                  </a:lnTo>
                  <a:lnTo>
                    <a:pt x="336" y="0"/>
                  </a:lnTo>
                  <a:lnTo>
                    <a:pt x="336" y="240"/>
                  </a:lnTo>
                </a:path>
              </a:pathLst>
            </a:custGeom>
            <a:solidFill>
              <a:srgbClr val="99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8922" name="Freeform 1031"/>
            <p:cNvSpPr>
              <a:spLocks/>
            </p:cNvSpPr>
            <p:nvPr/>
          </p:nvSpPr>
          <p:spPr bwMode="auto">
            <a:xfrm>
              <a:off x="3024" y="2784"/>
              <a:ext cx="2016" cy="112"/>
            </a:xfrm>
            <a:custGeom>
              <a:avLst/>
              <a:gdLst>
                <a:gd name="T0" fmla="*/ 0 w 2016"/>
                <a:gd name="T1" fmla="*/ 0 h 112"/>
                <a:gd name="T2" fmla="*/ 336 w 2016"/>
                <a:gd name="T3" fmla="*/ 96 h 112"/>
                <a:gd name="T4" fmla="*/ 624 w 2016"/>
                <a:gd name="T5" fmla="*/ 96 h 112"/>
                <a:gd name="T6" fmla="*/ 864 w 2016"/>
                <a:gd name="T7" fmla="*/ 96 h 112"/>
                <a:gd name="T8" fmla="*/ 1152 w 2016"/>
                <a:gd name="T9" fmla="*/ 48 h 112"/>
                <a:gd name="T10" fmla="*/ 1872 w 2016"/>
                <a:gd name="T11" fmla="*/ 48 h 112"/>
                <a:gd name="T12" fmla="*/ 2016 w 2016"/>
                <a:gd name="T13" fmla="*/ 48 h 1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16"/>
                <a:gd name="T22" fmla="*/ 0 h 112"/>
                <a:gd name="T23" fmla="*/ 2016 w 2016"/>
                <a:gd name="T24" fmla="*/ 112 h 11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16" h="112">
                  <a:moveTo>
                    <a:pt x="0" y="0"/>
                  </a:moveTo>
                  <a:cubicBezTo>
                    <a:pt x="116" y="40"/>
                    <a:pt x="232" y="80"/>
                    <a:pt x="336" y="96"/>
                  </a:cubicBezTo>
                  <a:cubicBezTo>
                    <a:pt x="440" y="112"/>
                    <a:pt x="536" y="96"/>
                    <a:pt x="624" y="96"/>
                  </a:cubicBezTo>
                  <a:cubicBezTo>
                    <a:pt x="712" y="96"/>
                    <a:pt x="776" y="104"/>
                    <a:pt x="864" y="96"/>
                  </a:cubicBezTo>
                  <a:cubicBezTo>
                    <a:pt x="952" y="88"/>
                    <a:pt x="984" y="56"/>
                    <a:pt x="1152" y="48"/>
                  </a:cubicBezTo>
                  <a:cubicBezTo>
                    <a:pt x="1320" y="40"/>
                    <a:pt x="1728" y="48"/>
                    <a:pt x="1872" y="48"/>
                  </a:cubicBezTo>
                  <a:cubicBezTo>
                    <a:pt x="2016" y="48"/>
                    <a:pt x="2016" y="48"/>
                    <a:pt x="2016" y="48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GB" b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8923" name="Line 1032"/>
            <p:cNvSpPr>
              <a:spLocks noChangeShapeType="1"/>
            </p:cNvSpPr>
            <p:nvPr/>
          </p:nvSpPr>
          <p:spPr bwMode="auto">
            <a:xfrm flipV="1">
              <a:off x="1488" y="3072"/>
              <a:ext cx="48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GB" b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8924" name="Line 1033"/>
            <p:cNvSpPr>
              <a:spLocks noChangeShapeType="1"/>
            </p:cNvSpPr>
            <p:nvPr/>
          </p:nvSpPr>
          <p:spPr bwMode="auto">
            <a:xfrm flipV="1">
              <a:off x="1584" y="3168"/>
              <a:ext cx="48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GB" b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8925" name="Line 1034"/>
            <p:cNvSpPr>
              <a:spLocks noChangeShapeType="1"/>
            </p:cNvSpPr>
            <p:nvPr/>
          </p:nvSpPr>
          <p:spPr bwMode="auto">
            <a:xfrm flipV="1">
              <a:off x="1680" y="3264"/>
              <a:ext cx="48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GB" b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8926" name="Line 1035"/>
            <p:cNvSpPr>
              <a:spLocks noChangeShapeType="1"/>
            </p:cNvSpPr>
            <p:nvPr/>
          </p:nvSpPr>
          <p:spPr bwMode="auto">
            <a:xfrm flipV="1">
              <a:off x="1776" y="3360"/>
              <a:ext cx="48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GB" b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8927" name="Line 1036"/>
            <p:cNvSpPr>
              <a:spLocks noChangeShapeType="1"/>
            </p:cNvSpPr>
            <p:nvPr/>
          </p:nvSpPr>
          <p:spPr bwMode="auto">
            <a:xfrm flipH="1" flipV="1">
              <a:off x="1680" y="3024"/>
              <a:ext cx="384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GB" b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6399" name="Text Box 1037"/>
            <p:cNvSpPr txBox="1">
              <a:spLocks noChangeArrowheads="1"/>
            </p:cNvSpPr>
            <p:nvPr/>
          </p:nvSpPr>
          <p:spPr bwMode="auto">
            <a:xfrm>
              <a:off x="2256" y="1584"/>
              <a:ext cx="624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400" b="1">
                  <a:solidFill>
                    <a:srgbClr val="000099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 b="1">
                  <a:solidFill>
                    <a:srgbClr val="000099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 b="1">
                  <a:solidFill>
                    <a:srgbClr val="000099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 b="1">
                  <a:solidFill>
                    <a:srgbClr val="000099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 b="1">
                  <a:solidFill>
                    <a:srgbClr val="000099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0099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0099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0099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0099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 eaLnBrk="1" hangingPunct="1"/>
              <a:r>
                <a:rPr lang="en-US" altLang="en-US" sz="2200" b="0">
                  <a:solidFill>
                    <a:srgbClr val="222268"/>
                  </a:solidFill>
                  <a:latin typeface="Trebuchet MS" pitchFamily="34" charset="0"/>
                </a:rPr>
                <a:t>port</a:t>
              </a:r>
              <a:endParaRPr lang="en-GB" altLang="en-US" sz="2200" b="0">
                <a:solidFill>
                  <a:srgbClr val="222268"/>
                </a:solidFill>
                <a:latin typeface="Trebuchet MS" pitchFamily="34" charset="0"/>
              </a:endParaRPr>
            </a:p>
          </p:txBody>
        </p:sp>
        <p:sp>
          <p:nvSpPr>
            <p:cNvPr id="16400" name="Text Box 1038"/>
            <p:cNvSpPr txBox="1">
              <a:spLocks noChangeArrowheads="1"/>
            </p:cNvSpPr>
            <p:nvPr/>
          </p:nvSpPr>
          <p:spPr bwMode="auto">
            <a:xfrm>
              <a:off x="3072" y="1056"/>
              <a:ext cx="768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400" b="1">
                  <a:solidFill>
                    <a:srgbClr val="000099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 b="1">
                  <a:solidFill>
                    <a:srgbClr val="000099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 b="1">
                  <a:solidFill>
                    <a:srgbClr val="000099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 b="1">
                  <a:solidFill>
                    <a:srgbClr val="000099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 b="1">
                  <a:solidFill>
                    <a:srgbClr val="000099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0099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0099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0099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0099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 eaLnBrk="1" hangingPunct="1"/>
              <a:r>
                <a:rPr lang="en-US" altLang="en-US" sz="2200" b="0">
                  <a:solidFill>
                    <a:srgbClr val="222268"/>
                  </a:solidFill>
                  <a:latin typeface="Trebuchet MS" pitchFamily="34" charset="0"/>
                </a:rPr>
                <a:t>river</a:t>
              </a:r>
              <a:endParaRPr lang="en-GB" altLang="en-US" sz="2200" b="0">
                <a:solidFill>
                  <a:srgbClr val="222268"/>
                </a:solidFill>
                <a:latin typeface="Trebuchet MS" pitchFamily="34" charset="0"/>
              </a:endParaRPr>
            </a:p>
          </p:txBody>
        </p:sp>
        <p:sp>
          <p:nvSpPr>
            <p:cNvPr id="16401" name="Text Box 1039"/>
            <p:cNvSpPr txBox="1">
              <a:spLocks noChangeArrowheads="1"/>
            </p:cNvSpPr>
            <p:nvPr/>
          </p:nvSpPr>
          <p:spPr bwMode="auto">
            <a:xfrm>
              <a:off x="576" y="3120"/>
              <a:ext cx="432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400" b="1">
                  <a:solidFill>
                    <a:srgbClr val="000099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 b="1">
                  <a:solidFill>
                    <a:srgbClr val="000099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 b="1">
                  <a:solidFill>
                    <a:srgbClr val="000099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 b="1">
                  <a:solidFill>
                    <a:srgbClr val="000099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 b="1">
                  <a:solidFill>
                    <a:srgbClr val="000099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0099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0099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0099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0099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 eaLnBrk="1" hangingPunct="1"/>
              <a:r>
                <a:rPr lang="en-US" altLang="en-US" sz="2200" b="0">
                  <a:solidFill>
                    <a:srgbClr val="222268"/>
                  </a:solidFill>
                  <a:latin typeface="Trebuchet MS" pitchFamily="34" charset="0"/>
                </a:rPr>
                <a:t>sea</a:t>
              </a:r>
              <a:endParaRPr lang="en-GB" altLang="en-US" sz="2200" b="0">
                <a:solidFill>
                  <a:srgbClr val="222268"/>
                </a:solidFill>
                <a:latin typeface="Trebuchet MS" pitchFamily="34" charset="0"/>
              </a:endParaRPr>
            </a:p>
          </p:txBody>
        </p:sp>
        <p:sp>
          <p:nvSpPr>
            <p:cNvPr id="38931" name="Oval 1040"/>
            <p:cNvSpPr>
              <a:spLocks noChangeArrowheads="1"/>
            </p:cNvSpPr>
            <p:nvPr/>
          </p:nvSpPr>
          <p:spPr bwMode="auto">
            <a:xfrm>
              <a:off x="1440" y="2592"/>
              <a:ext cx="240" cy="24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nl-NL" altLang="en-US" b="0">
                <a:solidFill>
                  <a:srgbClr val="222268"/>
                </a:solidFill>
              </a:endParaRPr>
            </a:p>
          </p:txBody>
        </p:sp>
        <p:sp>
          <p:nvSpPr>
            <p:cNvPr id="38932" name="Freeform 1041"/>
            <p:cNvSpPr>
              <a:spLocks/>
            </p:cNvSpPr>
            <p:nvPr/>
          </p:nvSpPr>
          <p:spPr bwMode="auto">
            <a:xfrm>
              <a:off x="3936" y="1920"/>
              <a:ext cx="864" cy="768"/>
            </a:xfrm>
            <a:custGeom>
              <a:avLst/>
              <a:gdLst>
                <a:gd name="T0" fmla="*/ 0 w 864"/>
                <a:gd name="T1" fmla="*/ 384 h 768"/>
                <a:gd name="T2" fmla="*/ 48 w 864"/>
                <a:gd name="T3" fmla="*/ 384 h 768"/>
                <a:gd name="T4" fmla="*/ 96 w 864"/>
                <a:gd name="T5" fmla="*/ 480 h 768"/>
                <a:gd name="T6" fmla="*/ 96 w 864"/>
                <a:gd name="T7" fmla="*/ 624 h 768"/>
                <a:gd name="T8" fmla="*/ 48 w 864"/>
                <a:gd name="T9" fmla="*/ 672 h 768"/>
                <a:gd name="T10" fmla="*/ 0 w 864"/>
                <a:gd name="T11" fmla="*/ 720 h 768"/>
                <a:gd name="T12" fmla="*/ 96 w 864"/>
                <a:gd name="T13" fmla="*/ 768 h 768"/>
                <a:gd name="T14" fmla="*/ 336 w 864"/>
                <a:gd name="T15" fmla="*/ 720 h 768"/>
                <a:gd name="T16" fmla="*/ 576 w 864"/>
                <a:gd name="T17" fmla="*/ 576 h 768"/>
                <a:gd name="T18" fmla="*/ 672 w 864"/>
                <a:gd name="T19" fmla="*/ 480 h 768"/>
                <a:gd name="T20" fmla="*/ 864 w 864"/>
                <a:gd name="T21" fmla="*/ 336 h 768"/>
                <a:gd name="T22" fmla="*/ 864 w 864"/>
                <a:gd name="T23" fmla="*/ 192 h 768"/>
                <a:gd name="T24" fmla="*/ 816 w 864"/>
                <a:gd name="T25" fmla="*/ 96 h 768"/>
                <a:gd name="T26" fmla="*/ 528 w 864"/>
                <a:gd name="T27" fmla="*/ 0 h 768"/>
                <a:gd name="T28" fmla="*/ 192 w 864"/>
                <a:gd name="T29" fmla="*/ 0 h 768"/>
                <a:gd name="T30" fmla="*/ 96 w 864"/>
                <a:gd name="T31" fmla="*/ 144 h 768"/>
                <a:gd name="T32" fmla="*/ 48 w 864"/>
                <a:gd name="T33" fmla="*/ 240 h 768"/>
                <a:gd name="T34" fmla="*/ 0 w 864"/>
                <a:gd name="T35" fmla="*/ 384 h 76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864"/>
                <a:gd name="T55" fmla="*/ 0 h 768"/>
                <a:gd name="T56" fmla="*/ 864 w 864"/>
                <a:gd name="T57" fmla="*/ 768 h 76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864" h="768">
                  <a:moveTo>
                    <a:pt x="0" y="384"/>
                  </a:moveTo>
                  <a:lnTo>
                    <a:pt x="48" y="384"/>
                  </a:lnTo>
                  <a:lnTo>
                    <a:pt x="96" y="480"/>
                  </a:lnTo>
                  <a:lnTo>
                    <a:pt x="96" y="624"/>
                  </a:lnTo>
                  <a:lnTo>
                    <a:pt x="48" y="672"/>
                  </a:lnTo>
                  <a:lnTo>
                    <a:pt x="0" y="720"/>
                  </a:lnTo>
                  <a:lnTo>
                    <a:pt x="96" y="768"/>
                  </a:lnTo>
                  <a:lnTo>
                    <a:pt x="336" y="720"/>
                  </a:lnTo>
                  <a:lnTo>
                    <a:pt x="576" y="576"/>
                  </a:lnTo>
                  <a:lnTo>
                    <a:pt x="672" y="480"/>
                  </a:lnTo>
                  <a:lnTo>
                    <a:pt x="864" y="336"/>
                  </a:lnTo>
                  <a:lnTo>
                    <a:pt x="864" y="192"/>
                  </a:lnTo>
                  <a:lnTo>
                    <a:pt x="816" y="96"/>
                  </a:lnTo>
                  <a:lnTo>
                    <a:pt x="528" y="0"/>
                  </a:lnTo>
                  <a:lnTo>
                    <a:pt x="192" y="0"/>
                  </a:lnTo>
                  <a:lnTo>
                    <a:pt x="96" y="144"/>
                  </a:lnTo>
                  <a:lnTo>
                    <a:pt x="48" y="240"/>
                  </a:lnTo>
                  <a:lnTo>
                    <a:pt x="0" y="384"/>
                  </a:lnTo>
                  <a:close/>
                </a:path>
              </a:pathLst>
            </a:custGeom>
            <a:solidFill>
              <a:srgbClr val="00808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6404" name="Text Box 1042"/>
            <p:cNvSpPr txBox="1">
              <a:spLocks noChangeArrowheads="1"/>
            </p:cNvSpPr>
            <p:nvPr/>
          </p:nvSpPr>
          <p:spPr bwMode="auto">
            <a:xfrm>
              <a:off x="3984" y="1632"/>
              <a:ext cx="1152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400" b="1">
                  <a:solidFill>
                    <a:srgbClr val="000099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 b="1">
                  <a:solidFill>
                    <a:srgbClr val="000099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 b="1">
                  <a:solidFill>
                    <a:srgbClr val="000099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 b="1">
                  <a:solidFill>
                    <a:srgbClr val="000099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 b="1">
                  <a:solidFill>
                    <a:srgbClr val="000099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0099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0099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0099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0099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 eaLnBrk="1" hangingPunct="1"/>
              <a:r>
                <a:rPr lang="en-US" altLang="en-US" sz="2200" b="0">
                  <a:solidFill>
                    <a:srgbClr val="222268"/>
                  </a:solidFill>
                  <a:latin typeface="Trebuchet MS" pitchFamily="34" charset="0"/>
                </a:rPr>
                <a:t>reclamation</a:t>
              </a:r>
              <a:endParaRPr lang="en-GB" altLang="en-US" sz="2200" b="0">
                <a:solidFill>
                  <a:srgbClr val="222268"/>
                </a:solidFill>
                <a:latin typeface="Trebuchet MS" pitchFamily="34" charset="0"/>
              </a:endParaRPr>
            </a:p>
          </p:txBody>
        </p:sp>
        <p:sp>
          <p:nvSpPr>
            <p:cNvPr id="38934" name="Freeform 1043"/>
            <p:cNvSpPr>
              <a:spLocks/>
            </p:cNvSpPr>
            <p:nvPr/>
          </p:nvSpPr>
          <p:spPr bwMode="auto">
            <a:xfrm>
              <a:off x="3264" y="2832"/>
              <a:ext cx="1680" cy="384"/>
            </a:xfrm>
            <a:custGeom>
              <a:avLst/>
              <a:gdLst>
                <a:gd name="T0" fmla="*/ 0 w 1680"/>
                <a:gd name="T1" fmla="*/ 48 h 384"/>
                <a:gd name="T2" fmla="*/ 96 w 1680"/>
                <a:gd name="T3" fmla="*/ 192 h 384"/>
                <a:gd name="T4" fmla="*/ 240 w 1680"/>
                <a:gd name="T5" fmla="*/ 288 h 384"/>
                <a:gd name="T6" fmla="*/ 576 w 1680"/>
                <a:gd name="T7" fmla="*/ 384 h 384"/>
                <a:gd name="T8" fmla="*/ 912 w 1680"/>
                <a:gd name="T9" fmla="*/ 384 h 384"/>
                <a:gd name="T10" fmla="*/ 1248 w 1680"/>
                <a:gd name="T11" fmla="*/ 384 h 384"/>
                <a:gd name="T12" fmla="*/ 1488 w 1680"/>
                <a:gd name="T13" fmla="*/ 336 h 384"/>
                <a:gd name="T14" fmla="*/ 1632 w 1680"/>
                <a:gd name="T15" fmla="*/ 240 h 384"/>
                <a:gd name="T16" fmla="*/ 1680 w 1680"/>
                <a:gd name="T17" fmla="*/ 144 h 384"/>
                <a:gd name="T18" fmla="*/ 1680 w 1680"/>
                <a:gd name="T19" fmla="*/ 0 h 384"/>
                <a:gd name="T20" fmla="*/ 960 w 1680"/>
                <a:gd name="T21" fmla="*/ 0 h 384"/>
                <a:gd name="T22" fmla="*/ 0 w 1680"/>
                <a:gd name="T23" fmla="*/ 48 h 38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680"/>
                <a:gd name="T37" fmla="*/ 0 h 384"/>
                <a:gd name="T38" fmla="*/ 1680 w 1680"/>
                <a:gd name="T39" fmla="*/ 384 h 38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680" h="384">
                  <a:moveTo>
                    <a:pt x="0" y="48"/>
                  </a:moveTo>
                  <a:lnTo>
                    <a:pt x="96" y="192"/>
                  </a:lnTo>
                  <a:lnTo>
                    <a:pt x="240" y="288"/>
                  </a:lnTo>
                  <a:lnTo>
                    <a:pt x="576" y="384"/>
                  </a:lnTo>
                  <a:lnTo>
                    <a:pt x="912" y="384"/>
                  </a:lnTo>
                  <a:lnTo>
                    <a:pt x="1248" y="384"/>
                  </a:lnTo>
                  <a:lnTo>
                    <a:pt x="1488" y="336"/>
                  </a:lnTo>
                  <a:lnTo>
                    <a:pt x="1632" y="240"/>
                  </a:lnTo>
                  <a:lnTo>
                    <a:pt x="1680" y="144"/>
                  </a:lnTo>
                  <a:lnTo>
                    <a:pt x="1680" y="0"/>
                  </a:lnTo>
                  <a:lnTo>
                    <a:pt x="960" y="0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b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6406" name="Text Box 1044"/>
            <p:cNvSpPr txBox="1">
              <a:spLocks noChangeArrowheads="1"/>
            </p:cNvSpPr>
            <p:nvPr/>
          </p:nvSpPr>
          <p:spPr bwMode="auto">
            <a:xfrm>
              <a:off x="3504" y="3216"/>
              <a:ext cx="2160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400" b="1">
                  <a:solidFill>
                    <a:srgbClr val="000099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2400" b="1">
                  <a:solidFill>
                    <a:srgbClr val="000099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2400" b="1">
                  <a:solidFill>
                    <a:srgbClr val="000099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2400" b="1">
                  <a:solidFill>
                    <a:srgbClr val="000099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2400" b="1">
                  <a:solidFill>
                    <a:srgbClr val="000099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0099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0099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0099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0099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algn="ctr" eaLnBrk="1" hangingPunct="1"/>
              <a:r>
                <a:rPr lang="en-US" altLang="en-US" sz="2200" b="0">
                  <a:solidFill>
                    <a:srgbClr val="222268"/>
                  </a:solidFill>
                  <a:latin typeface="Trebuchet MS" pitchFamily="34" charset="0"/>
                </a:rPr>
                <a:t>Mangrove forest retreat</a:t>
              </a:r>
              <a:endParaRPr lang="en-GB" altLang="en-US" sz="2200" b="0">
                <a:solidFill>
                  <a:srgbClr val="222268"/>
                </a:solidFill>
                <a:latin typeface="Trebuchet MS" pitchFamily="34" charset="0"/>
              </a:endParaRPr>
            </a:p>
          </p:txBody>
        </p:sp>
      </p:grpSp>
      <p:sp>
        <p:nvSpPr>
          <p:cNvPr id="38916" name="Slide Number Placeholder 20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ACAB6FC-4914-4E29-AD61-0E6146DF9DE9}" type="slidenum">
              <a:rPr lang="en-US" altLang="en-US" sz="1000" b="0">
                <a:solidFill>
                  <a:srgbClr val="222268"/>
                </a:solidFill>
              </a:rPr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000" b="0">
              <a:solidFill>
                <a:srgbClr val="222268"/>
              </a:solidFill>
            </a:endParaRPr>
          </a:p>
        </p:txBody>
      </p:sp>
      <p:sp>
        <p:nvSpPr>
          <p:cNvPr id="38917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-57150" y="6432550"/>
            <a:ext cx="9144000" cy="449263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t-IT" altLang="en-US" sz="1000" b="0" smtClean="0">
                <a:solidFill>
                  <a:srgbClr val="222268"/>
                </a:solidFill>
              </a:rPr>
              <a:t>DecisionMaking</a:t>
            </a:r>
            <a:endParaRPr lang="en-US" altLang="en-US" sz="1000" b="0" smtClean="0">
              <a:solidFill>
                <a:srgbClr val="222268"/>
              </a:solidFill>
            </a:endParaRPr>
          </a:p>
        </p:txBody>
      </p:sp>
      <p:sp>
        <p:nvSpPr>
          <p:cNvPr id="38918" name="Date Placeholder 1"/>
          <p:cNvSpPr>
            <a:spLocks noGrp="1"/>
          </p:cNvSpPr>
          <p:nvPr>
            <p:ph type="dt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99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r>
              <a:rPr lang="en-US" altLang="en-US" sz="1000" b="0" smtClean="0">
                <a:solidFill>
                  <a:schemeClr val="accent6">
                    <a:lumMod val="75000"/>
                  </a:schemeClr>
                </a:solidFill>
              </a:rPr>
              <a:t>BwN-012018</a:t>
            </a:r>
          </a:p>
        </p:txBody>
      </p:sp>
    </p:spTree>
    <p:extLst>
      <p:ext uri="{BB962C8B-B14F-4D97-AF65-F5344CB8AC3E}">
        <p14:creationId xmlns:p14="http://schemas.microsoft.com/office/powerpoint/2010/main" val="3496277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ltares_huisstijl_NBFD">
  <a:themeElements>
    <a:clrScheme name="Biogeomorpholog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geomorpholog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Biogeomorpholog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geomorpholog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geomorpholog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geomorpholog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geomorpholog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geomorpholog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geomorpholog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geomorpholog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geomorpholog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geomorpholog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geomorpholog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geomorpholog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Deltares_huisstijl_NBFD</Template>
  <TotalTime>403</TotalTime>
  <Words>1449</Words>
  <Application>Microsoft Office PowerPoint</Application>
  <PresentationFormat>On-screen Show (4:3)</PresentationFormat>
  <Paragraphs>299</Paragraphs>
  <Slides>50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2" baseType="lpstr">
      <vt:lpstr>Deltares_huisstijl_NBFD</vt:lpstr>
      <vt:lpstr>Document</vt:lpstr>
      <vt:lpstr>Strategy building</vt:lpstr>
      <vt:lpstr>Implementation Cycle</vt:lpstr>
      <vt:lpstr>Integrate</vt:lpstr>
      <vt:lpstr>Strategy building process and outputs</vt:lpstr>
      <vt:lpstr>Choose a strategy</vt:lpstr>
      <vt:lpstr>PowerPoint Presentation</vt:lpstr>
      <vt:lpstr>PowerPoint Presentation</vt:lpstr>
      <vt:lpstr>Multi-criteria analysis: aim</vt:lpstr>
      <vt:lpstr>Step 1: What is the problem?</vt:lpstr>
      <vt:lpstr>Step 2: Alternatives to solve the problem</vt:lpstr>
      <vt:lpstr>Step 2: generation of alternatives</vt:lpstr>
      <vt:lpstr>Step 3: scenario development</vt:lpstr>
      <vt:lpstr>Step 3: scenario development</vt:lpstr>
      <vt:lpstr>Example: sea level rise</vt:lpstr>
      <vt:lpstr>Step 4: determination of effects</vt:lpstr>
      <vt:lpstr>Example: sea level rise</vt:lpstr>
      <vt:lpstr>Step 5: comparing alternatives</vt:lpstr>
      <vt:lpstr>Actions analysis – possible criteria</vt:lpstr>
      <vt:lpstr>Actions analysis – Scoring</vt:lpstr>
      <vt:lpstr>Example</vt:lpstr>
      <vt:lpstr>Example</vt:lpstr>
      <vt:lpstr>Step 6: take decision</vt:lpstr>
      <vt:lpstr>PowerPoint Presentation</vt:lpstr>
      <vt:lpstr>Example from Fiji islands</vt:lpstr>
      <vt:lpstr>Design alternative strategies</vt:lpstr>
      <vt:lpstr>Compare interventions</vt:lpstr>
      <vt:lpstr>Methods to compare interventions</vt:lpstr>
      <vt:lpstr>Select best alternative strategy</vt:lpstr>
      <vt:lpstr>Principles and guidelines for implementation</vt:lpstr>
      <vt:lpstr>Five principles</vt:lpstr>
      <vt:lpstr>Principle 1: System-scale perspective</vt:lpstr>
      <vt:lpstr>Principle 1: System-scale perspective</vt:lpstr>
      <vt:lpstr>PowerPoint Presentation</vt:lpstr>
      <vt:lpstr>Long-term perspective</vt:lpstr>
      <vt:lpstr>Principle 2: Risk and benefit assessment of full range of solutions</vt:lpstr>
      <vt:lpstr>Principle 2: Risk and benefit assessment of full range of solutions</vt:lpstr>
      <vt:lpstr>Evaluation of measures</vt:lpstr>
      <vt:lpstr>Principle 3: Standardized performance evaluation </vt:lpstr>
      <vt:lpstr>Principle 3: Standardized performance evaluation </vt:lpstr>
      <vt:lpstr>Performance under extremes</vt:lpstr>
      <vt:lpstr>On longer time-scales</vt:lpstr>
      <vt:lpstr>Performance under extremes</vt:lpstr>
      <vt:lpstr>Principle 4: Integration with ecosystem conservation and restoration</vt:lpstr>
      <vt:lpstr>Principle 4: Integration with ecosystem conservation and restoration</vt:lpstr>
      <vt:lpstr>Protect, manage and restore</vt:lpstr>
      <vt:lpstr>Restore abiotic conditions</vt:lpstr>
      <vt:lpstr>Restoration of abiotic conditions</vt:lpstr>
      <vt:lpstr>Principle 5: Adaptive management</vt:lpstr>
      <vt:lpstr>Principle 5: Adaptive management</vt:lpstr>
      <vt:lpstr>Manage: adaptive management</vt:lpstr>
    </vt:vector>
  </TitlesOfParts>
  <Company>Stichting Deltares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Physical system</dc:title>
  <dc:creator>Stéphanie IJff</dc:creator>
  <cp:lastModifiedBy>Stéphanie IJff</cp:lastModifiedBy>
  <cp:revision>23</cp:revision>
  <dcterms:created xsi:type="dcterms:W3CDTF">2018-05-02T14:02:06Z</dcterms:created>
  <dcterms:modified xsi:type="dcterms:W3CDTF">2018-12-02T09:27:19Z</dcterms:modified>
</cp:coreProperties>
</file>