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745" r:id="rId2"/>
    <p:sldMasterId id="2147483768" r:id="rId3"/>
  </p:sldMasterIdLst>
  <p:notesMasterIdLst>
    <p:notesMasterId r:id="rId28"/>
  </p:notesMasterIdLst>
  <p:sldIdLst>
    <p:sldId id="299" r:id="rId4"/>
    <p:sldId id="309" r:id="rId5"/>
    <p:sldId id="352" r:id="rId6"/>
    <p:sldId id="355" r:id="rId7"/>
    <p:sldId id="354" r:id="rId8"/>
    <p:sldId id="353" r:id="rId9"/>
    <p:sldId id="351" r:id="rId10"/>
    <p:sldId id="334" r:id="rId11"/>
    <p:sldId id="350" r:id="rId12"/>
    <p:sldId id="336" r:id="rId13"/>
    <p:sldId id="335" r:id="rId14"/>
    <p:sldId id="338" r:id="rId15"/>
    <p:sldId id="337" r:id="rId16"/>
    <p:sldId id="340" r:id="rId17"/>
    <p:sldId id="341" r:id="rId18"/>
    <p:sldId id="342" r:id="rId19"/>
    <p:sldId id="339" r:id="rId20"/>
    <p:sldId id="344" r:id="rId21"/>
    <p:sldId id="343" r:id="rId22"/>
    <p:sldId id="346" r:id="rId23"/>
    <p:sldId id="345" r:id="rId24"/>
    <p:sldId id="347" r:id="rId25"/>
    <p:sldId id="348" r:id="rId26"/>
    <p:sldId id="316" r:id="rId27"/>
  </p:sldIdLst>
  <p:sldSz cx="9144000" cy="5143500" type="screen16x9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629" autoAdjust="0"/>
  </p:normalViewPr>
  <p:slideViewPr>
    <p:cSldViewPr>
      <p:cViewPr varScale="1">
        <p:scale>
          <a:sx n="78" d="100"/>
          <a:sy n="78" d="100"/>
        </p:scale>
        <p:origin x="534" y="5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921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GB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8CFA6829-3D1A-47CD-82B2-F07AA75436B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5613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215900" y="801688"/>
            <a:ext cx="7127875" cy="4010025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  <a:p>
            <a:endParaRPr lang="nl-NL" baseline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1224F-2958-43C3-8565-0C9CC38E9A7D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1256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0F78327-BD21-4CA7-9CD8-ABD29A29E29A}" type="slidenum"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6" charset="0"/>
                <a:ea typeface="Microsoft YaHei" charset="-122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10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6" charset="0"/>
              <a:ea typeface="Microsoft YaHei" charset="-122"/>
              <a:cs typeface="+mn-cs"/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972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0F78327-BD21-4CA7-9CD8-ABD29A29E29A}" type="slidenum"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6" charset="0"/>
                <a:ea typeface="Microsoft YaHei" charset="-122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11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6" charset="0"/>
              <a:ea typeface="Microsoft YaHei" charset="-122"/>
              <a:cs typeface="+mn-cs"/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9712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0F78327-BD21-4CA7-9CD8-ABD29A29E29A}" type="slidenum"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6" charset="0"/>
                <a:ea typeface="Microsoft YaHei" charset="-122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12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6" charset="0"/>
              <a:ea typeface="Microsoft YaHei" charset="-122"/>
              <a:cs typeface="+mn-cs"/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5244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0F78327-BD21-4CA7-9CD8-ABD29A29E29A}" type="slidenum"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6" charset="0"/>
                <a:ea typeface="Microsoft YaHei" charset="-122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13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6" charset="0"/>
              <a:ea typeface="Microsoft YaHei" charset="-122"/>
              <a:cs typeface="+mn-cs"/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4294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0F78327-BD21-4CA7-9CD8-ABD29A29E29A}" type="slidenum"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6" charset="0"/>
                <a:ea typeface="Microsoft YaHei" charset="-122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14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6" charset="0"/>
              <a:ea typeface="Microsoft YaHei" charset="-122"/>
              <a:cs typeface="+mn-cs"/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235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0F78327-BD21-4CA7-9CD8-ABD29A29E29A}" type="slidenum"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6" charset="0"/>
                <a:ea typeface="Microsoft YaHei" charset="-122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15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6" charset="0"/>
              <a:ea typeface="Microsoft YaHei" charset="-122"/>
              <a:cs typeface="+mn-cs"/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6270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0F78327-BD21-4CA7-9CD8-ABD29A29E29A}" type="slidenum"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6" charset="0"/>
                <a:ea typeface="Microsoft YaHei" charset="-122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16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6" charset="0"/>
              <a:ea typeface="Microsoft YaHei" charset="-122"/>
              <a:cs typeface="+mn-cs"/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018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0F78327-BD21-4CA7-9CD8-ABD29A29E29A}" type="slidenum"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6" charset="0"/>
                <a:ea typeface="Microsoft YaHei" charset="-122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17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6" charset="0"/>
              <a:ea typeface="Microsoft YaHei" charset="-122"/>
              <a:cs typeface="+mn-cs"/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7852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0F78327-BD21-4CA7-9CD8-ABD29A29E29A}" type="slidenum"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6" charset="0"/>
                <a:ea typeface="Microsoft YaHei" charset="-122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18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6" charset="0"/>
              <a:ea typeface="Microsoft YaHei" charset="-122"/>
              <a:cs typeface="+mn-cs"/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7823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0F78327-BD21-4CA7-9CD8-ABD29A29E29A}" type="slidenum"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6" charset="0"/>
                <a:ea typeface="Microsoft YaHei" charset="-122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19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6" charset="0"/>
              <a:ea typeface="Microsoft YaHei" charset="-122"/>
              <a:cs typeface="+mn-cs"/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628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0F78327-BD21-4CA7-9CD8-ABD29A29E29A}" type="slidenum"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6" charset="0"/>
                <a:ea typeface="Microsoft YaHei" charset="-122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20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6" charset="0"/>
              <a:ea typeface="Microsoft YaHei" charset="-122"/>
              <a:cs typeface="+mn-cs"/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648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0F78327-BD21-4CA7-9CD8-ABD29A29E29A}" type="slidenum"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6" charset="0"/>
                <a:ea typeface="Microsoft YaHei" charset="-122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21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6" charset="0"/>
              <a:ea typeface="Microsoft YaHei" charset="-122"/>
              <a:cs typeface="+mn-cs"/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604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22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62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23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162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8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91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45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422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F78327-BD21-4CA7-9CD8-ABD29A29E29A}" type="slidenum">
              <a:rPr lang="en-GB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404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0F78327-BD21-4CA7-9CD8-ABD29A29E29A}" type="slidenum"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6" charset="0"/>
                <a:ea typeface="Microsoft YaHei" charset="-122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8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6" charset="0"/>
              <a:ea typeface="Microsoft YaHei" charset="-122"/>
              <a:cs typeface="+mn-cs"/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3328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pPr marL="0" marR="0" lvl="0" indent="0" algn="r" defTabSz="449263" rtl="0" eaLnBrk="1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0F78327-BD21-4CA7-9CD8-ABD29A29E29A}" type="slidenum"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6" charset="0"/>
                <a:ea typeface="Microsoft YaHei" charset="-122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9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6" charset="0"/>
              <a:ea typeface="Microsoft YaHei" charset="-122"/>
              <a:cs typeface="+mn-cs"/>
            </a:endParaRPr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628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677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8.gif"/><Relationship Id="rId5" Type="http://schemas.openxmlformats.org/officeDocument/2006/relationships/image" Target="../media/image27.gif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18C72D6-8B46-4EEC-838C-13FB5FC77A0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592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0808DDC-D805-40D4-A413-09EE4B7A4F5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198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1287463"/>
            <a:ext cx="1962150" cy="30718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7700" y="1287463"/>
            <a:ext cx="5734050" cy="30718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0FEE744-A1BC-45FB-89D5-FF501F6BC08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681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3233" y="573863"/>
            <a:ext cx="4089042" cy="1346513"/>
          </a:xfrm>
        </p:spPr>
        <p:txBody>
          <a:bodyPr>
            <a:noAutofit/>
          </a:bodyPr>
          <a:lstStyle>
            <a:lvl1pPr algn="l">
              <a:defRPr sz="3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err="1"/>
              <a:t>Titelstijl</a:t>
            </a:r>
            <a:r>
              <a:rPr lang="en-US"/>
              <a:t> van model </a:t>
            </a:r>
            <a:r>
              <a:rPr lang="en-US" err="1"/>
              <a:t>bewerken</a:t>
            </a:r>
            <a:endParaRPr lang="en-GB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393234" y="4357099"/>
            <a:ext cx="4672445" cy="679435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0" i="0">
                <a:solidFill>
                  <a:srgbClr val="51A024"/>
                </a:solidFill>
                <a:latin typeface="Arial"/>
                <a:cs typeface="Arial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err="1"/>
              <a:t>Klik</a:t>
            </a:r>
            <a:r>
              <a:rPr lang="en-US"/>
              <a:t> </a:t>
            </a:r>
            <a:r>
              <a:rPr lang="en-US" err="1"/>
              <a:t>om</a:t>
            </a:r>
            <a:r>
              <a:rPr lang="en-US"/>
              <a:t> de </a:t>
            </a:r>
            <a:r>
              <a:rPr lang="en-US" err="1"/>
              <a:t>titelstijl</a:t>
            </a:r>
            <a:r>
              <a:rPr lang="en-US"/>
              <a:t> van het model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39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dia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3233" y="573863"/>
            <a:ext cx="4089042" cy="1346513"/>
          </a:xfrm>
        </p:spPr>
        <p:txBody>
          <a:bodyPr>
            <a:noAutofit/>
          </a:bodyPr>
          <a:lstStyle>
            <a:lvl1pPr algn="l">
              <a:defRPr sz="3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err="1"/>
              <a:t>Titelstijl</a:t>
            </a:r>
            <a:r>
              <a:rPr lang="en-US"/>
              <a:t> van model </a:t>
            </a:r>
            <a:r>
              <a:rPr lang="en-US" err="1"/>
              <a:t>bewerken</a:t>
            </a:r>
            <a:endParaRPr lang="en-GB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393234" y="4357099"/>
            <a:ext cx="4672445" cy="679435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0" i="0">
                <a:solidFill>
                  <a:srgbClr val="51A024"/>
                </a:solidFill>
                <a:latin typeface="Arial"/>
                <a:cs typeface="Arial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err="1"/>
              <a:t>Klik</a:t>
            </a:r>
            <a:r>
              <a:rPr lang="en-US"/>
              <a:t> </a:t>
            </a:r>
            <a:r>
              <a:rPr lang="en-US" err="1"/>
              <a:t>om</a:t>
            </a:r>
            <a:r>
              <a:rPr lang="en-US"/>
              <a:t> de </a:t>
            </a:r>
            <a:r>
              <a:rPr lang="en-US" err="1"/>
              <a:t>titelstijl</a:t>
            </a:r>
            <a:r>
              <a:rPr lang="en-US"/>
              <a:t> van het model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905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eldia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3233" y="573863"/>
            <a:ext cx="4089042" cy="1346513"/>
          </a:xfrm>
        </p:spPr>
        <p:txBody>
          <a:bodyPr>
            <a:noAutofit/>
          </a:bodyPr>
          <a:lstStyle>
            <a:lvl1pPr algn="l">
              <a:defRPr sz="3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err="1"/>
              <a:t>Titelstijl</a:t>
            </a:r>
            <a:r>
              <a:rPr lang="en-US"/>
              <a:t> van model </a:t>
            </a:r>
            <a:r>
              <a:rPr lang="en-US" err="1"/>
              <a:t>bewerken</a:t>
            </a:r>
            <a:endParaRPr lang="en-GB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393234" y="4357099"/>
            <a:ext cx="4672445" cy="679435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0" i="0">
                <a:solidFill>
                  <a:srgbClr val="51A024"/>
                </a:solidFill>
                <a:latin typeface="Arial"/>
                <a:cs typeface="Arial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err="1"/>
              <a:t>Klik</a:t>
            </a:r>
            <a:r>
              <a:rPr lang="en-US"/>
              <a:t> </a:t>
            </a:r>
            <a:r>
              <a:rPr lang="en-US" err="1"/>
              <a:t>om</a:t>
            </a:r>
            <a:r>
              <a:rPr lang="en-US"/>
              <a:t> de </a:t>
            </a:r>
            <a:r>
              <a:rPr lang="en-US" err="1"/>
              <a:t>titelstijl</a:t>
            </a:r>
            <a:r>
              <a:rPr lang="en-US"/>
              <a:t> van het model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850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eldia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3233" y="573863"/>
            <a:ext cx="4089042" cy="1346513"/>
          </a:xfrm>
        </p:spPr>
        <p:txBody>
          <a:bodyPr>
            <a:noAutofit/>
          </a:bodyPr>
          <a:lstStyle>
            <a:lvl1pPr algn="l">
              <a:defRPr sz="3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err="1"/>
              <a:t>Titelstijl</a:t>
            </a:r>
            <a:r>
              <a:rPr lang="en-US"/>
              <a:t> van model </a:t>
            </a:r>
            <a:r>
              <a:rPr lang="en-US" err="1"/>
              <a:t>bewerken</a:t>
            </a:r>
            <a:endParaRPr lang="en-GB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393234" y="4357099"/>
            <a:ext cx="4672445" cy="679435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0" i="0">
                <a:solidFill>
                  <a:srgbClr val="51A024"/>
                </a:solidFill>
                <a:latin typeface="Arial"/>
                <a:cs typeface="Arial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err="1"/>
              <a:t>Klik</a:t>
            </a:r>
            <a:r>
              <a:rPr lang="en-US"/>
              <a:t> </a:t>
            </a:r>
            <a:r>
              <a:rPr lang="en-US" err="1"/>
              <a:t>om</a:t>
            </a:r>
            <a:r>
              <a:rPr lang="en-US"/>
              <a:t> de </a:t>
            </a:r>
            <a:r>
              <a:rPr lang="en-US" err="1"/>
              <a:t>titelstijl</a:t>
            </a:r>
            <a:r>
              <a:rPr lang="en-US"/>
              <a:t> van het model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117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eldia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3233" y="573863"/>
            <a:ext cx="4089042" cy="1346513"/>
          </a:xfrm>
        </p:spPr>
        <p:txBody>
          <a:bodyPr>
            <a:noAutofit/>
          </a:bodyPr>
          <a:lstStyle>
            <a:lvl1pPr algn="l">
              <a:defRPr sz="36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err="1"/>
              <a:t>Titelstijl</a:t>
            </a:r>
            <a:r>
              <a:rPr lang="en-US"/>
              <a:t> van model </a:t>
            </a:r>
            <a:r>
              <a:rPr lang="en-US" err="1"/>
              <a:t>bewerken</a:t>
            </a:r>
            <a:endParaRPr lang="en-GB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393234" y="4357099"/>
            <a:ext cx="4672445" cy="679435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0" i="0">
                <a:solidFill>
                  <a:srgbClr val="51A024"/>
                </a:solidFill>
                <a:latin typeface="Arial"/>
                <a:cs typeface="Arial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err="1"/>
              <a:t>Klik</a:t>
            </a:r>
            <a:r>
              <a:rPr lang="en-US"/>
              <a:t> </a:t>
            </a:r>
            <a:r>
              <a:rPr lang="en-US" err="1"/>
              <a:t>om</a:t>
            </a:r>
            <a:r>
              <a:rPr lang="en-US"/>
              <a:t> de </a:t>
            </a:r>
            <a:r>
              <a:rPr lang="en-US" err="1"/>
              <a:t>titelstijl</a:t>
            </a:r>
            <a:r>
              <a:rPr lang="en-US"/>
              <a:t> van het model </a:t>
            </a:r>
            <a:r>
              <a:rPr lang="en-US" err="1"/>
              <a:t>te</a:t>
            </a:r>
            <a:r>
              <a:rPr lang="en-US"/>
              <a:t> </a:t>
            </a:r>
            <a:r>
              <a:rPr lang="en-US" err="1"/>
              <a:t>bewerken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684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3340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en object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6706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el en object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562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DFE7011-6087-48AC-B9DD-817C060B443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9314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13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156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el en object">
    <p:bg>
      <p:bgPr>
        <a:blipFill dpi="0"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4052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4_Titel en object">
    <p:bg>
      <p:bgPr>
        <a:blipFill dpi="0"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6385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2796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2130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9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8715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3377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1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7736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2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508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10D8E14-5DA7-4142-B26F-41B7FACB097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0907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3_Titel en objec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7590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el en object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293" y="1123536"/>
            <a:ext cx="7925415" cy="1011354"/>
          </a:xfrm>
        </p:spPr>
        <p:txBody>
          <a:bodyPr>
            <a:normAutofit/>
          </a:bodyPr>
          <a:lstStyle>
            <a:lvl1pPr algn="l">
              <a:defRPr sz="2500" b="1" i="0">
                <a:solidFill>
                  <a:srgbClr val="126EAB"/>
                </a:solidFill>
                <a:latin typeface="Arial"/>
                <a:cs typeface="Arial"/>
              </a:defRPr>
            </a:lvl1pPr>
          </a:lstStyle>
          <a:p>
            <a:r>
              <a:rPr lang="nl-NL"/>
              <a:t>Titelstijl van model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293" y="2134891"/>
            <a:ext cx="7925415" cy="2497422"/>
          </a:xfrm>
        </p:spPr>
        <p:txBody>
          <a:bodyPr>
            <a:normAutofit/>
          </a:bodyPr>
          <a:lstStyle>
            <a:lvl1pPr>
              <a:buFontTx/>
              <a:buNone/>
              <a:defRPr sz="2000">
                <a:solidFill>
                  <a:srgbClr val="126EAB"/>
                </a:solidFill>
                <a:latin typeface="Arial"/>
                <a:cs typeface="Arial"/>
              </a:defRPr>
            </a:lvl1pPr>
            <a:lvl2pPr marL="180971" indent="-180971">
              <a:buFont typeface="Arial"/>
              <a:buChar char="•"/>
              <a:defRPr sz="1800">
                <a:solidFill>
                  <a:srgbClr val="126EAB"/>
                </a:solidFill>
                <a:latin typeface="Arial"/>
                <a:cs typeface="Arial"/>
              </a:defRPr>
            </a:lvl2pPr>
            <a:lvl3pPr marL="360354" indent="-179384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3pPr>
            <a:lvl4pPr marL="541325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4pPr>
            <a:lvl5pPr marL="720707" indent="-180971">
              <a:buFont typeface="Lucida Grande"/>
              <a:buChar char="­"/>
              <a:defRPr sz="1600">
                <a:solidFill>
                  <a:srgbClr val="126EAB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pic>
        <p:nvPicPr>
          <p:cNvPr id="7" name="Afbeelding 6" descr="EcoShape_CMYK_wit_zonde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378" y="417601"/>
            <a:ext cx="725327" cy="46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1977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P01477 Wetlands_Powerpoint_slide3_RGB_HR2_p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098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419226"/>
            <a:ext cx="8229600" cy="2705099"/>
          </a:xfrm>
        </p:spPr>
        <p:txBody>
          <a:bodyPr>
            <a:normAutofit/>
          </a:bodyPr>
          <a:lstStyle>
            <a:lvl1pPr marL="342900" indent="-342900" algn="l">
              <a:buFont typeface="Arial"/>
              <a:buChar char="•"/>
              <a:defRPr sz="2000" baseline="0">
                <a:solidFill>
                  <a:schemeClr val="accent1"/>
                </a:solidFill>
              </a:defRPr>
            </a:lvl1pPr>
            <a:lvl2pPr marL="457200" indent="0" algn="l">
              <a:buFontTx/>
              <a:buNone/>
              <a:defRPr>
                <a:solidFill>
                  <a:schemeClr val="accent1"/>
                </a:solidFill>
              </a:defRPr>
            </a:lvl2pPr>
            <a:lvl3pPr marL="914400" indent="0" algn="l">
              <a:buFontTx/>
              <a:buNone/>
              <a:defRPr>
                <a:solidFill>
                  <a:schemeClr val="accent1"/>
                </a:solidFill>
              </a:defRPr>
            </a:lvl3pPr>
            <a:lvl4pPr marL="1371600" indent="0" algn="l">
              <a:buFontTx/>
              <a:buNone/>
              <a:defRPr>
                <a:solidFill>
                  <a:schemeClr val="accent1"/>
                </a:solidFill>
              </a:defRPr>
            </a:lvl4pPr>
            <a:lvl5pPr marL="1828800" indent="0" algn="l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nl-NL" dirty="0"/>
              <a:t>Text and/or image: Aller 20</a:t>
            </a:r>
          </a:p>
        </p:txBody>
      </p:sp>
      <p:sp>
        <p:nvSpPr>
          <p:cNvPr id="2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05979"/>
            <a:ext cx="8229600" cy="397271"/>
          </a:xfrm>
        </p:spPr>
        <p:txBody>
          <a:bodyPr>
            <a:noAutofit/>
          </a:bodyPr>
          <a:lstStyle>
            <a:lvl1pPr algn="l">
              <a:defRPr sz="3200" b="1" baseline="0"/>
            </a:lvl1pPr>
          </a:lstStyle>
          <a:p>
            <a:r>
              <a:rPr lang="nl-NL" dirty="0"/>
              <a:t>Image and Text slide – ALLER BOLD 32</a:t>
            </a:r>
          </a:p>
        </p:txBody>
      </p:sp>
      <p:sp>
        <p:nvSpPr>
          <p:cNvPr id="23" name="Tijdelijke aanduiding voor tekst 2"/>
          <p:cNvSpPr>
            <a:spLocks noGrp="1"/>
          </p:cNvSpPr>
          <p:nvPr>
            <p:ph type="body" idx="16" hasCustomPrompt="1"/>
          </p:nvPr>
        </p:nvSpPr>
        <p:spPr>
          <a:xfrm>
            <a:off x="457201" y="617540"/>
            <a:ext cx="8235949" cy="3190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Subtitle: Aller 20</a:t>
            </a:r>
          </a:p>
        </p:txBody>
      </p:sp>
      <p:sp>
        <p:nvSpPr>
          <p:cNvPr id="12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64950" y="4722961"/>
            <a:ext cx="504407" cy="203999"/>
          </a:xfrm>
          <a:prstGeom prst="rect">
            <a:avLst/>
          </a:prstGeom>
        </p:spPr>
        <p:txBody>
          <a:bodyPr/>
          <a:lstStyle>
            <a:lvl1pPr>
              <a:defRPr sz="1000" b="1"/>
            </a:lvl1pPr>
          </a:lstStyle>
          <a:p>
            <a:pPr defTabSz="457200"/>
            <a:fld id="{BB40A7C7-90CC-42A5-9BA3-33D8F0478B73}" type="slidenum">
              <a:rPr lang="nl-NL" smtClean="0">
                <a:solidFill>
                  <a:srgbClr val="0781AE"/>
                </a:solidFill>
              </a:rPr>
              <a:pPr defTabSz="457200"/>
              <a:t>‹#›</a:t>
            </a:fld>
            <a:endParaRPr lang="nl-NL">
              <a:solidFill>
                <a:srgbClr val="0781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528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4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83570" y="1149782"/>
            <a:ext cx="5400601" cy="3383254"/>
          </a:xfrm>
        </p:spPr>
        <p:txBody>
          <a:bodyPr vert="horz"/>
          <a:lstStyle>
            <a:lvl4pPr>
              <a:spcBef>
                <a:spcPts val="320"/>
              </a:spcBef>
              <a:spcAft>
                <a:spcPts val="320"/>
              </a:spcAft>
              <a:defRPr/>
            </a:lvl4pPr>
            <a:lvl5pPr>
              <a:spcBef>
                <a:spcPts val="320"/>
              </a:spcBef>
              <a:spcAft>
                <a:spcPts val="320"/>
              </a:spcAft>
              <a:defRPr/>
            </a:lvl5pPr>
          </a:lstStyle>
          <a:p>
            <a:pPr lvl="0"/>
            <a:r>
              <a:rPr lang="en-US" noProof="0" dirty="0"/>
              <a:t>Subtitle - blue Arial bold 18 pt</a:t>
            </a:r>
          </a:p>
          <a:p>
            <a:pPr lvl="1"/>
            <a:r>
              <a:rPr lang="en-US" noProof="0" dirty="0"/>
              <a:t>Text without bullets - Arial 18 pt</a:t>
            </a:r>
          </a:p>
          <a:p>
            <a:pPr lvl="2"/>
            <a:r>
              <a:rPr lang="en-US" noProof="0" dirty="0"/>
              <a:t>Text with bullet (block) - Arial 18 pt</a:t>
            </a:r>
          </a:p>
          <a:p>
            <a:pPr lvl="3"/>
            <a:r>
              <a:rPr lang="en-US" noProof="0" dirty="0"/>
              <a:t>Text with bullet (stripe) - Arial 16 pt</a:t>
            </a:r>
          </a:p>
          <a:p>
            <a:pPr lvl="4"/>
            <a:r>
              <a:rPr lang="en-US" noProof="0" dirty="0"/>
              <a:t>Text with bullet (block) - Arial 16 pt</a:t>
            </a:r>
          </a:p>
        </p:txBody>
      </p:sp>
      <p:sp>
        <p:nvSpPr>
          <p:cNvPr id="16" name="Tijdelijke aanduiding voor afbeelding 2"/>
          <p:cNvSpPr>
            <a:spLocks noGrp="1"/>
          </p:cNvSpPr>
          <p:nvPr>
            <p:ph type="pic" idx="14" hasCustomPrompt="1"/>
          </p:nvPr>
        </p:nvSpPr>
        <p:spPr>
          <a:xfrm>
            <a:off x="6227766" y="789552"/>
            <a:ext cx="2916237" cy="395866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ctr" defTabSz="732617" rtl="0" eaLnBrk="1" fontAlgn="auto" latinLnBrk="0" hangingPunct="1">
              <a:lnSpc>
                <a:spcPts val="1602"/>
              </a:lnSpc>
              <a:spcBef>
                <a:spcPts val="481"/>
              </a:spcBef>
              <a:spcAft>
                <a:spcPts val="481"/>
              </a:spcAft>
              <a:buClr>
                <a:srgbClr val="00266D"/>
              </a:buClr>
              <a:buSzTx/>
              <a:buFont typeface="Wingdings" pitchFamily="2" charset="2"/>
              <a:buNone/>
              <a:tabLst/>
              <a:defRPr sz="600"/>
            </a:lvl1pPr>
            <a:lvl2pPr marL="366309" indent="0">
              <a:buNone/>
              <a:defRPr sz="2200"/>
            </a:lvl2pPr>
            <a:lvl3pPr marL="732617" indent="0">
              <a:buNone/>
              <a:defRPr sz="1900"/>
            </a:lvl3pPr>
            <a:lvl4pPr marL="1098926" indent="0">
              <a:buNone/>
              <a:defRPr sz="1600"/>
            </a:lvl4pPr>
            <a:lvl5pPr marL="1465235" indent="0">
              <a:buNone/>
              <a:defRPr sz="1600"/>
            </a:lvl5pPr>
            <a:lvl6pPr marL="1831543" indent="0">
              <a:buNone/>
              <a:defRPr sz="1600"/>
            </a:lvl6pPr>
            <a:lvl7pPr marL="2197852" indent="0">
              <a:buNone/>
              <a:defRPr sz="1600"/>
            </a:lvl7pPr>
            <a:lvl8pPr marL="2564160" indent="0">
              <a:buNone/>
              <a:defRPr sz="1600"/>
            </a:lvl8pPr>
            <a:lvl9pPr marL="2930469" indent="0">
              <a:buNone/>
              <a:defRPr sz="1600"/>
            </a:lvl9pPr>
          </a:lstStyle>
          <a:p>
            <a:r>
              <a:rPr lang="en-US" noProof="0" dirty="0"/>
              <a:t>Picture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214282" y="4771709"/>
            <a:ext cx="1000132" cy="3214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262" tIns="36631" rIns="73262" bIns="36631" rtlCol="0" anchor="ctr"/>
          <a:lstStyle/>
          <a:p>
            <a:pPr algn="ctr" defTabSz="45718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Tekstvak 17"/>
          <p:cNvSpPr txBox="1"/>
          <p:nvPr userDrawn="1"/>
        </p:nvSpPr>
        <p:spPr>
          <a:xfrm>
            <a:off x="107633" y="-452585"/>
            <a:ext cx="3131840" cy="227866"/>
          </a:xfrm>
          <a:prstGeom prst="rect">
            <a:avLst/>
          </a:prstGeom>
          <a:noFill/>
        </p:spPr>
        <p:txBody>
          <a:bodyPr wrap="square" lIns="73262" tIns="36631" rIns="73262" bIns="36631" rtlCol="0">
            <a:spAutoFit/>
          </a:bodyPr>
          <a:lstStyle/>
          <a:p>
            <a:pPr defTabSz="45718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000" b="1" cap="all" dirty="0">
                <a:solidFill>
                  <a:srgbClr val="00519E"/>
                </a:solidFill>
                <a:latin typeface="Calibri"/>
              </a:rPr>
              <a:t>04 Introduction</a:t>
            </a:r>
          </a:p>
        </p:txBody>
      </p:sp>
      <p:sp>
        <p:nvSpPr>
          <p:cNvPr id="31" name="Titel 1"/>
          <p:cNvSpPr>
            <a:spLocks noGrp="1"/>
          </p:cNvSpPr>
          <p:nvPr>
            <p:ph type="ctrTitle" hasCustomPrompt="1"/>
          </p:nvPr>
        </p:nvSpPr>
        <p:spPr>
          <a:xfrm>
            <a:off x="331003" y="618606"/>
            <a:ext cx="7772400" cy="511696"/>
          </a:xfrm>
        </p:spPr>
        <p:txBody>
          <a:bodyPr anchor="t"/>
          <a:lstStyle>
            <a:lvl1pPr algn="l">
              <a:defRPr/>
            </a:lvl1pPr>
          </a:lstStyle>
          <a:p>
            <a:r>
              <a:rPr lang="en-US" noProof="0" dirty="0"/>
              <a:t>Introduction</a:t>
            </a:r>
          </a:p>
        </p:txBody>
      </p:sp>
      <p:grpSp>
        <p:nvGrpSpPr>
          <p:cNvPr id="30" name="Groep 29"/>
          <p:cNvGrpSpPr/>
          <p:nvPr userDrawn="1"/>
        </p:nvGrpSpPr>
        <p:grpSpPr>
          <a:xfrm>
            <a:off x="9409274" y="0"/>
            <a:ext cx="3261572" cy="2482237"/>
            <a:chOff x="-4573016" y="191359"/>
            <a:chExt cx="3914453" cy="3309649"/>
          </a:xfrm>
        </p:grpSpPr>
        <p:sp>
          <p:nvSpPr>
            <p:cNvPr id="32" name="Afgeronde rechthoek 31"/>
            <p:cNvSpPr/>
            <p:nvPr userDrawn="1"/>
          </p:nvSpPr>
          <p:spPr>
            <a:xfrm>
              <a:off x="-4573016" y="191359"/>
              <a:ext cx="3914453" cy="3309649"/>
            </a:xfrm>
            <a:prstGeom prst="roundRect">
              <a:avLst>
                <a:gd name="adj" fmla="val 218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33" name="Tekstvak 6"/>
            <p:cNvSpPr txBox="1"/>
            <p:nvPr userDrawn="1"/>
          </p:nvSpPr>
          <p:spPr>
            <a:xfrm>
              <a:off x="-4465383" y="319634"/>
              <a:ext cx="3744415" cy="389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300" b="1" cap="all" dirty="0">
                  <a:solidFill>
                    <a:prstClr val="black"/>
                  </a:solidFill>
                </a:rPr>
                <a:t>Slide Example:</a:t>
              </a:r>
            </a:p>
          </p:txBody>
        </p:sp>
      </p:grpSp>
      <p:pic>
        <p:nvPicPr>
          <p:cNvPr id="37" name="Afbeelding 3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9705554" y="605617"/>
            <a:ext cx="2669010" cy="150153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8" name="Tijdelijke aanduiding voor afbeelding 36" descr="Boskalis Crown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92147" y="74979"/>
            <a:ext cx="1289892" cy="550347"/>
          </a:xfrm>
          <a:prstGeom prst="rect">
            <a:avLst/>
          </a:prstGeom>
        </p:spPr>
      </p:pic>
      <p:grpSp>
        <p:nvGrpSpPr>
          <p:cNvPr id="53" name="Groep 52"/>
          <p:cNvGrpSpPr/>
          <p:nvPr userDrawn="1"/>
        </p:nvGrpSpPr>
        <p:grpSpPr>
          <a:xfrm>
            <a:off x="-3467729" y="0"/>
            <a:ext cx="3261572" cy="3273828"/>
            <a:chOff x="-4161878" y="0"/>
            <a:chExt cx="3914453" cy="4365104"/>
          </a:xfrm>
        </p:grpSpPr>
        <p:grpSp>
          <p:nvGrpSpPr>
            <p:cNvPr id="64" name="Groep 63"/>
            <p:cNvGrpSpPr/>
            <p:nvPr userDrawn="1"/>
          </p:nvGrpSpPr>
          <p:grpSpPr>
            <a:xfrm>
              <a:off x="-4161878" y="0"/>
              <a:ext cx="3914453" cy="4365104"/>
              <a:chOff x="-4573016" y="188640"/>
              <a:chExt cx="3914453" cy="4365104"/>
            </a:xfrm>
          </p:grpSpPr>
          <p:sp>
            <p:nvSpPr>
              <p:cNvPr id="65" name="Afgeronde rechthoek 64"/>
              <p:cNvSpPr/>
              <p:nvPr userDrawn="1"/>
            </p:nvSpPr>
            <p:spPr>
              <a:xfrm>
                <a:off x="-4573016" y="191358"/>
                <a:ext cx="3914453" cy="4362386"/>
              </a:xfrm>
              <a:prstGeom prst="roundRect">
                <a:avLst>
                  <a:gd name="adj" fmla="val 218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en-GB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Afgeronde rechthoek 65"/>
              <p:cNvSpPr/>
              <p:nvPr userDrawn="1"/>
            </p:nvSpPr>
            <p:spPr>
              <a:xfrm>
                <a:off x="-4345117" y="1758563"/>
                <a:ext cx="2076357" cy="207010"/>
              </a:xfrm>
              <a:prstGeom prst="roundRect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nl-NL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Afgeronde rechthoek 66"/>
              <p:cNvSpPr/>
              <p:nvPr userDrawn="1"/>
            </p:nvSpPr>
            <p:spPr>
              <a:xfrm>
                <a:off x="-4345117" y="2434839"/>
                <a:ext cx="2076357" cy="207010"/>
              </a:xfrm>
              <a:prstGeom prst="roundRect">
                <a:avLst/>
              </a:prstGeom>
              <a:solidFill>
                <a:srgbClr val="00519E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nl-NL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Tekstvak 44"/>
              <p:cNvSpPr txBox="1"/>
              <p:nvPr userDrawn="1"/>
            </p:nvSpPr>
            <p:spPr>
              <a:xfrm>
                <a:off x="-4465383" y="188640"/>
                <a:ext cx="3744415" cy="6565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nl-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sz="1300" b="1" cap="all" dirty="0">
                    <a:solidFill>
                      <a:prstClr val="black"/>
                    </a:solidFill>
                  </a:rPr>
                  <a:t>Bullet levels</a:t>
                </a:r>
                <a:br>
                  <a:rPr lang="en-US" sz="1300" b="1" cap="all" dirty="0">
                    <a:solidFill>
                      <a:prstClr val="black"/>
                    </a:solidFill>
                  </a:rPr>
                </a:br>
                <a:r>
                  <a:rPr lang="en-US" sz="1300" b="1" cap="all" dirty="0">
                    <a:solidFill>
                      <a:prstClr val="black"/>
                    </a:solidFill>
                  </a:rPr>
                  <a:t>(increase or decrease)</a:t>
                </a:r>
              </a:p>
            </p:txBody>
          </p:sp>
          <p:pic>
            <p:nvPicPr>
              <p:cNvPr id="69" name="Afbeelding 68"/>
              <p:cNvPicPr>
                <a:picLocks noChangeAspect="1"/>
              </p:cNvPicPr>
              <p:nvPr userDrawn="1"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35921"/>
              <a:stretch/>
            </p:blipFill>
            <p:spPr>
              <a:xfrm>
                <a:off x="-4382258" y="2815795"/>
                <a:ext cx="3527235" cy="1598004"/>
              </a:xfrm>
              <a:prstGeom prst="roundRect">
                <a:avLst>
                  <a:gd name="adj" fmla="val 4056"/>
                </a:avLst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72" name="Tekstvak 48"/>
              <p:cNvSpPr txBox="1"/>
              <p:nvPr userDrawn="1"/>
            </p:nvSpPr>
            <p:spPr>
              <a:xfrm>
                <a:off x="-4465383" y="646817"/>
                <a:ext cx="3610360" cy="20723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nl-N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en-US" sz="200" dirty="0">
                  <a:solidFill>
                    <a:prstClr val="black"/>
                  </a:solidFill>
                </a:endParaRP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en-US" sz="200" dirty="0">
                  <a:solidFill>
                    <a:prstClr val="black"/>
                  </a:solidFill>
                </a:endParaRP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sz="800" dirty="0">
                    <a:solidFill>
                      <a:prstClr val="black"/>
                    </a:solidFill>
                  </a:rPr>
                  <a:t>By using List Levels, you can organize bullets and numbering into categories. Complete the following steps to adjust the List Level:</a:t>
                </a:r>
                <a:br>
                  <a:rPr lang="en-US" sz="400" dirty="0">
                    <a:solidFill>
                      <a:prstClr val="black"/>
                    </a:solidFill>
                  </a:rPr>
                </a:br>
                <a:br>
                  <a:rPr lang="en-US" sz="400" dirty="0">
                    <a:solidFill>
                      <a:prstClr val="black"/>
                    </a:solidFill>
                  </a:rPr>
                </a:br>
                <a:r>
                  <a:rPr lang="en-US" sz="800" dirty="0">
                    <a:solidFill>
                      <a:prstClr val="black"/>
                    </a:solidFill>
                  </a:rPr>
                  <a:t>To promote the text line UP one list level, go to the Home command  tab and click in the Paragraph box on:</a:t>
                </a: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en-US" sz="800" dirty="0">
                  <a:solidFill>
                    <a:prstClr val="black"/>
                  </a:solidFill>
                </a:endParaRP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en-US" sz="200" dirty="0">
                  <a:solidFill>
                    <a:prstClr val="black"/>
                  </a:solidFill>
                </a:endParaRP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sz="800" dirty="0">
                    <a:solidFill>
                      <a:prstClr val="black"/>
                    </a:solidFill>
                  </a:rPr>
                  <a:t>	</a:t>
                </a:r>
                <a:r>
                  <a:rPr lang="en-US" sz="800" b="1" dirty="0">
                    <a:solidFill>
                      <a:srgbClr val="1F497D"/>
                    </a:solidFill>
                  </a:rPr>
                  <a:t>INCREASE LIST LEVEL</a:t>
                </a: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sz="800" dirty="0">
                    <a:solidFill>
                      <a:prstClr val="black"/>
                    </a:solidFill>
                  </a:rPr>
                  <a:t> </a:t>
                </a: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sz="800" dirty="0">
                    <a:solidFill>
                      <a:prstClr val="black"/>
                    </a:solidFill>
                  </a:rPr>
                  <a:t>To bring the text line DOWN one list level, go to the Home command  tab and click in the Paragraph box on :</a:t>
                </a: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en-US" sz="200" dirty="0">
                  <a:solidFill>
                    <a:prstClr val="black"/>
                  </a:solidFill>
                </a:endParaRP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en-US" sz="200" dirty="0">
                  <a:solidFill>
                    <a:prstClr val="black"/>
                  </a:solidFill>
                </a:endParaRP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lang="en-US" sz="200" dirty="0">
                  <a:solidFill>
                    <a:prstClr val="black"/>
                  </a:solidFill>
                </a:endParaRPr>
              </a:p>
              <a:p>
                <a:pPr defTabSz="284907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lang="en-US" sz="200" dirty="0">
                    <a:solidFill>
                      <a:prstClr val="black"/>
                    </a:solidFill>
                  </a:rPr>
                  <a:t>	</a:t>
                </a:r>
                <a:r>
                  <a:rPr lang="en-US" sz="700" b="1" dirty="0">
                    <a:solidFill>
                      <a:srgbClr val="EEECE1"/>
                    </a:solidFill>
                  </a:rPr>
                  <a:t>DECREASE LIST LEVEL</a:t>
                </a:r>
              </a:p>
            </p:txBody>
          </p:sp>
          <p:pic>
            <p:nvPicPr>
              <p:cNvPr id="73" name="Afbeelding 72" descr="Beschrijving: Increase List Level button"/>
              <p:cNvPicPr/>
              <p:nvPr userDrawn="1"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345117" y="1758563"/>
                <a:ext cx="207010" cy="207010"/>
              </a:xfrm>
              <a:prstGeom prst="roundRect">
                <a:avLst>
                  <a:gd name="adj" fmla="val 12066"/>
                </a:avLst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74" name="Afbeelding 73" descr="Beschrijving: Decrease List Level button"/>
              <p:cNvPicPr/>
              <p:nvPr userDrawn="1"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345117" y="2434839"/>
                <a:ext cx="215900" cy="207010"/>
              </a:xfrm>
              <a:prstGeom prst="roundRect">
                <a:avLst>
                  <a:gd name="adj" fmla="val 6314"/>
                </a:avLst>
              </a:prstGeom>
              <a:noFill/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195585" name="Picture 1"/>
            <p:cNvPicPr>
              <a:picLocks noChangeAspect="1" noChangeArrowheads="1"/>
            </p:cNvPicPr>
            <p:nvPr userDrawn="1"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-3858079" y="2677388"/>
              <a:ext cx="3038274" cy="1535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" name="PIJL-OMLAAG 50"/>
            <p:cNvSpPr/>
            <p:nvPr userDrawn="1"/>
          </p:nvSpPr>
          <p:spPr>
            <a:xfrm>
              <a:off x="-759392" y="2891290"/>
              <a:ext cx="222422" cy="1152128"/>
            </a:xfrm>
            <a:prstGeom prst="downArrow">
              <a:avLst/>
            </a:prstGeom>
            <a:solidFill>
              <a:schemeClr val="bg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52" name="PIJL-OMLAAG 51"/>
            <p:cNvSpPr/>
            <p:nvPr userDrawn="1"/>
          </p:nvSpPr>
          <p:spPr>
            <a:xfrm flipV="1">
              <a:off x="-1048182" y="2891290"/>
              <a:ext cx="222422" cy="1152128"/>
            </a:xfrm>
            <a:prstGeom prst="downArrow">
              <a:avLst/>
            </a:prstGeom>
            <a:solidFill>
              <a:srgbClr val="00519E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GB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4" name="Groep 60"/>
          <p:cNvGrpSpPr/>
          <p:nvPr userDrawn="1"/>
        </p:nvGrpSpPr>
        <p:grpSpPr>
          <a:xfrm>
            <a:off x="9409274" y="2571749"/>
            <a:ext cx="3261572" cy="2571750"/>
            <a:chOff x="9454397" y="3735497"/>
            <a:chExt cx="3914453" cy="3427876"/>
          </a:xfrm>
        </p:grpSpPr>
        <p:sp>
          <p:nvSpPr>
            <p:cNvPr id="35" name="Afgeronde rechthoek 61"/>
            <p:cNvSpPr/>
            <p:nvPr userDrawn="1"/>
          </p:nvSpPr>
          <p:spPr>
            <a:xfrm>
              <a:off x="9454397" y="3735497"/>
              <a:ext cx="3914453" cy="3427876"/>
            </a:xfrm>
            <a:prstGeom prst="roundRect">
              <a:avLst>
                <a:gd name="adj" fmla="val 339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36" name="Tekstvak 32"/>
            <p:cNvSpPr txBox="1"/>
            <p:nvPr userDrawn="1"/>
          </p:nvSpPr>
          <p:spPr>
            <a:xfrm>
              <a:off x="9553485" y="3741106"/>
              <a:ext cx="3744415" cy="389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300" b="1" cap="all" dirty="0">
                  <a:solidFill>
                    <a:prstClr val="black"/>
                  </a:solidFill>
                </a:rPr>
                <a:t>Insert a picture:</a:t>
              </a:r>
            </a:p>
          </p:txBody>
        </p:sp>
        <p:sp>
          <p:nvSpPr>
            <p:cNvPr id="40" name="Tekstvak 33"/>
            <p:cNvSpPr txBox="1"/>
            <p:nvPr userDrawn="1"/>
          </p:nvSpPr>
          <p:spPr>
            <a:xfrm>
              <a:off x="9562428" y="3951452"/>
              <a:ext cx="3659475" cy="3056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83154" indent="-183154" defTabSz="284907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None/>
              </a:pPr>
              <a:br>
                <a:rPr lang="en-US" sz="100" dirty="0">
                  <a:solidFill>
                    <a:prstClr val="black"/>
                  </a:solidFill>
                </a:rPr>
              </a:br>
              <a:br>
                <a:rPr lang="en-US" sz="100" dirty="0">
                  <a:solidFill>
                    <a:prstClr val="black"/>
                  </a:solidFill>
                </a:rPr>
              </a:br>
              <a:endParaRPr lang="en-US" sz="100" dirty="0">
                <a:solidFill>
                  <a:prstClr val="black"/>
                </a:solidFill>
              </a:endParaRPr>
            </a:p>
            <a:p>
              <a:pPr marL="183154" indent="-183154" defTabSz="284907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</a:pPr>
              <a:r>
                <a:rPr lang="en-US" sz="1000" dirty="0">
                  <a:solidFill>
                    <a:prstClr val="black"/>
                  </a:solidFill>
                </a:rPr>
                <a:t>Click icon to add a picture:</a:t>
              </a:r>
              <a:br>
                <a:rPr lang="en-US" sz="1000" dirty="0">
                  <a:solidFill>
                    <a:prstClr val="black"/>
                  </a:solidFill>
                </a:rPr>
              </a:br>
              <a:br>
                <a:rPr lang="en-US" sz="1000" dirty="0">
                  <a:solidFill>
                    <a:prstClr val="black"/>
                  </a:solidFill>
                </a:rPr>
              </a:br>
              <a:br>
                <a:rPr lang="en-US" sz="1000" dirty="0">
                  <a:solidFill>
                    <a:prstClr val="black"/>
                  </a:solidFill>
                </a:rPr>
              </a:br>
              <a:br>
                <a:rPr lang="en-US" sz="1000" dirty="0">
                  <a:solidFill>
                    <a:prstClr val="black"/>
                  </a:solidFill>
                </a:rPr>
              </a:br>
              <a:r>
                <a:rPr lang="en-US" sz="1000" dirty="0">
                  <a:solidFill>
                    <a:prstClr val="black"/>
                  </a:solidFill>
                </a:rPr>
                <a:t> </a:t>
              </a:r>
            </a:p>
            <a:p>
              <a:pPr marL="183154" indent="-183154" defTabSz="284907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</a:pPr>
              <a:r>
                <a:rPr lang="en-US" sz="1000" dirty="0">
                  <a:solidFill>
                    <a:prstClr val="black"/>
                  </a:solidFill>
                </a:rPr>
                <a:t>Locate the picture you wish to insert and double-click on it</a:t>
              </a:r>
              <a:br>
                <a:rPr lang="en-US" sz="1000" dirty="0">
                  <a:solidFill>
                    <a:prstClr val="black"/>
                  </a:solidFill>
                </a:rPr>
              </a:br>
              <a:endParaRPr lang="en-US" sz="1000" dirty="0">
                <a:solidFill>
                  <a:prstClr val="black"/>
                </a:solidFill>
              </a:endParaRPr>
            </a:p>
            <a:p>
              <a:pPr marL="183154" indent="-183154" defTabSz="284907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</a:pPr>
              <a:r>
                <a:rPr lang="en-US" sz="1000" dirty="0">
                  <a:solidFill>
                    <a:prstClr val="black"/>
                  </a:solidFill>
                </a:rPr>
                <a:t>The picture is centered automatically. If the main focus of the picture is not visible, please use another picture</a:t>
              </a:r>
              <a:br>
                <a:rPr lang="en-US" sz="1000" dirty="0">
                  <a:solidFill>
                    <a:prstClr val="black"/>
                  </a:solidFill>
                </a:rPr>
              </a:br>
              <a:endParaRPr lang="en-US" sz="1000" dirty="0">
                <a:solidFill>
                  <a:prstClr val="black"/>
                </a:solidFill>
              </a:endParaRPr>
            </a:p>
            <a:p>
              <a:pPr marL="183154" indent="-183154" defTabSz="284907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</a:pPr>
              <a:r>
                <a:rPr lang="en-US" sz="1000" dirty="0">
                  <a:solidFill>
                    <a:prstClr val="black"/>
                  </a:solidFill>
                </a:rPr>
                <a:t>Right-click on the picture and Send to Back to place it in the background behind your text</a:t>
              </a:r>
              <a:endParaRPr lang="nl-NL" sz="1000" dirty="0">
                <a:solidFill>
                  <a:prstClr val="black"/>
                </a:solidFill>
              </a:endParaRPr>
            </a:p>
          </p:txBody>
        </p:sp>
        <p:pic>
          <p:nvPicPr>
            <p:cNvPr id="41" name="Afbeelding 84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97501" y="4260422"/>
              <a:ext cx="1554192" cy="667289"/>
            </a:xfrm>
            <a:prstGeom prst="round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2" name="Afgeronde rechthoek 85"/>
            <p:cNvSpPr/>
            <p:nvPr userDrawn="1"/>
          </p:nvSpPr>
          <p:spPr>
            <a:xfrm>
              <a:off x="9650203" y="6606285"/>
              <a:ext cx="2774802" cy="440496"/>
            </a:xfrm>
            <a:prstGeom prst="roundRect">
              <a:avLst/>
            </a:prstGeom>
            <a:solidFill>
              <a:srgbClr val="00519E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nl-NL" dirty="0">
                <a:solidFill>
                  <a:prstClr val="white"/>
                </a:solidFill>
              </a:endParaRPr>
            </a:p>
          </p:txBody>
        </p:sp>
        <p:pic>
          <p:nvPicPr>
            <p:cNvPr id="43" name="Picture 2"/>
            <p:cNvPicPr>
              <a:picLocks noChangeAspect="1" noChangeArrowheads="1"/>
            </p:cNvPicPr>
            <p:nvPr userDrawn="1"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50203" y="6606285"/>
              <a:ext cx="2774802" cy="440496"/>
            </a:xfrm>
            <a:prstGeom prst="roundRect">
              <a:avLst>
                <a:gd name="adj" fmla="val 8018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0302986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afbeelding 15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rgbClr val="F3F7FC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9681" y="3182008"/>
            <a:ext cx="6518207" cy="790380"/>
          </a:xfrm>
        </p:spPr>
        <p:txBody>
          <a:bodyPr wrap="square" lIns="0" tIns="0" rIns="0" bIns="0" anchor="b" anchorCtr="0">
            <a:noAutofit/>
          </a:bodyPr>
          <a:lstStyle>
            <a:lvl1pPr marL="0" indent="0" algn="r">
              <a:lnSpc>
                <a:spcPts val="3600"/>
              </a:lnSpc>
              <a:spcBef>
                <a:spcPts val="0"/>
              </a:spcBef>
              <a:buNone/>
              <a:defRPr sz="3600" b="0" kern="3000" spc="0" normalizeH="0" baseline="0">
                <a:solidFill>
                  <a:schemeClr val="bg1"/>
                </a:solidFill>
                <a:latin typeface="Segoe UI Light" pitchFamily="34" charset="0"/>
                <a:ea typeface="Ebrima" pitchFamily="2" charset="0"/>
                <a:cs typeface="Ebrim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22" name="Tijdelijke aanduiding voor tekst 21"/>
          <p:cNvSpPr>
            <a:spLocks noGrp="1"/>
          </p:cNvSpPr>
          <p:nvPr>
            <p:ph type="body" sz="quarter" idx="11"/>
          </p:nvPr>
        </p:nvSpPr>
        <p:spPr>
          <a:xfrm>
            <a:off x="1979677" y="3972388"/>
            <a:ext cx="6518209" cy="388475"/>
          </a:xfrm>
        </p:spPr>
        <p:txBody>
          <a:bodyPr lIns="0" tIns="0" rIns="0" bIns="0" anchor="t">
            <a:noAutofit/>
          </a:bodyPr>
          <a:lstStyle>
            <a:lvl1pPr marL="0" indent="0" algn="r">
              <a:lnSpc>
                <a:spcPts val="1500"/>
              </a:lnSpc>
              <a:spcBef>
                <a:spcPts val="0"/>
              </a:spcBef>
              <a:buFontTx/>
              <a:buNone/>
              <a:defRPr sz="12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F3F7FC"/>
                </a:solidFill>
              </a:defRPr>
            </a:lvl2pPr>
            <a:lvl3pPr>
              <a:defRPr>
                <a:solidFill>
                  <a:srgbClr val="F3F7FC"/>
                </a:solidFill>
              </a:defRPr>
            </a:lvl3pPr>
            <a:lvl4pPr>
              <a:defRPr>
                <a:solidFill>
                  <a:srgbClr val="F3F7FC"/>
                </a:solidFill>
              </a:defRPr>
            </a:lvl4pPr>
            <a:lvl5pPr>
              <a:defRPr>
                <a:solidFill>
                  <a:srgbClr val="F3F7FC"/>
                </a:solidFill>
              </a:defRPr>
            </a:lvl5pPr>
          </a:lstStyle>
          <a:p>
            <a:pPr lvl="0"/>
            <a:endParaRPr lang="en-GB" dirty="0"/>
          </a:p>
        </p:txBody>
      </p:sp>
      <p:sp>
        <p:nvSpPr>
          <p:cNvPr id="6" name="Tijdelijke aanduiding voor tekst 21"/>
          <p:cNvSpPr>
            <a:spLocks noGrp="1"/>
          </p:cNvSpPr>
          <p:nvPr>
            <p:ph type="body" sz="quarter" idx="12"/>
          </p:nvPr>
        </p:nvSpPr>
        <p:spPr>
          <a:xfrm>
            <a:off x="1979677" y="4360863"/>
            <a:ext cx="6518209" cy="209142"/>
          </a:xfrm>
        </p:spPr>
        <p:txBody>
          <a:bodyPr lIns="0" tIns="0" rIns="0" bIns="0" anchor="b">
            <a:noAutofit/>
          </a:bodyPr>
          <a:lstStyle>
            <a:lvl1pPr marL="0" indent="0" algn="r">
              <a:lnSpc>
                <a:spcPts val="1500"/>
              </a:lnSpc>
              <a:spcBef>
                <a:spcPts val="0"/>
              </a:spcBef>
              <a:buFontTx/>
              <a:buNone/>
              <a:defRPr sz="900" b="0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F3F7FC"/>
                </a:solidFill>
              </a:defRPr>
            </a:lvl2pPr>
            <a:lvl3pPr>
              <a:defRPr>
                <a:solidFill>
                  <a:srgbClr val="F3F7FC"/>
                </a:solidFill>
              </a:defRPr>
            </a:lvl3pPr>
            <a:lvl4pPr>
              <a:defRPr>
                <a:solidFill>
                  <a:srgbClr val="F3F7FC"/>
                </a:solidFill>
              </a:defRPr>
            </a:lvl4pPr>
            <a:lvl5pPr>
              <a:defRPr>
                <a:solidFill>
                  <a:srgbClr val="F3F7FC"/>
                </a:solidFill>
              </a:defRPr>
            </a:lvl5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8518281"/>
      </p:ext>
    </p:extLst>
  </p:cSld>
  <p:clrMapOvr>
    <a:masterClrMapping/>
  </p:clrMapOvr>
  <p:hf hdr="0" ft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pla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801688"/>
            <a:ext cx="9144000" cy="4075111"/>
          </a:xfrm>
          <a:prstGeom prst="rect">
            <a:avLst/>
          </a:prstGeom>
          <a:solidFill>
            <a:srgbClr val="F3F7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1287463"/>
            <a:ext cx="7850189" cy="4286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2200"/>
              </a:lnSpc>
              <a:defRPr sz="2200" b="0" kern="1500" baseline="0"/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/>
          </p:nvPr>
        </p:nvSpPr>
        <p:spPr>
          <a:xfrm>
            <a:off x="647700" y="1716087"/>
            <a:ext cx="7847901" cy="2644775"/>
          </a:xfrm>
        </p:spPr>
        <p:txBody>
          <a:bodyPr>
            <a:no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7499806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numera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801688"/>
            <a:ext cx="9144000" cy="4075111"/>
          </a:xfrm>
          <a:prstGeom prst="rect">
            <a:avLst/>
          </a:prstGeom>
          <a:solidFill>
            <a:srgbClr val="F3F7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1287463"/>
            <a:ext cx="7850189" cy="4286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2200"/>
              </a:lnSpc>
              <a:defRPr sz="2200" b="0" kern="1500" baseline="0"/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0"/>
          </p:nvPr>
        </p:nvSpPr>
        <p:spPr>
          <a:xfrm>
            <a:off x="647700" y="1716088"/>
            <a:ext cx="7847901" cy="2644775"/>
          </a:xfrm>
        </p:spPr>
        <p:txBody>
          <a:bodyPr>
            <a:no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1093415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801688"/>
            <a:ext cx="9144000" cy="4075111"/>
          </a:xfrm>
          <a:prstGeom prst="rect">
            <a:avLst/>
          </a:prstGeom>
          <a:solidFill>
            <a:srgbClr val="F3F7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2"/>
          </p:nvPr>
        </p:nvSpPr>
        <p:spPr>
          <a:xfrm>
            <a:off x="647700" y="1716088"/>
            <a:ext cx="7848600" cy="3160712"/>
          </a:xfrm>
        </p:spPr>
        <p:txBody>
          <a:bodyPr>
            <a:no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1287463"/>
            <a:ext cx="7850189" cy="4286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2200"/>
              </a:lnSpc>
              <a:defRPr sz="2200" b="0" kern="1500" baseline="0"/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7" name="Tijdelijke aanduiding voor afbeelding 6"/>
          <p:cNvSpPr>
            <a:spLocks noGrp="1"/>
          </p:cNvSpPr>
          <p:nvPr>
            <p:ph type="pic" sz="quarter" idx="11"/>
          </p:nvPr>
        </p:nvSpPr>
        <p:spPr>
          <a:xfrm>
            <a:off x="647700" y="3256800"/>
            <a:ext cx="2880000" cy="1620000"/>
          </a:xfrm>
          <a:solidFill>
            <a:srgbClr val="184350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73381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801688"/>
            <a:ext cx="9144000" cy="4075111"/>
          </a:xfrm>
          <a:prstGeom prst="rect">
            <a:avLst/>
          </a:prstGeom>
          <a:solidFill>
            <a:srgbClr val="F3F7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193208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49987" y="3219545"/>
            <a:ext cx="7845613" cy="428625"/>
          </a:xfrm>
        </p:spPr>
        <p:txBody>
          <a:bodyPr lIns="0" tIns="0" rIns="180000" bIns="0" anchor="t">
            <a:noAutofit/>
          </a:bodyPr>
          <a:lstStyle>
            <a:lvl1pPr algn="l">
              <a:lnSpc>
                <a:spcPts val="2200"/>
              </a:lnSpc>
              <a:defRPr sz="2200" b="1" kern="1500" baseline="0"/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1"/>
          </p:nvPr>
        </p:nvSpPr>
        <p:spPr>
          <a:xfrm>
            <a:off x="647700" y="3648075"/>
            <a:ext cx="7848600" cy="1228725"/>
          </a:xfrm>
        </p:spPr>
        <p:txBody>
          <a:bodyPr>
            <a:no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</p:txBody>
      </p:sp>
    </p:spTree>
    <p:extLst>
      <p:ext uri="{BB962C8B-B14F-4D97-AF65-F5344CB8AC3E}">
        <p14:creationId xmlns:p14="http://schemas.microsoft.com/office/powerpoint/2010/main" val="32341285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-screen (no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15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024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716088"/>
            <a:ext cx="3846513" cy="264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16088"/>
            <a:ext cx="3846512" cy="264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0C59D8A-65A3-4BEC-B16F-174984070C1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02174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-screen (title to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15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47701" y="1287463"/>
            <a:ext cx="7850188" cy="4286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2200"/>
              </a:lnSpc>
              <a:defRPr sz="2200" b="0" kern="15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34263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-screen (title bott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15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47701" y="3985260"/>
            <a:ext cx="7850188" cy="428625"/>
          </a:xfrm>
        </p:spPr>
        <p:txBody>
          <a:bodyPr lIns="0" tIns="0" rIns="0" bIns="0" anchor="b">
            <a:noAutofit/>
          </a:bodyPr>
          <a:lstStyle>
            <a:lvl1pPr algn="l">
              <a:lnSpc>
                <a:spcPts val="2200"/>
              </a:lnSpc>
              <a:defRPr sz="2200" b="0" kern="15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95173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3506264" cy="193208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6" name="Tijdelijke aanduiding voor afbeelding 3"/>
          <p:cNvSpPr>
            <a:spLocks noGrp="1"/>
          </p:cNvSpPr>
          <p:nvPr>
            <p:ph type="pic" sz="quarter" idx="11"/>
          </p:nvPr>
        </p:nvSpPr>
        <p:spPr>
          <a:xfrm>
            <a:off x="3639481" y="801688"/>
            <a:ext cx="2531123" cy="193208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303821" y="801688"/>
            <a:ext cx="2840179" cy="193208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8" name="Tijdelijke aanduiding voor afbeelding 3"/>
          <p:cNvSpPr>
            <a:spLocks noGrp="1"/>
          </p:cNvSpPr>
          <p:nvPr>
            <p:ph type="pic" sz="quarter" idx="13"/>
          </p:nvPr>
        </p:nvSpPr>
        <p:spPr>
          <a:xfrm>
            <a:off x="0" y="2866970"/>
            <a:ext cx="2818600" cy="2009829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9" name="Tijdelijke aanduiding voor afbeelding 3"/>
          <p:cNvSpPr>
            <a:spLocks noGrp="1"/>
          </p:cNvSpPr>
          <p:nvPr>
            <p:ph type="pic" sz="quarter" idx="14"/>
          </p:nvPr>
        </p:nvSpPr>
        <p:spPr>
          <a:xfrm>
            <a:off x="2951800" y="2866970"/>
            <a:ext cx="3755280" cy="2009830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10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6840280" y="2866970"/>
            <a:ext cx="2303720" cy="2009829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12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78723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media 5"/>
          <p:cNvSpPr>
            <a:spLocks noGrp="1"/>
          </p:cNvSpPr>
          <p:nvPr>
            <p:ph type="media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defTabSz="4572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4259A67-670E-4C64-97AA-2ABF111DB1CB}" type="slidenum">
              <a:rPr lang="en-GB" smtClean="0"/>
              <a:pPr defTabSz="4572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15062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15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op het pictogram als u een afbeelding wilt toevoegen</a:t>
            </a:r>
            <a:endParaRPr lang="en-GB" dirty="0"/>
          </a:p>
        </p:txBody>
      </p:sp>
      <p:sp>
        <p:nvSpPr>
          <p:cNvPr id="5" name="Tijdelijke aanduiding voor tekst 7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" y="3741484"/>
            <a:ext cx="5615940" cy="78486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  <a:latin typeface="Segoe UI Light" pitchFamily="34" charset="0"/>
              </a:defRPr>
            </a:lvl1pPr>
          </a:lstStyle>
          <a:p>
            <a:pPr lvl="0"/>
            <a:r>
              <a:rPr lang="nl-NL" dirty="0" err="1"/>
              <a:t>www.witteveenbos.com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725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72F5463-0AC4-45AE-A7EE-B83A05A5D5F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014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BD0D665-70B8-4E0B-A38F-7C0CA2FB10F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108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E776447-4027-4F1B-8A46-6FB6ACB2664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24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F39EFB2-B109-4EC3-BDC2-690918FC4BA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2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3DC0329-140D-4F49-958E-B60D77BF18F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856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" y="215900"/>
            <a:ext cx="1323975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801688"/>
            <a:ext cx="9144000" cy="4075112"/>
          </a:xfrm>
          <a:prstGeom prst="rect">
            <a:avLst/>
          </a:prstGeom>
          <a:solidFill>
            <a:srgbClr val="F3F7F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1287463"/>
            <a:ext cx="7848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formatKlik om de stijl te bewerken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7967663" y="4876800"/>
            <a:ext cx="525462" cy="26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defRPr sz="11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fld id="{4CD28BF8-3651-414E-B873-A5E4418E085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7700" y="1716088"/>
            <a:ext cx="7845425" cy="264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0"/>
            <a:r>
              <a:rPr lang="en-GB"/>
              <a:t>Ninth Outline LevelKlik om de modelstijlen te bewerken</a:t>
            </a:r>
          </a:p>
          <a:p>
            <a:pPr lvl="1"/>
            <a:r>
              <a:rPr lang="en-GB"/>
              <a:t>Tweede niveau</a:t>
            </a:r>
          </a:p>
          <a:p>
            <a:pPr lvl="2"/>
            <a:r>
              <a:rPr lang="en-GB"/>
              <a:t>Derde niveau</a:t>
            </a:r>
          </a:p>
          <a:p>
            <a:pPr lvl="3"/>
            <a:r>
              <a:rPr lang="en-GB"/>
              <a:t>Vierde niveau</a:t>
            </a:r>
          </a:p>
          <a:p>
            <a:pPr lvl="4"/>
            <a:r>
              <a:rPr lang="en-GB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2pPr>
      <a:lvl3pPr marL="1143000" indent="-228600"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3pPr>
      <a:lvl4pPr marL="1600200" indent="-228600"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4pPr>
      <a:lvl5pPr marL="2057400" indent="-228600"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fontAlgn="base">
        <a:lnSpc>
          <a:spcPts val="2188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fontAlgn="base">
        <a:lnSpc>
          <a:spcPct val="166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18435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166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184350"/>
          </a:solidFill>
          <a:latin typeface="+mn-lt"/>
          <a:cs typeface="+mn-cs"/>
        </a:defRPr>
      </a:lvl2pPr>
      <a:lvl3pPr marL="1143000" indent="-228600" algn="l" defTabSz="449263" rtl="0" fontAlgn="base">
        <a:lnSpc>
          <a:spcPct val="166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184350"/>
          </a:solidFill>
          <a:latin typeface="+mn-lt"/>
          <a:cs typeface="+mn-cs"/>
        </a:defRPr>
      </a:lvl3pPr>
      <a:lvl4pPr marL="1600200" indent="-228600" algn="l" defTabSz="449263" rtl="0" fontAlgn="base">
        <a:lnSpc>
          <a:spcPct val="166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184350"/>
          </a:solidFill>
          <a:latin typeface="+mn-lt"/>
          <a:cs typeface="+mn-cs"/>
        </a:defRPr>
      </a:lvl4pPr>
      <a:lvl5pPr marL="2057400" indent="-228600" algn="l" defTabSz="449263" rtl="0" fontAlgn="base">
        <a:lnSpc>
          <a:spcPct val="16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84350"/>
          </a:solidFill>
          <a:latin typeface="+mn-lt"/>
          <a:cs typeface="+mn-cs"/>
        </a:defRPr>
      </a:lvl5pPr>
      <a:lvl6pPr marL="2514600" indent="-228600" algn="l" defTabSz="449263" rtl="0" fontAlgn="base">
        <a:lnSpc>
          <a:spcPct val="16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84350"/>
          </a:solidFill>
          <a:latin typeface="+mn-lt"/>
          <a:cs typeface="+mn-cs"/>
        </a:defRPr>
      </a:lvl6pPr>
      <a:lvl7pPr marL="2971800" indent="-228600" algn="l" defTabSz="449263" rtl="0" fontAlgn="base">
        <a:lnSpc>
          <a:spcPct val="16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84350"/>
          </a:solidFill>
          <a:latin typeface="+mn-lt"/>
          <a:cs typeface="+mn-cs"/>
        </a:defRPr>
      </a:lvl7pPr>
      <a:lvl8pPr marL="3429000" indent="-228600" algn="l" defTabSz="449263" rtl="0" fontAlgn="base">
        <a:lnSpc>
          <a:spcPct val="16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84350"/>
          </a:solidFill>
          <a:latin typeface="+mn-lt"/>
          <a:cs typeface="+mn-cs"/>
        </a:defRPr>
      </a:lvl8pPr>
      <a:lvl9pPr marL="3886200" indent="-228600" algn="l" defTabSz="449263" rtl="0" fontAlgn="base">
        <a:lnSpc>
          <a:spcPct val="16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8435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en-US"/>
              <a:t>Titelstijl van model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AFB16137-EA77-284A-AF04-7BE7F0392E51}" type="datetimeFigureOut">
              <a:rPr lang="nl-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18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25-1-2018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CEAB34AF-5449-A648-8816-5FFC6469DFE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18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147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  <p:sldLayoutId id="2147483764" r:id="rId19"/>
    <p:sldLayoutId id="2147483765" r:id="rId20"/>
    <p:sldLayoutId id="2147483766" r:id="rId21"/>
    <p:sldLayoutId id="2147483767" r:id="rId22"/>
  </p:sldLayoutIdLst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7700" y="1287463"/>
            <a:ext cx="7850188" cy="63620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7700" y="1923669"/>
            <a:ext cx="7850188" cy="24371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pic>
        <p:nvPicPr>
          <p:cNvPr id="5" name="Afbeelding 4" descr="LogoWB_Color.jp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648000" y="216000"/>
            <a:ext cx="1324800" cy="34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5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/>
  <p:txStyles>
    <p:titleStyle>
      <a:lvl1pPr algn="l" defTabSz="457200" rtl="0" eaLnBrk="1" latinLnBrk="0" hangingPunct="1">
        <a:lnSpc>
          <a:spcPts val="2200"/>
        </a:lnSpc>
        <a:spcBef>
          <a:spcPct val="0"/>
        </a:spcBef>
        <a:buNone/>
        <a:defRPr sz="2200" b="0" kern="1200">
          <a:solidFill>
            <a:srgbClr val="005D76"/>
          </a:solidFill>
          <a:latin typeface="Segoe UI Semibold" pitchFamily="34" charset="0"/>
          <a:ea typeface="+mj-ea"/>
          <a:cs typeface="Arial" pitchFamily="34" charset="0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ts val="0"/>
        </a:spcBef>
        <a:buFont typeface="Arial" pitchFamily="34" charset="0"/>
        <a:buNone/>
        <a:defRPr lang="nl-NL" sz="1600" kern="1200" dirty="0" smtClean="0">
          <a:solidFill>
            <a:srgbClr val="184350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228600" indent="-228600" algn="l" defTabSz="457200" rtl="0" eaLnBrk="1" latinLnBrk="0" hangingPunct="1">
        <a:lnSpc>
          <a:spcPct val="150000"/>
        </a:lnSpc>
        <a:spcBef>
          <a:spcPts val="0"/>
        </a:spcBef>
        <a:buFont typeface="Segoe UI Semibold" pitchFamily="34" charset="0"/>
        <a:buChar char="˗"/>
        <a:defRPr lang="nl-NL" sz="1600" kern="1200" dirty="0" smtClean="0">
          <a:solidFill>
            <a:srgbClr val="184350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479425" indent="-242888" algn="l" defTabSz="457200" rtl="0" eaLnBrk="1" latinLnBrk="0" hangingPunct="1">
        <a:lnSpc>
          <a:spcPct val="150000"/>
        </a:lnSpc>
        <a:spcBef>
          <a:spcPts val="0"/>
        </a:spcBef>
        <a:buFont typeface="Segoe UI Semibold" pitchFamily="34" charset="0"/>
        <a:buChar char="·"/>
        <a:defRPr lang="nl-NL" sz="1600" kern="1200" dirty="0" smtClean="0">
          <a:solidFill>
            <a:srgbClr val="184350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701675" indent="-228600" algn="l" defTabSz="457200" rtl="0" eaLnBrk="1" latinLnBrk="0" hangingPunct="1">
        <a:lnSpc>
          <a:spcPct val="150000"/>
        </a:lnSpc>
        <a:spcBef>
          <a:spcPts val="0"/>
        </a:spcBef>
        <a:buFont typeface="Segoe UI Semibold" pitchFamily="34" charset="0"/>
        <a:buChar char="˗"/>
        <a:defRPr lang="nl-NL" sz="1600" kern="1200" dirty="0" smtClean="0">
          <a:solidFill>
            <a:srgbClr val="184350"/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708025" indent="-234950" algn="l" defTabSz="457200" rtl="0" eaLnBrk="1" latinLnBrk="0" hangingPunct="1">
        <a:lnSpc>
          <a:spcPct val="150000"/>
        </a:lnSpc>
        <a:spcBef>
          <a:spcPts val="0"/>
        </a:spcBef>
        <a:buFont typeface="Segoe UI Semibold" pitchFamily="34" charset="0"/>
        <a:buChar char="˗"/>
        <a:defRPr lang="en-GB" sz="1600" kern="1200" dirty="0">
          <a:solidFill>
            <a:srgbClr val="184350"/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jpe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Relationship Id="rId9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8.jpeg"/><Relationship Id="rId4" Type="http://schemas.openxmlformats.org/officeDocument/2006/relationships/image" Target="../media/image4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8.jpeg"/><Relationship Id="rId4" Type="http://schemas.openxmlformats.org/officeDocument/2006/relationships/image" Target="../media/image4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/>
          <p:cNvSpPr>
            <a:spLocks noGrp="1"/>
          </p:cNvSpPr>
          <p:nvPr>
            <p:ph type="ctrTitle"/>
          </p:nvPr>
        </p:nvSpPr>
        <p:spPr>
          <a:xfrm>
            <a:off x="393233" y="181977"/>
            <a:ext cx="8105924" cy="4142373"/>
          </a:xfrm>
        </p:spPr>
        <p:txBody>
          <a:bodyPr/>
          <a:lstStyle/>
          <a:p>
            <a:r>
              <a:rPr lang="en-US" sz="4000" dirty="0"/>
              <a:t>Building with Nature Indonesia</a:t>
            </a:r>
            <a:br>
              <a:rPr lang="en-US" sz="4000" dirty="0"/>
            </a:br>
            <a:r>
              <a:rPr lang="nl-NL" sz="2000" dirty="0">
                <a:solidFill>
                  <a:srgbClr val="FFFFFF"/>
                </a:solidFill>
                <a:latin typeface="Calibri" charset="0"/>
                <a:cs typeface="Segoe UI" pitchFamily="32" charset="0"/>
              </a:rPr>
              <a:t>Construction </a:t>
            </a:r>
            <a:r>
              <a:rPr lang="nl-NL" sz="2000" dirty="0" err="1">
                <a:solidFill>
                  <a:srgbClr val="FFFFFF"/>
                </a:solidFill>
                <a:latin typeface="Calibri" charset="0"/>
                <a:cs typeface="Segoe UI" pitchFamily="32" charset="0"/>
              </a:rPr>
              <a:t>phase</a:t>
            </a:r>
            <a:br>
              <a:rPr lang="nl-NL" sz="2000" dirty="0">
                <a:solidFill>
                  <a:srgbClr val="FFFFFF"/>
                </a:solidFill>
                <a:latin typeface="Calibri" charset="0"/>
                <a:cs typeface="Segoe UI" pitchFamily="32" charset="0"/>
              </a:rPr>
            </a:br>
            <a:br>
              <a:rPr lang="nl-NL" sz="2000" dirty="0">
                <a:solidFill>
                  <a:srgbClr val="FFFFFF"/>
                </a:solidFill>
                <a:latin typeface="Calibri" charset="0"/>
                <a:cs typeface="Segoe UI" pitchFamily="32" charset="0"/>
              </a:rPr>
            </a:br>
            <a:r>
              <a:rPr lang="nl-NL" sz="2000" dirty="0">
                <a:solidFill>
                  <a:srgbClr val="FFFFFF"/>
                </a:solidFill>
                <a:latin typeface="Calibri" charset="0"/>
                <a:cs typeface="Segoe UI" pitchFamily="32" charset="0"/>
              </a:rPr>
              <a:t>Tom Wilms</a:t>
            </a:r>
            <a:br>
              <a:rPr lang="nl-NL" sz="2000" dirty="0">
                <a:solidFill>
                  <a:srgbClr val="FFFFFF"/>
                </a:solidFill>
                <a:latin typeface="Calibri" charset="0"/>
                <a:cs typeface="Segoe UI" pitchFamily="32" charset="0"/>
              </a:rPr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25 January 2018, Semarang</a:t>
            </a:r>
            <a:endParaRPr lang="en-US" sz="2000" i="1" baseline="30000" dirty="0"/>
          </a:p>
        </p:txBody>
      </p:sp>
      <p:pic>
        <p:nvPicPr>
          <p:cNvPr id="1029" name="Picture 5" descr="C:\WI Pieter\WI Pieter\Timesheets, templates and administration, bios etc\Logos\Logo_Wetlands_Full Colour for Screens_Web Large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597" y="3846305"/>
            <a:ext cx="1828464" cy="699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WI Pieter\WI Pieter\Timesheets, templates and administration, bios etc\Logos\MMAF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4879" y="3954339"/>
            <a:ext cx="710442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WI Pieter\WI Pieter\Timesheets, templates and administration, bios etc\Logos\Witteveen en Bos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4660" y="4567192"/>
            <a:ext cx="1800200" cy="42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WI Pieter\WI Pieter\Timesheets, templates and administration, bios etc\Logos\DELTARES_ENABLING_RGB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6016" y="4525813"/>
            <a:ext cx="1347984" cy="63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logo PUPR.jpe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3020" y="4001043"/>
            <a:ext cx="611701" cy="453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descr="IMARES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349"/>
          <a:stretch>
            <a:fillRect/>
          </a:stretch>
        </p:blipFill>
        <p:spPr bwMode="auto">
          <a:xfrm>
            <a:off x="5648757" y="4525813"/>
            <a:ext cx="2204855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901" y="4654275"/>
            <a:ext cx="1425039" cy="30348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8" y="4546048"/>
            <a:ext cx="548683" cy="504746"/>
          </a:xfrm>
          <a:prstGeom prst="rect">
            <a:avLst/>
          </a:prstGeom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9696" y="4525813"/>
            <a:ext cx="649195" cy="506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6455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5D76"/>
                </a:solidFill>
                <a:effectLst/>
                <a:uLnTx/>
                <a:uFillTx/>
                <a:latin typeface="Segoe UI Semibold" pitchFamily="32" charset="0"/>
                <a:ea typeface="Microsoft YaHei" charset="-122"/>
                <a:cs typeface="Segoe UI"/>
              </a:rPr>
              <a:t>Construction phase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fld id="{5715103B-4606-4FB6-990C-D3A79F6A2A3A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icrosoft YaHei" charset="-122"/>
                <a:cs typeface="Segoe UI"/>
              </a:rPr>
              <a:pPr marL="0" marR="0" lvl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t>10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Microsoft YaHei" charset="-122"/>
              <a:cs typeface="Segoe UI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784701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Spatial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plan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Stakeholder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involvement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Permits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environmental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Site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visit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and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preparation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Tender of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supervision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Training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for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and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supervision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Monitoring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and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maintenance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10CFC-53CA-4F6E-9BFA-CF7F179210E6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8974" y="600076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66E78576-F579-4163-8ED1-2D0BC0E5645F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4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632B4BE4-0E8F-4DC5-B9EE-50AD06EC3BAB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36801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98DAD9-1E47-4150-8A55-B7C1FFE2B64D}"/>
              </a:ext>
            </a:extLst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74229" y="3476625"/>
            <a:ext cx="240157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:\I\INA\INA810-1\substancial docs\Supervision\20-21 July 2016\Photos Site Visit Demak 20-21 July 2016\IMG_2041.JPG">
            <a:extLst>
              <a:ext uri="{FF2B5EF4-FFF2-40B4-BE49-F238E27FC236}">
                <a16:creationId xmlns:a16="http://schemas.microsoft.com/office/drawing/2014/main" id="{6CF234BE-71A3-4F49-931D-9EB278AFE395}"/>
              </a:ext>
            </a:extLst>
          </p:cNvPr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19829" y="1917590"/>
            <a:ext cx="1552795" cy="155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EE8B8DB-45AA-462C-AEDD-8E829418E3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358" y="1635536"/>
            <a:ext cx="9144000" cy="34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05695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5D76"/>
                </a:solidFill>
                <a:effectLst/>
                <a:uLnTx/>
                <a:uFillTx/>
                <a:latin typeface="Segoe UI Semibold" pitchFamily="32" charset="0"/>
                <a:ea typeface="Microsoft YaHei" charset="-122"/>
                <a:cs typeface="Segoe UI"/>
              </a:rPr>
              <a:t>Construction phase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fld id="{5715103B-4606-4FB6-990C-D3A79F6A2A3A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icrosoft YaHei" charset="-122"/>
                <a:cs typeface="Segoe UI"/>
              </a:rPr>
              <a:pPr marL="0" marR="0" lvl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t>11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Microsoft YaHei" charset="-122"/>
              <a:cs typeface="Segoe UI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784701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Design (spatial plan and structures)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–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already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discussed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  <a:p>
            <a:pPr marL="1587" marR="0" lvl="1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  <a:p>
            <a:pPr marL="1587" marR="0" lvl="1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Stakeholder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involvement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: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Sosialisasi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Land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tenure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Involve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governmental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agencies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marR="0" lvl="1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  <a:p>
            <a:pPr marL="1587" marR="0" lvl="1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Permits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environmental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AMDAL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UKL-UPL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10CFC-53CA-4F6E-9BFA-CF7F179210E6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8974" y="600076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66E78576-F579-4163-8ED1-2D0BC0E5645F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4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632B4BE4-0E8F-4DC5-B9EE-50AD06EC3BAB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36801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98DAD9-1E47-4150-8A55-B7C1FFE2B64D}"/>
              </a:ext>
            </a:extLst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74229" y="3476625"/>
            <a:ext cx="240157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:\I\INA\INA810-1\substancial docs\Supervision\20-21 July 2016\Photos Site Visit Demak 20-21 July 2016\IMG_2041.JPG">
            <a:extLst>
              <a:ext uri="{FF2B5EF4-FFF2-40B4-BE49-F238E27FC236}">
                <a16:creationId xmlns:a16="http://schemas.microsoft.com/office/drawing/2014/main" id="{6CF234BE-71A3-4F49-931D-9EB278AFE39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/>
          <a:srcRect t="14011"/>
          <a:stretch/>
        </p:blipFill>
        <p:spPr bwMode="auto">
          <a:xfrm>
            <a:off x="5019829" y="2135148"/>
            <a:ext cx="1552795" cy="133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746035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5D76"/>
                </a:solidFill>
                <a:effectLst/>
                <a:uLnTx/>
                <a:uFillTx/>
                <a:latin typeface="Segoe UI Semibold" pitchFamily="32" charset="0"/>
                <a:ea typeface="Microsoft YaHei" charset="-122"/>
                <a:cs typeface="Segoe UI"/>
              </a:rPr>
              <a:t>Construction phase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fld id="{5715103B-4606-4FB6-990C-D3A79F6A2A3A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icrosoft YaHei" charset="-122"/>
                <a:cs typeface="Segoe UI"/>
              </a:rPr>
              <a:pPr marL="0" marR="0" lvl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t>12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Microsoft YaHei" charset="-122"/>
              <a:cs typeface="Segoe UI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784701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marR="0" lvl="1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Site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visit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and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preparation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: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Discuss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design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with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community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Visit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location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Make benchmark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Measure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depths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(soft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and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stiff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layer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Place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end-markers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10CFC-53CA-4F6E-9BFA-CF7F179210E6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8974" y="600076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66E78576-F579-4163-8ED1-2D0BC0E5645F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4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632B4BE4-0E8F-4DC5-B9EE-50AD06EC3BAB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36801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98DAD9-1E47-4150-8A55-B7C1FFE2B64D}"/>
              </a:ext>
            </a:extLst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74229" y="3476625"/>
            <a:ext cx="240157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:\I\INA\INA810-1\substancial docs\Supervision\20-21 July 2016\Photos Site Visit Demak 20-21 July 2016\IMG_2041.JPG">
            <a:extLst>
              <a:ext uri="{FF2B5EF4-FFF2-40B4-BE49-F238E27FC236}">
                <a16:creationId xmlns:a16="http://schemas.microsoft.com/office/drawing/2014/main" id="{6CF234BE-71A3-4F49-931D-9EB278AFE395}"/>
              </a:ext>
            </a:extLst>
          </p:cNvPr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19829" y="1917590"/>
            <a:ext cx="1552795" cy="155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188848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5D76"/>
                </a:solidFill>
                <a:effectLst/>
                <a:uLnTx/>
                <a:uFillTx/>
                <a:latin typeface="Segoe UI Semibold" pitchFamily="32" charset="0"/>
                <a:ea typeface="Microsoft YaHei" charset="-122"/>
                <a:cs typeface="Segoe UI"/>
              </a:rPr>
              <a:t>Construction phase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fld id="{5715103B-4606-4FB6-990C-D3A79F6A2A3A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icrosoft YaHei" charset="-122"/>
                <a:cs typeface="Segoe UI"/>
              </a:rPr>
              <a:pPr marL="0" marR="0" lvl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t>13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Microsoft YaHei" charset="-122"/>
              <a:cs typeface="Segoe UI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784701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marR="0" lvl="1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Tender of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supervision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):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Tender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documents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Invitation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for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tender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Pre-tender meeting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Site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visit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Clarification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meeting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Award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10CFC-53CA-4F6E-9BFA-CF7F179210E6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8974" y="600076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66E78576-F579-4163-8ED1-2D0BC0E5645F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4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632B4BE4-0E8F-4DC5-B9EE-50AD06EC3BAB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36801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98DAD9-1E47-4150-8A55-B7C1FFE2B64D}"/>
              </a:ext>
            </a:extLst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74229" y="3476625"/>
            <a:ext cx="240157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:\I\INA\INA810-1\substancial docs\Supervision\20-21 July 2016\Photos Site Visit Demak 20-21 July 2016\IMG_2041.JPG">
            <a:extLst>
              <a:ext uri="{FF2B5EF4-FFF2-40B4-BE49-F238E27FC236}">
                <a16:creationId xmlns:a16="http://schemas.microsoft.com/office/drawing/2014/main" id="{6CF234BE-71A3-4F49-931D-9EB278AFE395}"/>
              </a:ext>
            </a:extLst>
          </p:cNvPr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19829" y="1917590"/>
            <a:ext cx="1552795" cy="155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165750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5D76"/>
                </a:solidFill>
                <a:effectLst/>
                <a:uLnTx/>
                <a:uFillTx/>
                <a:latin typeface="Segoe UI Semibold" pitchFamily="32" charset="0"/>
                <a:ea typeface="Microsoft YaHei" charset="-122"/>
                <a:cs typeface="Segoe UI"/>
              </a:rPr>
              <a:t>Construction phase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fld id="{5715103B-4606-4FB6-990C-D3A79F6A2A3A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icrosoft YaHei" charset="-122"/>
                <a:cs typeface="Segoe UI"/>
              </a:rPr>
              <a:pPr marL="0" marR="0" lvl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t>14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Microsoft YaHei" charset="-122"/>
              <a:cs typeface="Segoe UI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784701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marR="0" lvl="1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Tender of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supervision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):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Tender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documents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: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Requirements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like:</a:t>
            </a:r>
          </a:p>
          <a:p>
            <a:pPr marL="401637" lvl="2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	technical, legal, time, financial, quality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Drawings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Bill of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Quantities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and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Owner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Estimate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10CFC-53CA-4F6E-9BFA-CF7F179210E6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8974" y="600076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66E78576-F579-4163-8ED1-2D0BC0E5645F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4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632B4BE4-0E8F-4DC5-B9EE-50AD06EC3BAB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36801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98DAD9-1E47-4150-8A55-B7C1FFE2B64D}"/>
              </a:ext>
            </a:extLst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74229" y="3476625"/>
            <a:ext cx="240157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:\I\INA\INA810-1\substancial docs\Supervision\20-21 July 2016\Photos Site Visit Demak 20-21 July 2016\IMG_2041.JPG">
            <a:extLst>
              <a:ext uri="{FF2B5EF4-FFF2-40B4-BE49-F238E27FC236}">
                <a16:creationId xmlns:a16="http://schemas.microsoft.com/office/drawing/2014/main" id="{6CF234BE-71A3-4F49-931D-9EB278AFE395}"/>
              </a:ext>
            </a:extLst>
          </p:cNvPr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19829" y="1917590"/>
            <a:ext cx="1552795" cy="155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918175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5D76"/>
                </a:solidFill>
                <a:effectLst/>
                <a:uLnTx/>
                <a:uFillTx/>
                <a:latin typeface="Segoe UI Semibold" pitchFamily="32" charset="0"/>
                <a:ea typeface="Microsoft YaHei" charset="-122"/>
                <a:cs typeface="Segoe UI"/>
              </a:rPr>
              <a:t>Construction phase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fld id="{5715103B-4606-4FB6-990C-D3A79F6A2A3A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icrosoft YaHei" charset="-122"/>
                <a:cs typeface="Segoe UI"/>
              </a:rPr>
              <a:pPr marL="0" marR="0" lvl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t>15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Microsoft YaHei" charset="-122"/>
              <a:cs typeface="Segoe UI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1" y="1716088"/>
            <a:ext cx="5753100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marR="0" lvl="1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Tender of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supervision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):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Quality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</a:t>
            </a:r>
          </a:p>
          <a:p>
            <a:pPr marL="60324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Social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security</a:t>
            </a:r>
          </a:p>
          <a:p>
            <a:pPr marL="60324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Sustainability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</a:t>
            </a:r>
          </a:p>
          <a:p>
            <a:pPr marL="460374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Location of purchase, transport distance, carbon footprint.</a:t>
            </a:r>
          </a:p>
          <a:p>
            <a:pPr marL="460374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Effect of other usages.</a:t>
            </a:r>
          </a:p>
          <a:p>
            <a:pPr marL="460374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Effects on biodiversity and native flora (</a:t>
            </a:r>
            <a:r>
              <a:rPr lang="en-US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FSC</a:t>
            </a: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).</a:t>
            </a:r>
          </a:p>
          <a:p>
            <a:pPr marL="460374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Availability of the materials and potential influence on market.</a:t>
            </a:r>
          </a:p>
          <a:p>
            <a:pPr marL="460374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The application of other low-tech measures to increase the durability.</a:t>
            </a:r>
          </a:p>
          <a:p>
            <a:pPr marL="460374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10CFC-53CA-4F6E-9BFA-CF7F179210E6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8974" y="600076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66E78576-F579-4163-8ED1-2D0BC0E5645F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5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632B4BE4-0E8F-4DC5-B9EE-50AD06EC3BAB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10590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:\I\INA\INA810-1\substancial docs\Supervision\20-21 July 2016\Photos Site Visit Demak 20-21 July 2016\IMG_2041.JPG">
            <a:extLst>
              <a:ext uri="{FF2B5EF4-FFF2-40B4-BE49-F238E27FC236}">
                <a16:creationId xmlns:a16="http://schemas.microsoft.com/office/drawing/2014/main" id="{6CF234BE-71A3-4F49-931D-9EB278AFE395}"/>
              </a:ext>
            </a:extLst>
          </p:cNvPr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992112" y="763369"/>
            <a:ext cx="1552795" cy="155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8554057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5D76"/>
                </a:solidFill>
                <a:effectLst/>
                <a:uLnTx/>
                <a:uFillTx/>
                <a:latin typeface="Segoe UI Semibold" pitchFamily="32" charset="0"/>
                <a:ea typeface="Microsoft YaHei" charset="-122"/>
                <a:cs typeface="Segoe UI"/>
              </a:rPr>
              <a:t>Construction phase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fld id="{5715103B-4606-4FB6-990C-D3A79F6A2A3A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icrosoft YaHei" charset="-122"/>
                <a:cs typeface="Segoe UI"/>
              </a:rPr>
              <a:pPr marL="0" marR="0" lvl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t>16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Microsoft YaHei" charset="-122"/>
              <a:cs typeface="Segoe UI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784701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marR="0" lvl="1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Tender of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supervision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):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Cost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</a:t>
            </a:r>
          </a:p>
          <a:p>
            <a:pPr marL="60324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Life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cycle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cost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60324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Construction/m: 1-1.5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mIDR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460374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Purchase of material and transport</a:t>
            </a:r>
          </a:p>
          <a:p>
            <a:pPr marL="460374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Construction costs</a:t>
            </a:r>
          </a:p>
          <a:p>
            <a:pPr marL="460374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Profit for the contractor (approximately 10%)</a:t>
            </a:r>
          </a:p>
          <a:p>
            <a:pPr marL="460374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Tax (approximately 10%)</a:t>
            </a:r>
          </a:p>
          <a:p>
            <a:pPr marL="460374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Contingency, uncertainty (approximately 20%, not a fixed)</a:t>
            </a:r>
          </a:p>
          <a:p>
            <a:pPr marL="460374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Unforeseen (approximately 10%)</a:t>
            </a:r>
          </a:p>
          <a:p>
            <a:pPr marL="460374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60324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Maintenance/m: 0.4-0.7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mIDR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10CFC-53CA-4F6E-9BFA-CF7F179210E6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8974" y="600076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66E78576-F579-4163-8ED1-2D0BC0E5645F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4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632B4BE4-0E8F-4DC5-B9EE-50AD06EC3BAB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36801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:\I\INA\INA810-1\substancial docs\Supervision\20-21 July 2016\Photos Site Visit Demak 20-21 July 2016\IMG_2041.JPG">
            <a:extLst>
              <a:ext uri="{FF2B5EF4-FFF2-40B4-BE49-F238E27FC236}">
                <a16:creationId xmlns:a16="http://schemas.microsoft.com/office/drawing/2014/main" id="{6CF234BE-71A3-4F49-931D-9EB278AFE395}"/>
              </a:ext>
            </a:extLst>
          </p:cNvPr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992112" y="763369"/>
            <a:ext cx="1552795" cy="155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443201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5D76"/>
                </a:solidFill>
                <a:effectLst/>
                <a:uLnTx/>
                <a:uFillTx/>
                <a:latin typeface="Segoe UI Semibold" pitchFamily="32" charset="0"/>
                <a:ea typeface="Microsoft YaHei" charset="-122"/>
                <a:cs typeface="Segoe UI"/>
              </a:rPr>
              <a:t>Construction phase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fld id="{5715103B-4606-4FB6-990C-D3A79F6A2A3A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icrosoft YaHei" charset="-122"/>
                <a:cs typeface="Segoe UI"/>
              </a:rPr>
              <a:pPr marL="0" marR="0" lvl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t>17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Microsoft YaHei" charset="-122"/>
              <a:cs typeface="Segoe UI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1" y="1716088"/>
            <a:ext cx="4305300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marR="0" lvl="1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Tender of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supervision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):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Training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for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:</a:t>
            </a:r>
          </a:p>
          <a:p>
            <a:pPr marL="401637" lvl="2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Training of Trainers</a:t>
            </a:r>
          </a:p>
          <a:p>
            <a:pPr marL="401637" lvl="2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Practical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general introduction to project 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BwN</a:t>
            </a: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approach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Quality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Construction process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Monitoring and maintenance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Health, Safety and Environment (</a:t>
            </a:r>
            <a:r>
              <a:rPr lang="en-US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HSE</a:t>
            </a: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and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supervision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Monitoring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and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maintenance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10CFC-53CA-4F6E-9BFA-CF7F179210E6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8974" y="600076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66E78576-F579-4163-8ED1-2D0BC0E5645F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4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632B4BE4-0E8F-4DC5-B9EE-50AD06EC3BAB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36801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98DAD9-1E47-4150-8A55-B7C1FFE2B64D}"/>
              </a:ext>
            </a:extLst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74229" y="1917590"/>
            <a:ext cx="240157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:\I\INA\INA810-1\substancial docs\Supervision\20-21 July 2016\Photos Site Visit Demak 20-21 July 2016\IMG_2041.JPG">
            <a:extLst>
              <a:ext uri="{FF2B5EF4-FFF2-40B4-BE49-F238E27FC236}">
                <a16:creationId xmlns:a16="http://schemas.microsoft.com/office/drawing/2014/main" id="{6CF234BE-71A3-4F49-931D-9EB278AFE395}"/>
              </a:ext>
            </a:extLst>
          </p:cNvPr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15710" y="3584465"/>
            <a:ext cx="1552795" cy="155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253601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5D76"/>
                </a:solidFill>
                <a:effectLst/>
                <a:uLnTx/>
                <a:uFillTx/>
                <a:latin typeface="Segoe UI Semibold" pitchFamily="32" charset="0"/>
                <a:ea typeface="Microsoft YaHei" charset="-122"/>
                <a:cs typeface="Segoe UI"/>
              </a:rPr>
              <a:t>Construction phase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fld id="{5715103B-4606-4FB6-990C-D3A79F6A2A3A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icrosoft YaHei" charset="-122"/>
                <a:cs typeface="Segoe UI"/>
              </a:rPr>
              <a:pPr marL="0" marR="0" lvl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t>18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Microsoft YaHei" charset="-122"/>
              <a:cs typeface="Segoe UI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10CFC-53CA-4F6E-9BFA-CF7F179210E6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86654" y="627062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66E78576-F579-4163-8ED1-2D0BC0E5645F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4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632B4BE4-0E8F-4DC5-B9EE-50AD06EC3BAB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36801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98DAD9-1E47-4150-8A55-B7C1FFE2B64D}"/>
              </a:ext>
            </a:extLst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23030" y="-7773"/>
            <a:ext cx="240157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6057899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60324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Stop working during unsafe working conditions (storm, waves, currents)</a:t>
            </a:r>
          </a:p>
          <a:p>
            <a:pPr marL="60324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Provide sufficient drinking water.</a:t>
            </a:r>
          </a:p>
          <a:p>
            <a:pPr marL="60324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Provide and check protection against the sun.</a:t>
            </a:r>
          </a:p>
          <a:p>
            <a:pPr marL="60324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Provide and check personal protection equipment (PPE), life buoy, life vests, boots, gloves.</a:t>
            </a:r>
          </a:p>
          <a:p>
            <a:pPr marL="60324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Work in teams of preferably 3 or more people; of which half of them can swim (always more than 2 people).</a:t>
            </a:r>
          </a:p>
          <a:p>
            <a:pPr marL="60324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Provide and check save working procedures, equipment and materials.</a:t>
            </a:r>
          </a:p>
          <a:p>
            <a:pPr marL="60324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Provide first aid kits.</a:t>
            </a:r>
          </a:p>
          <a:p>
            <a:pPr marL="60324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Have transportation available to get to a safe location unsafe conditions</a:t>
            </a:r>
          </a:p>
          <a:p>
            <a:pPr marL="60324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Maintain communication and leadership in the group.</a:t>
            </a:r>
          </a:p>
        </p:txBody>
      </p:sp>
    </p:spTree>
    <p:extLst>
      <p:ext uri="{BB962C8B-B14F-4D97-AF65-F5344CB8AC3E}">
        <p14:creationId xmlns:p14="http://schemas.microsoft.com/office/powerpoint/2010/main" val="4079405074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5D76"/>
                </a:solidFill>
                <a:effectLst/>
                <a:uLnTx/>
                <a:uFillTx/>
                <a:latin typeface="Segoe UI Semibold" pitchFamily="32" charset="0"/>
                <a:ea typeface="Microsoft YaHei" charset="-122"/>
                <a:cs typeface="Segoe UI"/>
              </a:rPr>
              <a:t>Construction phase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fld id="{5715103B-4606-4FB6-990C-D3A79F6A2A3A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icrosoft YaHei" charset="-122"/>
                <a:cs typeface="Segoe UI"/>
              </a:rPr>
              <a:pPr marL="0" marR="0" lvl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t>19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Microsoft YaHei" charset="-122"/>
              <a:cs typeface="Segoe UI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784701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marR="0" lvl="1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Tender of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supervision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):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and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supervision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Transport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Stockpiling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construction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, maintenance)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Labour, small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machinery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6-8 workers: 4 m/ 8 hours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Check other projects in area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Administration, quality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With or without contractor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10CFC-53CA-4F6E-9BFA-CF7F179210E6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8974" y="600076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66E78576-F579-4163-8ED1-2D0BC0E5645F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4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632B4BE4-0E8F-4DC5-B9EE-50AD06EC3BAB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36801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98DAD9-1E47-4150-8A55-B7C1FFE2B64D}"/>
              </a:ext>
            </a:extLst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74229" y="3476625"/>
            <a:ext cx="240157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:\I\INA\INA810-1\substancial docs\Supervision\20-21 July 2016\Photos Site Visit Demak 20-21 July 2016\IMG_2041.JPG">
            <a:extLst>
              <a:ext uri="{FF2B5EF4-FFF2-40B4-BE49-F238E27FC236}">
                <a16:creationId xmlns:a16="http://schemas.microsoft.com/office/drawing/2014/main" id="{6CF234BE-71A3-4F49-931D-9EB278AFE395}"/>
              </a:ext>
            </a:extLst>
          </p:cNvPr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19829" y="1917590"/>
            <a:ext cx="1552795" cy="155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079946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Technical Training – Construction phase (1 </a:t>
            </a:r>
            <a:r>
              <a:rPr lang="en-US" sz="2200" dirty="0" err="1">
                <a:solidFill>
                  <a:srgbClr val="005D76"/>
                </a:solidFill>
                <a:latin typeface="Segoe UI Semibold" pitchFamily="32" charset="0"/>
              </a:rPr>
              <a:t>hr</a:t>
            </a: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)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2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784701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Recapitulation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(5 m)</a:t>
            </a: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What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do 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you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want 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to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learn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? (5 m)</a:t>
            </a: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nl-NL" sz="14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Design (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spatial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plan 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and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structures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Stakeholder 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involvement</a:t>
            </a:r>
            <a:endParaRPr lang="nl-NL" sz="14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Permits (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environmental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Site 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visit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and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preparation</a:t>
            </a:r>
            <a:endParaRPr lang="nl-NL" sz="14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Tender of 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construction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supervision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Training 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for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construction</a:t>
            </a:r>
            <a:endParaRPr lang="nl-NL" sz="14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Construction (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and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supervision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Monitoring 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and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maintenance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nl-NL" sz="14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Lessons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4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learnt</a:t>
            </a: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(5 m)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nl-NL" sz="14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Evaluation (10 m)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10CFC-53CA-4F6E-9BFA-CF7F179210E6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8974" y="600076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66E78576-F579-4163-8ED1-2D0BC0E5645F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4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632B4BE4-0E8F-4DC5-B9EE-50AD06EC3BAB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36801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98DAD9-1E47-4150-8A55-B7C1FFE2B64D}"/>
              </a:ext>
            </a:extLst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74229" y="3476625"/>
            <a:ext cx="240157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:\I\INA\INA810-1\substancial docs\Supervision\20-21 July 2016\Photos Site Visit Demak 20-21 July 2016\IMG_2041.JPG">
            <a:extLst>
              <a:ext uri="{FF2B5EF4-FFF2-40B4-BE49-F238E27FC236}">
                <a16:creationId xmlns:a16="http://schemas.microsoft.com/office/drawing/2014/main" id="{6CF234BE-71A3-4F49-931D-9EB278AFE395}"/>
              </a:ext>
            </a:extLst>
          </p:cNvPr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19829" y="1917590"/>
            <a:ext cx="1552795" cy="155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1247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5D76"/>
                </a:solidFill>
                <a:effectLst/>
                <a:uLnTx/>
                <a:uFillTx/>
                <a:latin typeface="Segoe UI Semibold" pitchFamily="32" charset="0"/>
                <a:ea typeface="Microsoft YaHei" charset="-122"/>
                <a:cs typeface="Segoe UI"/>
              </a:rPr>
              <a:t>Construction phase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fld id="{5715103B-4606-4FB6-990C-D3A79F6A2A3A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icrosoft YaHei" charset="-122"/>
                <a:cs typeface="Segoe UI"/>
              </a:rPr>
              <a:pPr marL="0" marR="0" lvl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t>20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Microsoft YaHei" charset="-122"/>
              <a:cs typeface="Segoe UI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784701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marR="0" lvl="1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Tender of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supervision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):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and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supervision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Placement vertical poles (jumping, auger)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</a:t>
            </a:r>
            <a:r>
              <a:rPr lang="en-US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ie</a:t>
            </a: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horizontal beams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Place nets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Place fill material</a:t>
            </a:r>
          </a:p>
          <a:p>
            <a:pPr marL="1085850" lvl="3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First layer</a:t>
            </a:r>
          </a:p>
          <a:p>
            <a:pPr marL="1085850" lvl="3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Bundles</a:t>
            </a:r>
          </a:p>
          <a:p>
            <a:pPr marL="1085850" lvl="3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Compact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Tie wire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10CFC-53CA-4F6E-9BFA-CF7F179210E6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8974" y="600076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66E78576-F579-4163-8ED1-2D0BC0E5645F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4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632B4BE4-0E8F-4DC5-B9EE-50AD06EC3BAB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36801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98DAD9-1E47-4150-8A55-B7C1FFE2B64D}"/>
              </a:ext>
            </a:extLst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74229" y="3476625"/>
            <a:ext cx="240157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:\I\INA\INA810-1\substancial docs\Supervision\20-21 July 2016\Photos Site Visit Demak 20-21 July 2016\IMG_2041.JPG">
            <a:extLst>
              <a:ext uri="{FF2B5EF4-FFF2-40B4-BE49-F238E27FC236}">
                <a16:creationId xmlns:a16="http://schemas.microsoft.com/office/drawing/2014/main" id="{6CF234BE-71A3-4F49-931D-9EB278AFE395}"/>
              </a:ext>
            </a:extLst>
          </p:cNvPr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19829" y="1917590"/>
            <a:ext cx="1552795" cy="155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068547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5D76"/>
                </a:solidFill>
                <a:effectLst/>
                <a:uLnTx/>
                <a:uFillTx/>
                <a:latin typeface="Segoe UI Semibold" pitchFamily="32" charset="0"/>
                <a:ea typeface="Microsoft YaHei" charset="-122"/>
                <a:cs typeface="Segoe UI"/>
              </a:rPr>
              <a:t>Construction phase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fld id="{5715103B-4606-4FB6-990C-D3A79F6A2A3A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icrosoft YaHei" charset="-122"/>
                <a:cs typeface="Segoe UI"/>
              </a:rPr>
              <a:pPr marL="0" marR="0" lvl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t>21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Microsoft YaHei" charset="-122"/>
              <a:cs typeface="Segoe UI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784701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1587" marR="0" lvl="1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Tender of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supervision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):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Monitoring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Landscape (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spatial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):</a:t>
            </a:r>
          </a:p>
          <a:p>
            <a:pPr marL="1085850" lvl="3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Sediment</a:t>
            </a:r>
          </a:p>
          <a:p>
            <a:pPr marL="1085850" lvl="3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Flora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and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fauna</a:t>
            </a:r>
          </a:p>
          <a:p>
            <a:pPr marL="628650" lvl="2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Structure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:</a:t>
            </a:r>
          </a:p>
          <a:p>
            <a:pPr marL="1085850" lvl="3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Poles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085850" lvl="3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Horizontal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beams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085850" lvl="3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Fill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and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wire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Maintenance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10CFC-53CA-4F6E-9BFA-CF7F179210E6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8974" y="600076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66E78576-F579-4163-8ED1-2D0BC0E5645F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4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632B4BE4-0E8F-4DC5-B9EE-50AD06EC3BAB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36801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98DAD9-1E47-4150-8A55-B7C1FFE2B64D}"/>
              </a:ext>
            </a:extLst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74229" y="3476625"/>
            <a:ext cx="240157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:\I\INA\INA810-1\substancial docs\Supervision\20-21 July 2016\Photos Site Visit Demak 20-21 July 2016\IMG_2041.JPG">
            <a:extLst>
              <a:ext uri="{FF2B5EF4-FFF2-40B4-BE49-F238E27FC236}">
                <a16:creationId xmlns:a16="http://schemas.microsoft.com/office/drawing/2014/main" id="{6CF234BE-71A3-4F49-931D-9EB278AFE395}"/>
              </a:ext>
            </a:extLst>
          </p:cNvPr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19829" y="1917590"/>
            <a:ext cx="1552795" cy="155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1863135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Lessons learnt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22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699" y="1716088"/>
            <a:ext cx="5067301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All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steps are important.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Spend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enough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time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to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each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step.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Involve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all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relevant stakeholders as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early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as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possible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.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lang="en-US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en-US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en-US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en-US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en-US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en-US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This learning by doing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Adaptive planning cycle needed by all participants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en-GB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BF0DB7-CDEE-4FFB-951E-38DF94908764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8974" y="600076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47550F14-725A-411F-81E3-E4A203436E61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4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42129D88-8B42-4237-BD76-DA92736D6309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36801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2799BA0-E3D1-43A2-99DE-B90347D00078}"/>
              </a:ext>
            </a:extLst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71054" y="22139"/>
            <a:ext cx="240157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P:\I\INA\INA810-1\substancial docs\Supervision\20-21 July 2016\Photos Site Visit Demak 20-21 July 2016\IMG_2041.JPG">
            <a:extLst>
              <a:ext uri="{FF2B5EF4-FFF2-40B4-BE49-F238E27FC236}">
                <a16:creationId xmlns:a16="http://schemas.microsoft.com/office/drawing/2014/main" id="{8582AE42-0D82-4326-9F30-0F152AA152E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/>
          <a:srcRect t="20507" b="26106"/>
          <a:stretch/>
        </p:blipFill>
        <p:spPr bwMode="auto">
          <a:xfrm>
            <a:off x="4181515" y="2739632"/>
            <a:ext cx="2397459" cy="1279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9956057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>
                <a:solidFill>
                  <a:srgbClr val="005D76"/>
                </a:solidFill>
                <a:latin typeface="Segoe UI Semibold" pitchFamily="32" charset="0"/>
              </a:rPr>
              <a:t>Evaluation – wrap up</a:t>
            </a:r>
            <a:endParaRPr lang="en-US" sz="2200" dirty="0">
              <a:solidFill>
                <a:srgbClr val="005D76"/>
              </a:solidFill>
              <a:latin typeface="Segoe UI Semibold" pitchFamily="32" charset="0"/>
            </a:endParaRP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23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784701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What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do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you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want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to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learn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?</a:t>
            </a: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The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permeable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structure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: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Design (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spatial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plan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and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structures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Stakeholder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involvement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Permits (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environmental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Site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visit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and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preparation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Tender of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construction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(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supervision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Training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for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construction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Construction (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and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supervision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)</a:t>
            </a:r>
          </a:p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Monitoring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and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maintenance</a:t>
            </a:r>
          </a:p>
          <a:p>
            <a:pPr marL="1587" lvl="1" indent="0" hangingPunct="1">
              <a:lnSpc>
                <a:spcPct val="100000"/>
              </a:lnSpc>
              <a:spcAft>
                <a:spcPts val="0"/>
              </a:spcAft>
              <a:buSzPct val="75000"/>
            </a:pP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55AF59-7D69-433E-AC1A-DE6A4F79D00D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8974" y="600076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8F2BEAC8-F1BC-4F3A-86B5-2C6D906FF23B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4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EE385DA8-7898-4652-BF8D-77377704FD53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36801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8CBFAE9-7B57-4451-A029-75C49371FA63}"/>
              </a:ext>
            </a:extLst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74229" y="3476625"/>
            <a:ext cx="240157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:\I\INA\INA810-1\substancial docs\Supervision\20-21 July 2016\Photos Site Visit Demak 20-21 July 2016\IMG_2041.JPG">
            <a:extLst>
              <a:ext uri="{FF2B5EF4-FFF2-40B4-BE49-F238E27FC236}">
                <a16:creationId xmlns:a16="http://schemas.microsoft.com/office/drawing/2014/main" id="{4072C031-DEDC-447E-8693-F7077370A5F6}"/>
              </a:ext>
            </a:extLst>
          </p:cNvPr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19829" y="1917590"/>
            <a:ext cx="1552795" cy="155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74173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Permeable dam 2016-01-27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/>
          <a:srcRect/>
          <a:stretch>
            <a:fillRect/>
          </a:stretch>
        </p:blipFill>
        <p:spPr/>
      </p:pic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647700" y="3741484"/>
            <a:ext cx="8496300" cy="140201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nl-NL" dirty="0"/>
              <a:t>www.witteveenbos.com</a:t>
            </a:r>
          </a:p>
          <a:p>
            <a:pPr>
              <a:lnSpc>
                <a:spcPct val="100000"/>
              </a:lnSpc>
            </a:pPr>
            <a:r>
              <a:rPr lang="en-US" dirty="0"/>
              <a:t>www.ecoshape.nl</a:t>
            </a:r>
          </a:p>
        </p:txBody>
      </p:sp>
      <p:pic>
        <p:nvPicPr>
          <p:cNvPr id="4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3759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Recapitulation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3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9"/>
            <a:ext cx="7847013" cy="1827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BwN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principles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Functional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Spatial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0751626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Recapitulation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4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9"/>
            <a:ext cx="7847013" cy="1827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BwN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principles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Functional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Spatial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10" name="Picture 2" descr="C:\@Actions\INA810-1 BwN SWF (130MB)\2017-06 PIANC Seminar Cairns\FiveStepsDiagram (1).png">
            <a:extLst>
              <a:ext uri="{FF2B5EF4-FFF2-40B4-BE49-F238E27FC236}">
                <a16:creationId xmlns:a16="http://schemas.microsoft.com/office/drawing/2014/main" id="{6697C554-CCD8-432E-954D-E3C413429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903599" y="606750"/>
            <a:ext cx="3243625" cy="35644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360319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Recapitulation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5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9"/>
            <a:ext cx="7847013" cy="1827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BwN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principles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Functional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Spatial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7" name="Picture 4" descr="D:\Users\wilt2\Documents\desktop images\Permeable dams Bedono 2015-12-22.jpg">
            <a:extLst>
              <a:ext uri="{FF2B5EF4-FFF2-40B4-BE49-F238E27FC236}">
                <a16:creationId xmlns:a16="http://schemas.microsoft.com/office/drawing/2014/main" id="{334BD383-A837-4D58-8CF0-D0867EC12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1" y="114299"/>
            <a:ext cx="1758318" cy="2344423"/>
          </a:xfrm>
          <a:prstGeom prst="rect">
            <a:avLst/>
          </a:prstGeom>
          <a:noFill/>
        </p:spPr>
      </p:pic>
      <p:pic>
        <p:nvPicPr>
          <p:cNvPr id="10" name="Picture 2" descr="C:\@Actions\INA810-1 BwN SWF (130MB)\2017-06 PIANC Seminar Cairns\FiveStepsDiagram (1).png">
            <a:extLst>
              <a:ext uri="{FF2B5EF4-FFF2-40B4-BE49-F238E27FC236}">
                <a16:creationId xmlns:a16="http://schemas.microsoft.com/office/drawing/2014/main" id="{6697C554-CCD8-432E-954D-E3C413429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2903599" y="606750"/>
            <a:ext cx="3243625" cy="35644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0898295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>
            <a:extLst>
              <a:ext uri="{FF2B5EF4-FFF2-40B4-BE49-F238E27FC236}">
                <a16:creationId xmlns:a16="http://schemas.microsoft.com/office/drawing/2014/main" id="{318840C3-608A-4D34-9492-2A980B2F5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2571750"/>
            <a:ext cx="34290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Recapitulation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6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9"/>
            <a:ext cx="7847013" cy="1827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BwN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principles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Functional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Spatial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7" name="Picture 4" descr="D:\Users\wilt2\Documents\desktop images\Permeable dams Bedono 2015-12-22.jpg">
            <a:extLst>
              <a:ext uri="{FF2B5EF4-FFF2-40B4-BE49-F238E27FC236}">
                <a16:creationId xmlns:a16="http://schemas.microsoft.com/office/drawing/2014/main" id="{334BD383-A837-4D58-8CF0-D0867EC12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1" y="114299"/>
            <a:ext cx="1758318" cy="2344423"/>
          </a:xfrm>
          <a:prstGeom prst="rect">
            <a:avLst/>
          </a:prstGeom>
          <a:noFill/>
        </p:spPr>
      </p:pic>
      <p:pic>
        <p:nvPicPr>
          <p:cNvPr id="10" name="Picture 2" descr="C:\@Actions\INA810-1 BwN SWF (130MB)\2017-06 PIANC Seminar Cairns\FiveStepsDiagram (1).png">
            <a:extLst>
              <a:ext uri="{FF2B5EF4-FFF2-40B4-BE49-F238E27FC236}">
                <a16:creationId xmlns:a16="http://schemas.microsoft.com/office/drawing/2014/main" id="{6697C554-CCD8-432E-954D-E3C413429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2903599" y="606750"/>
            <a:ext cx="3243625" cy="35644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785685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>
            <a:extLst>
              <a:ext uri="{FF2B5EF4-FFF2-40B4-BE49-F238E27FC236}">
                <a16:creationId xmlns:a16="http://schemas.microsoft.com/office/drawing/2014/main" id="{318840C3-608A-4D34-9492-2A980B2F5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2571750"/>
            <a:ext cx="34290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Recapitulation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</a:pPr>
            <a:fld id="{5715103B-4606-4FB6-990C-D3A79F6A2A3A}" type="slidenum">
              <a:rPr lang="en-GB">
                <a:solidFill>
                  <a:srgbClr val="000000"/>
                </a:solidFill>
                <a:latin typeface="Calibri" charset="0"/>
              </a:rPr>
              <a:pPr hangingPunct="1">
                <a:lnSpc>
                  <a:spcPct val="100000"/>
                </a:lnSpc>
              </a:pPr>
              <a:t>7</a:t>
            </a:fld>
            <a:endParaRPr lang="en-GB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9"/>
            <a:ext cx="7847013" cy="1827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BwN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</a:t>
            </a: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principles</a:t>
            </a:r>
            <a:endParaRPr lang="nl-NL" sz="1600" dirty="0">
              <a:solidFill>
                <a:srgbClr val="184350"/>
              </a:solidFill>
              <a:latin typeface="Segoe UI" pitchFamily="32" charset="0"/>
              <a:cs typeface="Segoe UI" pitchFamily="32" charset="0"/>
            </a:endParaRP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Functional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Spatial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  <a:p>
            <a:pPr hangingPunct="1">
              <a:lnSpc>
                <a:spcPct val="100000"/>
              </a:lnSpc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nl-NL" sz="1600" dirty="0" err="1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Structural</a:t>
            </a:r>
            <a:r>
              <a:rPr lang="nl-NL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 Design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7" name="Picture 4" descr="D:\Users\wilt2\Documents\desktop images\Permeable dams Bedono 2015-12-22.jpg">
            <a:extLst>
              <a:ext uri="{FF2B5EF4-FFF2-40B4-BE49-F238E27FC236}">
                <a16:creationId xmlns:a16="http://schemas.microsoft.com/office/drawing/2014/main" id="{334BD383-A837-4D58-8CF0-D0867EC12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1" y="114299"/>
            <a:ext cx="1758318" cy="2344423"/>
          </a:xfrm>
          <a:prstGeom prst="rect">
            <a:avLst/>
          </a:prstGeom>
          <a:noFill/>
        </p:spPr>
      </p:pic>
      <p:pic>
        <p:nvPicPr>
          <p:cNvPr id="10" name="Picture 2" descr="C:\@Actions\INA810-1 BwN SWF (130MB)\2017-06 PIANC Seminar Cairns\FiveStepsDiagram (1).png">
            <a:extLst>
              <a:ext uri="{FF2B5EF4-FFF2-40B4-BE49-F238E27FC236}">
                <a16:creationId xmlns:a16="http://schemas.microsoft.com/office/drawing/2014/main" id="{6697C554-CCD8-432E-954D-E3C413429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2903599" y="606750"/>
            <a:ext cx="3243625" cy="3564423"/>
          </a:xfrm>
          <a:prstGeom prst="rect">
            <a:avLst/>
          </a:prstGeom>
          <a:noFill/>
        </p:spPr>
      </p:pic>
      <p:sp>
        <p:nvSpPr>
          <p:cNvPr id="13" name="Text Box 1">
            <a:extLst>
              <a:ext uri="{FF2B5EF4-FFF2-40B4-BE49-F238E27FC236}">
                <a16:creationId xmlns:a16="http://schemas.microsoft.com/office/drawing/2014/main" id="{6941A63D-D560-42B7-93AB-352ADCEB9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" y="4202861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200" dirty="0">
                <a:solidFill>
                  <a:srgbClr val="005D76"/>
                </a:solidFill>
                <a:latin typeface="Segoe UI Semibold" pitchFamily="32" charset="0"/>
              </a:rPr>
              <a:t>What do you want to learn?</a:t>
            </a:r>
          </a:p>
        </p:txBody>
      </p:sp>
    </p:spTree>
    <p:extLst>
      <p:ext uri="{BB962C8B-B14F-4D97-AF65-F5344CB8AC3E}">
        <p14:creationId xmlns:p14="http://schemas.microsoft.com/office/powerpoint/2010/main" val="87897122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5D76"/>
                </a:solidFill>
                <a:effectLst/>
                <a:uLnTx/>
                <a:uFillTx/>
                <a:latin typeface="Segoe UI Semibold" pitchFamily="32" charset="0"/>
                <a:ea typeface="Microsoft YaHei" charset="-122"/>
                <a:cs typeface="Segoe UI"/>
              </a:rPr>
              <a:t>Construction phase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fld id="{5715103B-4606-4FB6-990C-D3A79F6A2A3A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icrosoft YaHei" charset="-122"/>
                <a:cs typeface="Segoe UI"/>
              </a:rPr>
              <a:pPr marL="0" marR="0" lvl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t>8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Microsoft YaHei" charset="-122"/>
              <a:cs typeface="Segoe UI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784701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10CFC-53CA-4F6E-9BFA-CF7F179210E6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8974" y="600076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66E78576-F579-4163-8ED1-2D0BC0E5645F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4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632B4BE4-0E8F-4DC5-B9EE-50AD06EC3BAB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36801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98DAD9-1E47-4150-8A55-B7C1FFE2B64D}"/>
              </a:ext>
            </a:extLst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74229" y="3476625"/>
            <a:ext cx="240157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:\I\INA\INA810-1\substancial docs\Supervision\20-21 July 2016\Photos Site Visit Demak 20-21 July 2016\IMG_2041.JPG">
            <a:extLst>
              <a:ext uri="{FF2B5EF4-FFF2-40B4-BE49-F238E27FC236}">
                <a16:creationId xmlns:a16="http://schemas.microsoft.com/office/drawing/2014/main" id="{6CF234BE-71A3-4F49-931D-9EB278AFE395}"/>
              </a:ext>
            </a:extLst>
          </p:cNvPr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19829" y="1917590"/>
            <a:ext cx="1552795" cy="155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704367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47700" y="1287463"/>
            <a:ext cx="7850188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5D76"/>
                </a:solidFill>
                <a:effectLst/>
                <a:uLnTx/>
                <a:uFillTx/>
                <a:latin typeface="Segoe UI Semibold" pitchFamily="32" charset="0"/>
                <a:ea typeface="Microsoft YaHei" charset="-122"/>
                <a:cs typeface="Segoe UI"/>
              </a:rPr>
              <a:t>Construction phase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967663" y="4876800"/>
            <a:ext cx="5270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/>
          <a:p>
            <a:pPr marL="0" marR="0" lvl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fld id="{5715103B-4606-4FB6-990C-D3A79F6A2A3A}" type="slidenum"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Microsoft YaHei" charset="-122"/>
                <a:cs typeface="Segoe UI"/>
              </a:rPr>
              <a:pPr marL="0" marR="0" lvl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t>9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Microsoft YaHei" charset="-122"/>
              <a:cs typeface="Segoe UI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7700" y="1716088"/>
            <a:ext cx="7847013" cy="264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marL="228600" lvl="1" indent="-227013" hangingPunct="1">
              <a:lnSpc>
                <a:spcPct val="100000"/>
              </a:lnSpc>
              <a:spcAft>
                <a:spcPts val="0"/>
              </a:spcAft>
              <a:buSzPct val="75000"/>
              <a:buFont typeface="Segoe UI Semibold" pitchFamily="32" charset="0"/>
              <a:buChar char="˗"/>
            </a:pPr>
            <a:r>
              <a:rPr lang="en-US" sz="1600" dirty="0">
                <a:solidFill>
                  <a:srgbClr val="184350"/>
                </a:solidFill>
                <a:latin typeface="Segoe UI" pitchFamily="32" charset="0"/>
                <a:cs typeface="Segoe UI" pitchFamily="32" charset="0"/>
              </a:rPr>
              <a:t>Design (spatial plan and structures)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Stakeholder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involvement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Permits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environmental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Site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visit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and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preparation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Tender of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supervision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Training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for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rgbClr val="184350"/>
              </a:solidFill>
              <a:effectLst/>
              <a:uLnTx/>
              <a:uFillTx/>
              <a:latin typeface="Segoe UI" pitchFamily="32" charset="0"/>
              <a:ea typeface="Microsoft YaHei" charset="-122"/>
              <a:cs typeface="Segoe UI" pitchFamily="32" charset="0"/>
            </a:endParaRP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Construction (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and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supervision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)</a:t>
            </a:r>
          </a:p>
          <a:p>
            <a:pPr marL="228600" marR="0" lvl="1" indent="-227013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egoe UI Semibold" pitchFamily="32" charset="0"/>
              <a:buChar char="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Monitoring </a:t>
            </a:r>
            <a:r>
              <a:rPr kumimoji="0" lang="nl-NL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and</a:t>
            </a:r>
            <a:r>
              <a: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184350"/>
                </a:solidFill>
                <a:effectLst/>
                <a:uLnTx/>
                <a:uFillTx/>
                <a:latin typeface="Segoe UI" pitchFamily="32" charset="0"/>
                <a:ea typeface="Microsoft YaHei" charset="-122"/>
                <a:cs typeface="Segoe UI" pitchFamily="32" charset="0"/>
              </a:rPr>
              <a:t> maintenance</a:t>
            </a:r>
          </a:p>
        </p:txBody>
      </p:sp>
      <p:pic>
        <p:nvPicPr>
          <p:cNvPr id="6" name="Picture 8" descr="http://www.secore.org/res/00283/img_user/Singapore%202010/Logos/EcoShape-logo%20groo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662" y="133350"/>
            <a:ext cx="820938" cy="533400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110CFC-53CA-4F6E-9BFA-CF7F179210E6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8974" y="600076"/>
            <a:ext cx="254649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:\I\INA\INA810-1\substancial docs\Supervision\23 Nov 2015 foto kegiatan_CV_Surya Gemilang\P_20150928_103319.jpg">
            <a:extLst>
              <a:ext uri="{FF2B5EF4-FFF2-40B4-BE49-F238E27FC236}">
                <a16:creationId xmlns:a16="http://schemas.microsoft.com/office/drawing/2014/main" id="{66E78576-F579-4163-8ED1-2D0BC0E5645F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8974" y="3656319"/>
            <a:ext cx="2565025" cy="148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:\Users\wilt2\Desktop\projects\INA810-1 BwN ina\BwN repository\images &amp; photos\photos\2015 11 Permeable dams - by Yus Rusila Noor\IMG_9559 (Medium).jpg">
            <a:extLst>
              <a:ext uri="{FF2B5EF4-FFF2-40B4-BE49-F238E27FC236}">
                <a16:creationId xmlns:a16="http://schemas.microsoft.com/office/drawing/2014/main" id="{632B4BE4-0E8F-4DC5-B9EE-50AD06EC3BAB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5799" y="2336801"/>
            <a:ext cx="2568201" cy="146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98DAD9-1E47-4150-8A55-B7C1FFE2B64D}"/>
              </a:ext>
            </a:extLst>
          </p:cNvPr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74229" y="3476625"/>
            <a:ext cx="240157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:\I\INA\INA810-1\substancial docs\Supervision\20-21 July 2016\Photos Site Visit Demak 20-21 July 2016\IMG_2041.JPG">
            <a:extLst>
              <a:ext uri="{FF2B5EF4-FFF2-40B4-BE49-F238E27FC236}">
                <a16:creationId xmlns:a16="http://schemas.microsoft.com/office/drawing/2014/main" id="{6CF234BE-71A3-4F49-931D-9EB278AFE395}"/>
              </a:ext>
            </a:extLst>
          </p:cNvPr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19829" y="1917590"/>
            <a:ext cx="1552795" cy="155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737960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Segoe UI"/>
        <a:ea typeface=""/>
        <a:cs typeface="Segoe U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nieuwe-wb-presentati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796</Words>
  <Application>Microsoft Office PowerPoint</Application>
  <PresentationFormat>On-screen Show (16:9)</PresentationFormat>
  <Paragraphs>244</Paragraphs>
  <Slides>24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7" baseType="lpstr">
      <vt:lpstr>Microsoft YaHei</vt:lpstr>
      <vt:lpstr>Arial</vt:lpstr>
      <vt:lpstr>Calibri</vt:lpstr>
      <vt:lpstr>Ebrima</vt:lpstr>
      <vt:lpstr>Lucida Grande</vt:lpstr>
      <vt:lpstr>Segoe UI</vt:lpstr>
      <vt:lpstr>Segoe UI Light</vt:lpstr>
      <vt:lpstr>Segoe UI Semibold</vt:lpstr>
      <vt:lpstr>Times New Roman</vt:lpstr>
      <vt:lpstr>Wingdings</vt:lpstr>
      <vt:lpstr>Office Theme</vt:lpstr>
      <vt:lpstr>Office-thema</vt:lpstr>
      <vt:lpstr>nieuwe-wb-presentatie</vt:lpstr>
      <vt:lpstr>Building with Nature Indonesia Construction phase  Tom Wilms    25 January 2018, Semarang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with Nature Indonesia an integrated approach for coastal zone solutions  using natural, socio-economic and institutional processes  Tom Wilms Van der Goot, Debrot</dc:title>
  <dc:creator>pcclient</dc:creator>
  <cp:lastModifiedBy>Tom Wilms</cp:lastModifiedBy>
  <cp:revision>38</cp:revision>
  <cp:lastPrinted>1601-01-01T00:00:00Z</cp:lastPrinted>
  <dcterms:created xsi:type="dcterms:W3CDTF">1601-01-01T00:00:00Z</dcterms:created>
  <dcterms:modified xsi:type="dcterms:W3CDTF">2018-01-25T05:17:48Z</dcterms:modified>
</cp:coreProperties>
</file>