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0" r:id="rId5"/>
    <p:sldId id="298" r:id="rId6"/>
    <p:sldId id="364" r:id="rId7"/>
    <p:sldId id="380" r:id="rId8"/>
    <p:sldId id="379" r:id="rId9"/>
    <p:sldId id="365" r:id="rId10"/>
    <p:sldId id="366" r:id="rId11"/>
    <p:sldId id="359" r:id="rId12"/>
    <p:sldId id="358" r:id="rId13"/>
    <p:sldId id="333" r:id="rId14"/>
    <p:sldId id="381" r:id="rId15"/>
    <p:sldId id="373" r:id="rId16"/>
    <p:sldId id="367" r:id="rId17"/>
    <p:sldId id="369" r:id="rId18"/>
    <p:sldId id="371" r:id="rId19"/>
    <p:sldId id="372" r:id="rId20"/>
    <p:sldId id="357" r:id="rId21"/>
    <p:sldId id="363" r:id="rId22"/>
    <p:sldId id="360" r:id="rId23"/>
    <p:sldId id="291" r:id="rId24"/>
    <p:sldId id="361" r:id="rId25"/>
    <p:sldId id="300" r:id="rId26"/>
  </p:sldIdLst>
  <p:sldSz cx="12192000" cy="6858000"/>
  <p:notesSz cx="7315200" cy="96012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FFFFF"/>
    <a:srgbClr val="C0C0C0"/>
    <a:srgbClr val="707070"/>
    <a:srgbClr val="00B389"/>
    <a:srgbClr val="F1F3FD"/>
    <a:srgbClr val="0D38E0"/>
    <a:srgbClr val="080C80"/>
    <a:srgbClr val="0EA2ED"/>
    <a:srgbClr val="00D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DFF9DE-0FA2-4122-B4E0-4983D90B0A2F}" v="2" dt="2021-10-31T20:25:44.3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4712" autoAdjust="0"/>
  </p:normalViewPr>
  <p:slideViewPr>
    <p:cSldViewPr snapToGrid="0" showGuides="1">
      <p:cViewPr varScale="1">
        <p:scale>
          <a:sx n="64" d="100"/>
          <a:sy n="64" d="100"/>
        </p:scale>
        <p:origin x="604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6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Bremmer" userId="642dd6cc-f3cc-4d03-871a-72021b881e95" providerId="ADAL" clId="{B2DFF9DE-0FA2-4122-B4E0-4983D90B0A2F}"/>
    <pc:docChg chg="modSld sldOrd">
      <pc:chgData name="Chris Bremmer" userId="642dd6cc-f3cc-4d03-871a-72021b881e95" providerId="ADAL" clId="{B2DFF9DE-0FA2-4122-B4E0-4983D90B0A2F}" dt="2021-10-31T20:25:44.313" v="0"/>
      <pc:docMkLst>
        <pc:docMk/>
      </pc:docMkLst>
      <pc:sldChg chg="ord">
        <pc:chgData name="Chris Bremmer" userId="642dd6cc-f3cc-4d03-871a-72021b881e95" providerId="ADAL" clId="{B2DFF9DE-0FA2-4122-B4E0-4983D90B0A2F}" dt="2021-10-31T20:25:44.313" v="0"/>
        <pc:sldMkLst>
          <pc:docMk/>
          <pc:sldMk cId="2618456217" sldId="380"/>
        </pc:sldMkLst>
      </pc:sldChg>
    </pc:docChg>
  </pc:docChgLst>
  <pc:docChgLst>
    <pc:chgData name="Chris Bremmer" userId="642dd6cc-f3cc-4d03-871a-72021b881e95" providerId="ADAL" clId="{A6933A8B-3030-44C5-A624-3A76EAE31D86}"/>
    <pc:docChg chg="undo custSel modSld">
      <pc:chgData name="Chris Bremmer" userId="642dd6cc-f3cc-4d03-871a-72021b881e95" providerId="ADAL" clId="{A6933A8B-3030-44C5-A624-3A76EAE31D86}" dt="2021-10-31T20:24:52.726" v="3"/>
      <pc:docMkLst>
        <pc:docMk/>
      </pc:docMkLst>
      <pc:sldChg chg="addSp delSp modTransition">
        <pc:chgData name="Chris Bremmer" userId="642dd6cc-f3cc-4d03-871a-72021b881e95" providerId="ADAL" clId="{A6933A8B-3030-44C5-A624-3A76EAE31D86}" dt="2021-10-31T20:24:52.726" v="3"/>
        <pc:sldMkLst>
          <pc:docMk/>
          <pc:sldMk cId="3454861042" sldId="298"/>
        </pc:sldMkLst>
        <pc:spChg chg="del">
          <ac:chgData name="Chris Bremmer" userId="642dd6cc-f3cc-4d03-871a-72021b881e95" providerId="ADAL" clId="{A6933A8B-3030-44C5-A624-3A76EAE31D86}" dt="2021-10-31T20:24:46.718" v="2" actId="478"/>
          <ac:spMkLst>
            <pc:docMk/>
            <pc:sldMk cId="3454861042" sldId="298"/>
            <ac:spMk id="3" creationId="{7AA02A56-F306-4BD9-9AE4-F7B81DD8740E}"/>
          </ac:spMkLst>
        </pc:spChg>
        <pc:picChg chg="add del">
          <ac:chgData name="Chris Bremmer" userId="642dd6cc-f3cc-4d03-871a-72021b881e95" providerId="ADAL" clId="{A6933A8B-3030-44C5-A624-3A76EAE31D86}" dt="2021-10-31T20:24:37.009" v="1" actId="478"/>
          <ac:picMkLst>
            <pc:docMk/>
            <pc:sldMk cId="3454861042" sldId="298"/>
            <ac:picMk id="7" creationId="{CF9CC36E-8C25-4242-8D42-17747E4EEEE8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Relationship Id="rId4" Type="http://schemas.openxmlformats.org/officeDocument/2006/relationships/image" Target="../media/image5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Relationship Id="rId4" Type="http://schemas.openxmlformats.org/officeDocument/2006/relationships/image" Target="../media/image5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5FE5E-31E1-44EF-8178-47B5A16EF653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5ECB2D24-A52A-4587-B202-055537867127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err="1"/>
            <a:t>Harmonisatie</a:t>
          </a:r>
          <a:r>
            <a:rPr lang="en-US" dirty="0"/>
            <a:t> data </a:t>
          </a:r>
          <a:r>
            <a:rPr lang="en-US" dirty="0" err="1"/>
            <a:t>uitwisseling</a:t>
          </a:r>
          <a:endParaRPr lang="nl-NL" dirty="0"/>
        </a:p>
      </dgm:t>
    </dgm:pt>
    <dgm:pt modelId="{1FF1C4AF-8EA6-49E7-928B-FBFA5A934286}" type="parTrans" cxnId="{C058349E-4639-49B9-9335-A4D80FDB02B4}">
      <dgm:prSet/>
      <dgm:spPr/>
      <dgm:t>
        <a:bodyPr/>
        <a:lstStyle/>
        <a:p>
          <a:endParaRPr lang="nl-NL"/>
        </a:p>
      </dgm:t>
    </dgm:pt>
    <dgm:pt modelId="{8DEF3D20-1F5C-4DCD-8A23-BD0C543C4D6E}" type="sibTrans" cxnId="{C058349E-4639-49B9-9335-A4D80FDB02B4}">
      <dgm:prSet/>
      <dgm:spPr/>
      <dgm:t>
        <a:bodyPr/>
        <a:lstStyle/>
        <a:p>
          <a:endParaRPr lang="nl-NL"/>
        </a:p>
      </dgm:t>
    </dgm:pt>
    <dgm:pt modelId="{250BEECF-C776-4334-B3B4-E93A52D10024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Data </a:t>
          </a:r>
          <a:r>
            <a:rPr lang="en-US" dirty="0" err="1"/>
            <a:t>Fusie</a:t>
          </a:r>
          <a:endParaRPr lang="nl-NL" dirty="0"/>
        </a:p>
      </dgm:t>
    </dgm:pt>
    <dgm:pt modelId="{476DC435-DCC7-4B35-B7E7-2399AFE927E2}" type="parTrans" cxnId="{A53656F8-9E51-4663-BFE8-B0F269551DF2}">
      <dgm:prSet/>
      <dgm:spPr/>
      <dgm:t>
        <a:bodyPr/>
        <a:lstStyle/>
        <a:p>
          <a:endParaRPr lang="nl-NL"/>
        </a:p>
      </dgm:t>
    </dgm:pt>
    <dgm:pt modelId="{4CC4BA50-76EA-450F-815B-427DBB4D3D56}" type="sibTrans" cxnId="{A53656F8-9E51-4663-BFE8-B0F269551DF2}">
      <dgm:prSet/>
      <dgm:spPr/>
      <dgm:t>
        <a:bodyPr/>
        <a:lstStyle/>
        <a:p>
          <a:endParaRPr lang="nl-NL"/>
        </a:p>
      </dgm:t>
    </dgm:pt>
    <dgm:pt modelId="{7CC7983E-395C-4BB7-A0C2-8756C7499D68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Model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Rekensnelheid</a:t>
          </a:r>
          <a:endParaRPr lang="nl-NL" dirty="0"/>
        </a:p>
      </dgm:t>
    </dgm:pt>
    <dgm:pt modelId="{47478825-AEC1-4548-A03D-DE2863F3AAE3}" type="parTrans" cxnId="{C288E7AB-D431-440F-B437-CB258100F3E3}">
      <dgm:prSet/>
      <dgm:spPr/>
      <dgm:t>
        <a:bodyPr/>
        <a:lstStyle/>
        <a:p>
          <a:endParaRPr lang="nl-NL"/>
        </a:p>
      </dgm:t>
    </dgm:pt>
    <dgm:pt modelId="{D66D6683-2BB2-4B00-8475-3011BC740FB7}" type="sibTrans" cxnId="{C288E7AB-D431-440F-B437-CB258100F3E3}">
      <dgm:prSet/>
      <dgm:spPr/>
      <dgm:t>
        <a:bodyPr/>
        <a:lstStyle/>
        <a:p>
          <a:endParaRPr lang="nl-NL"/>
        </a:p>
      </dgm:t>
    </dgm:pt>
    <dgm:pt modelId="{608BED56-E96F-48F2-A91C-72B482163CA7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err="1"/>
            <a:t>Visualisatie</a:t>
          </a:r>
          <a:endParaRPr lang="nl-NL" dirty="0"/>
        </a:p>
      </dgm:t>
    </dgm:pt>
    <dgm:pt modelId="{B8A71D6B-B0B9-439E-9D53-749171AE896F}" type="parTrans" cxnId="{038CD813-C9A3-4885-9295-8197BA632C23}">
      <dgm:prSet/>
      <dgm:spPr/>
      <dgm:t>
        <a:bodyPr/>
        <a:lstStyle/>
        <a:p>
          <a:endParaRPr lang="nl-NL"/>
        </a:p>
      </dgm:t>
    </dgm:pt>
    <dgm:pt modelId="{501D185C-1C75-47A4-8F6F-19AD593DC21C}" type="sibTrans" cxnId="{038CD813-C9A3-4885-9295-8197BA632C23}">
      <dgm:prSet/>
      <dgm:spPr/>
      <dgm:t>
        <a:bodyPr/>
        <a:lstStyle/>
        <a:p>
          <a:endParaRPr lang="nl-NL"/>
        </a:p>
      </dgm:t>
    </dgm:pt>
    <dgm:pt modelId="{D88246DE-60D7-4B20-8B9D-8067381AD280}" type="pres">
      <dgm:prSet presAssocID="{2345FE5E-31E1-44EF-8178-47B5A16EF653}" presName="Name0" presStyleCnt="0">
        <dgm:presLayoutVars>
          <dgm:dir/>
          <dgm:resizeHandles val="exact"/>
        </dgm:presLayoutVars>
      </dgm:prSet>
      <dgm:spPr/>
    </dgm:pt>
    <dgm:pt modelId="{3E6D4FBA-0154-4576-9BA3-12F455192D6C}" type="pres">
      <dgm:prSet presAssocID="{2345FE5E-31E1-44EF-8178-47B5A16EF653}" presName="fgShape" presStyleLbl="fgShp" presStyleIdx="0" presStyleCnt="1"/>
      <dgm:spPr/>
    </dgm:pt>
    <dgm:pt modelId="{729BDD84-5B27-4B6E-8265-C7EA2FE0398F}" type="pres">
      <dgm:prSet presAssocID="{2345FE5E-31E1-44EF-8178-47B5A16EF653}" presName="linComp" presStyleCnt="0"/>
      <dgm:spPr/>
    </dgm:pt>
    <dgm:pt modelId="{42AA03FB-9DEA-4576-8D5B-CF39024CEE88}" type="pres">
      <dgm:prSet presAssocID="{5ECB2D24-A52A-4587-B202-055537867127}" presName="compNode" presStyleCnt="0"/>
      <dgm:spPr/>
    </dgm:pt>
    <dgm:pt modelId="{7D9C6B63-8406-473B-8E06-58085C77E89E}" type="pres">
      <dgm:prSet presAssocID="{5ECB2D24-A52A-4587-B202-055537867127}" presName="bkgdShape" presStyleLbl="node1" presStyleIdx="0" presStyleCnt="4"/>
      <dgm:spPr/>
    </dgm:pt>
    <dgm:pt modelId="{FEF0B0F5-9BDE-4693-B82C-75A3E8CA6169}" type="pres">
      <dgm:prSet presAssocID="{5ECB2D24-A52A-4587-B202-055537867127}" presName="nodeTx" presStyleLbl="node1" presStyleIdx="0" presStyleCnt="4">
        <dgm:presLayoutVars>
          <dgm:bulletEnabled val="1"/>
        </dgm:presLayoutVars>
      </dgm:prSet>
      <dgm:spPr/>
    </dgm:pt>
    <dgm:pt modelId="{D258CD41-0ED9-44A0-BD0C-1E24FD114F57}" type="pres">
      <dgm:prSet presAssocID="{5ECB2D24-A52A-4587-B202-055537867127}" presName="invisiNode" presStyleLbl="node1" presStyleIdx="0" presStyleCnt="4"/>
      <dgm:spPr/>
    </dgm:pt>
    <dgm:pt modelId="{CB69C8C8-FC60-4AE5-BF52-C39A1DF19C82}" type="pres">
      <dgm:prSet presAssocID="{5ECB2D24-A52A-4587-B202-055537867127}" presName="imagNode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</dgm:spPr>
    </dgm:pt>
    <dgm:pt modelId="{9C964E33-2BA9-4FAC-8572-945641B87445}" type="pres">
      <dgm:prSet presAssocID="{8DEF3D20-1F5C-4DCD-8A23-BD0C543C4D6E}" presName="sibTrans" presStyleLbl="sibTrans2D1" presStyleIdx="0" presStyleCnt="0"/>
      <dgm:spPr/>
    </dgm:pt>
    <dgm:pt modelId="{AE3C3ADD-87E1-46BD-9699-809228402265}" type="pres">
      <dgm:prSet presAssocID="{250BEECF-C776-4334-B3B4-E93A52D10024}" presName="compNode" presStyleCnt="0"/>
      <dgm:spPr/>
    </dgm:pt>
    <dgm:pt modelId="{34D52C9F-3C28-49C3-BA35-0DB7FB29CD21}" type="pres">
      <dgm:prSet presAssocID="{250BEECF-C776-4334-B3B4-E93A52D10024}" presName="bkgdShape" presStyleLbl="node1" presStyleIdx="1" presStyleCnt="4"/>
      <dgm:spPr/>
    </dgm:pt>
    <dgm:pt modelId="{390FCCD6-C5CB-429C-AD56-BF39A774BD11}" type="pres">
      <dgm:prSet presAssocID="{250BEECF-C776-4334-B3B4-E93A52D10024}" presName="nodeTx" presStyleLbl="node1" presStyleIdx="1" presStyleCnt="4">
        <dgm:presLayoutVars>
          <dgm:bulletEnabled val="1"/>
        </dgm:presLayoutVars>
      </dgm:prSet>
      <dgm:spPr/>
    </dgm:pt>
    <dgm:pt modelId="{14070D4E-9664-4505-BC14-141182E0B43F}" type="pres">
      <dgm:prSet presAssocID="{250BEECF-C776-4334-B3B4-E93A52D10024}" presName="invisiNode" presStyleLbl="node1" presStyleIdx="1" presStyleCnt="4"/>
      <dgm:spPr/>
    </dgm:pt>
    <dgm:pt modelId="{5F0DC502-2F1D-47E4-AD53-8465BD0FF33A}" type="pres">
      <dgm:prSet presAssocID="{250BEECF-C776-4334-B3B4-E93A52D10024}" presName="imagNode" presStyleLbl="f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 l="-39000" r="-39000"/>
          </a:stretch>
        </a:blipFill>
      </dgm:spPr>
    </dgm:pt>
    <dgm:pt modelId="{5738BBBD-4587-4840-8E05-64F70B92FD60}" type="pres">
      <dgm:prSet presAssocID="{4CC4BA50-76EA-450F-815B-427DBB4D3D56}" presName="sibTrans" presStyleLbl="sibTrans2D1" presStyleIdx="0" presStyleCnt="0"/>
      <dgm:spPr/>
    </dgm:pt>
    <dgm:pt modelId="{625F3D28-0076-4C80-A101-86B244C54F65}" type="pres">
      <dgm:prSet presAssocID="{7CC7983E-395C-4BB7-A0C2-8756C7499D68}" presName="compNode" presStyleCnt="0"/>
      <dgm:spPr/>
    </dgm:pt>
    <dgm:pt modelId="{3DE8EA86-A4B0-472B-95D0-5FE0A3616DF4}" type="pres">
      <dgm:prSet presAssocID="{7CC7983E-395C-4BB7-A0C2-8756C7499D68}" presName="bkgdShape" presStyleLbl="node1" presStyleIdx="2" presStyleCnt="4"/>
      <dgm:spPr/>
    </dgm:pt>
    <dgm:pt modelId="{7D6AEFB8-A641-4D2F-8D80-3C44D3267F50}" type="pres">
      <dgm:prSet presAssocID="{7CC7983E-395C-4BB7-A0C2-8756C7499D68}" presName="nodeTx" presStyleLbl="node1" presStyleIdx="2" presStyleCnt="4">
        <dgm:presLayoutVars>
          <dgm:bulletEnabled val="1"/>
        </dgm:presLayoutVars>
      </dgm:prSet>
      <dgm:spPr/>
    </dgm:pt>
    <dgm:pt modelId="{E35710EE-A73C-4886-B094-A6B6F746AE3C}" type="pres">
      <dgm:prSet presAssocID="{7CC7983E-395C-4BB7-A0C2-8756C7499D68}" presName="invisiNode" presStyleLbl="node1" presStyleIdx="2" presStyleCnt="4"/>
      <dgm:spPr/>
    </dgm:pt>
    <dgm:pt modelId="{45E9437E-3A26-4D47-A669-B7FC0A1D22C9}" type="pres">
      <dgm:prSet presAssocID="{7CC7983E-395C-4BB7-A0C2-8756C7499D68}" presName="imagNode" presStyleLbl="f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 l="-28000" r="-28000"/>
          </a:stretch>
        </a:blipFill>
      </dgm:spPr>
    </dgm:pt>
    <dgm:pt modelId="{BDC1C49E-E95B-4DA6-B007-D088C312F54C}" type="pres">
      <dgm:prSet presAssocID="{D66D6683-2BB2-4B00-8475-3011BC740FB7}" presName="sibTrans" presStyleLbl="sibTrans2D1" presStyleIdx="0" presStyleCnt="0"/>
      <dgm:spPr/>
    </dgm:pt>
    <dgm:pt modelId="{5249DB3E-0E22-4492-8557-1133CC62D502}" type="pres">
      <dgm:prSet presAssocID="{608BED56-E96F-48F2-A91C-72B482163CA7}" presName="compNode" presStyleCnt="0"/>
      <dgm:spPr/>
    </dgm:pt>
    <dgm:pt modelId="{4B3500B5-4A3D-465B-A2FE-80A6ABC3DAE7}" type="pres">
      <dgm:prSet presAssocID="{608BED56-E96F-48F2-A91C-72B482163CA7}" presName="bkgdShape" presStyleLbl="node1" presStyleIdx="3" presStyleCnt="4"/>
      <dgm:spPr/>
    </dgm:pt>
    <dgm:pt modelId="{DDF9C76A-CDEF-49D8-A9AA-C629C839F710}" type="pres">
      <dgm:prSet presAssocID="{608BED56-E96F-48F2-A91C-72B482163CA7}" presName="nodeTx" presStyleLbl="node1" presStyleIdx="3" presStyleCnt="4">
        <dgm:presLayoutVars>
          <dgm:bulletEnabled val="1"/>
        </dgm:presLayoutVars>
      </dgm:prSet>
      <dgm:spPr/>
    </dgm:pt>
    <dgm:pt modelId="{CCCB3BCF-1B52-46FF-BD3A-8B966D0ADDFC}" type="pres">
      <dgm:prSet presAssocID="{608BED56-E96F-48F2-A91C-72B482163CA7}" presName="invisiNode" presStyleLbl="node1" presStyleIdx="3" presStyleCnt="4"/>
      <dgm:spPr/>
    </dgm:pt>
    <dgm:pt modelId="{0B7385E8-3C08-4205-B7E9-12DB0C1A48CF}" type="pres">
      <dgm:prSet presAssocID="{608BED56-E96F-48F2-A91C-72B482163CA7}" presName="imagNode" presStyleLbl="f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l="-84000" r="-84000"/>
          </a:stretch>
        </a:blipFill>
      </dgm:spPr>
    </dgm:pt>
  </dgm:ptLst>
  <dgm:cxnLst>
    <dgm:cxn modelId="{038CD813-C9A3-4885-9295-8197BA632C23}" srcId="{2345FE5E-31E1-44EF-8178-47B5A16EF653}" destId="{608BED56-E96F-48F2-A91C-72B482163CA7}" srcOrd="3" destOrd="0" parTransId="{B8A71D6B-B0B9-439E-9D53-749171AE896F}" sibTransId="{501D185C-1C75-47A4-8F6F-19AD593DC21C}"/>
    <dgm:cxn modelId="{23C4FF19-F433-4BB7-A263-24F2F87CD34D}" type="presOf" srcId="{2345FE5E-31E1-44EF-8178-47B5A16EF653}" destId="{D88246DE-60D7-4B20-8B9D-8067381AD280}" srcOrd="0" destOrd="0" presId="urn:microsoft.com/office/officeart/2005/8/layout/hList7"/>
    <dgm:cxn modelId="{5DDD0A24-9D1E-4178-AED2-1254757A3279}" type="presOf" srcId="{250BEECF-C776-4334-B3B4-E93A52D10024}" destId="{390FCCD6-C5CB-429C-AD56-BF39A774BD11}" srcOrd="1" destOrd="0" presId="urn:microsoft.com/office/officeart/2005/8/layout/hList7"/>
    <dgm:cxn modelId="{D0DBF064-D2C2-4EBE-AAC6-2C7178E46A22}" type="presOf" srcId="{7CC7983E-395C-4BB7-A0C2-8756C7499D68}" destId="{7D6AEFB8-A641-4D2F-8D80-3C44D3267F50}" srcOrd="1" destOrd="0" presId="urn:microsoft.com/office/officeart/2005/8/layout/hList7"/>
    <dgm:cxn modelId="{39BCBD69-83AB-4C31-81C8-505331B0EFA3}" type="presOf" srcId="{4CC4BA50-76EA-450F-815B-427DBB4D3D56}" destId="{5738BBBD-4587-4840-8E05-64F70B92FD60}" srcOrd="0" destOrd="0" presId="urn:microsoft.com/office/officeart/2005/8/layout/hList7"/>
    <dgm:cxn modelId="{7F329775-0DB5-4A3B-B64F-C0067A3814F7}" type="presOf" srcId="{5ECB2D24-A52A-4587-B202-055537867127}" destId="{FEF0B0F5-9BDE-4693-B82C-75A3E8CA6169}" srcOrd="1" destOrd="0" presId="urn:microsoft.com/office/officeart/2005/8/layout/hList7"/>
    <dgm:cxn modelId="{6CA7047B-3696-4226-8ABD-6685EB781C41}" type="presOf" srcId="{5ECB2D24-A52A-4587-B202-055537867127}" destId="{7D9C6B63-8406-473B-8E06-58085C77E89E}" srcOrd="0" destOrd="0" presId="urn:microsoft.com/office/officeart/2005/8/layout/hList7"/>
    <dgm:cxn modelId="{9FE3708B-8092-419F-A588-5331A72ABB7C}" type="presOf" srcId="{8DEF3D20-1F5C-4DCD-8A23-BD0C543C4D6E}" destId="{9C964E33-2BA9-4FAC-8572-945641B87445}" srcOrd="0" destOrd="0" presId="urn:microsoft.com/office/officeart/2005/8/layout/hList7"/>
    <dgm:cxn modelId="{C058349E-4639-49B9-9335-A4D80FDB02B4}" srcId="{2345FE5E-31E1-44EF-8178-47B5A16EF653}" destId="{5ECB2D24-A52A-4587-B202-055537867127}" srcOrd="0" destOrd="0" parTransId="{1FF1C4AF-8EA6-49E7-928B-FBFA5A934286}" sibTransId="{8DEF3D20-1F5C-4DCD-8A23-BD0C543C4D6E}"/>
    <dgm:cxn modelId="{6AD139A9-0584-4F5A-B79B-64951717E752}" type="presOf" srcId="{608BED56-E96F-48F2-A91C-72B482163CA7}" destId="{4B3500B5-4A3D-465B-A2FE-80A6ABC3DAE7}" srcOrd="0" destOrd="0" presId="urn:microsoft.com/office/officeart/2005/8/layout/hList7"/>
    <dgm:cxn modelId="{E84470AB-B238-4763-9AA0-ADEBE719E60D}" type="presOf" srcId="{608BED56-E96F-48F2-A91C-72B482163CA7}" destId="{DDF9C76A-CDEF-49D8-A9AA-C629C839F710}" srcOrd="1" destOrd="0" presId="urn:microsoft.com/office/officeart/2005/8/layout/hList7"/>
    <dgm:cxn modelId="{C288E7AB-D431-440F-B437-CB258100F3E3}" srcId="{2345FE5E-31E1-44EF-8178-47B5A16EF653}" destId="{7CC7983E-395C-4BB7-A0C2-8756C7499D68}" srcOrd="2" destOrd="0" parTransId="{47478825-AEC1-4548-A03D-DE2863F3AAE3}" sibTransId="{D66D6683-2BB2-4B00-8475-3011BC740FB7}"/>
    <dgm:cxn modelId="{64BF47CD-6120-4819-A730-62E08CED6380}" type="presOf" srcId="{7CC7983E-395C-4BB7-A0C2-8756C7499D68}" destId="{3DE8EA86-A4B0-472B-95D0-5FE0A3616DF4}" srcOrd="0" destOrd="0" presId="urn:microsoft.com/office/officeart/2005/8/layout/hList7"/>
    <dgm:cxn modelId="{88104BD0-F1AD-4B27-8041-2FEE80448D65}" type="presOf" srcId="{D66D6683-2BB2-4B00-8475-3011BC740FB7}" destId="{BDC1C49E-E95B-4DA6-B007-D088C312F54C}" srcOrd="0" destOrd="0" presId="urn:microsoft.com/office/officeart/2005/8/layout/hList7"/>
    <dgm:cxn modelId="{E76F70E6-9B69-4B95-8F37-C4900FC3D4D0}" type="presOf" srcId="{250BEECF-C776-4334-B3B4-E93A52D10024}" destId="{34D52C9F-3C28-49C3-BA35-0DB7FB29CD21}" srcOrd="0" destOrd="0" presId="urn:microsoft.com/office/officeart/2005/8/layout/hList7"/>
    <dgm:cxn modelId="{A53656F8-9E51-4663-BFE8-B0F269551DF2}" srcId="{2345FE5E-31E1-44EF-8178-47B5A16EF653}" destId="{250BEECF-C776-4334-B3B4-E93A52D10024}" srcOrd="1" destOrd="0" parTransId="{476DC435-DCC7-4B35-B7E7-2399AFE927E2}" sibTransId="{4CC4BA50-76EA-450F-815B-427DBB4D3D56}"/>
    <dgm:cxn modelId="{19B875D8-1F6B-4A80-BF32-6C6EB7A2B41F}" type="presParOf" srcId="{D88246DE-60D7-4B20-8B9D-8067381AD280}" destId="{3E6D4FBA-0154-4576-9BA3-12F455192D6C}" srcOrd="0" destOrd="0" presId="urn:microsoft.com/office/officeart/2005/8/layout/hList7"/>
    <dgm:cxn modelId="{CADFC675-8655-4B8B-BABE-007BFB6E44CD}" type="presParOf" srcId="{D88246DE-60D7-4B20-8B9D-8067381AD280}" destId="{729BDD84-5B27-4B6E-8265-C7EA2FE0398F}" srcOrd="1" destOrd="0" presId="urn:microsoft.com/office/officeart/2005/8/layout/hList7"/>
    <dgm:cxn modelId="{A8B41AEC-E6DD-4D30-BF34-FE3E6559BD0D}" type="presParOf" srcId="{729BDD84-5B27-4B6E-8265-C7EA2FE0398F}" destId="{42AA03FB-9DEA-4576-8D5B-CF39024CEE88}" srcOrd="0" destOrd="0" presId="urn:microsoft.com/office/officeart/2005/8/layout/hList7"/>
    <dgm:cxn modelId="{F48E2134-E14D-49D0-9F71-20903554F6DC}" type="presParOf" srcId="{42AA03FB-9DEA-4576-8D5B-CF39024CEE88}" destId="{7D9C6B63-8406-473B-8E06-58085C77E89E}" srcOrd="0" destOrd="0" presId="urn:microsoft.com/office/officeart/2005/8/layout/hList7"/>
    <dgm:cxn modelId="{024B5C61-B6D0-45B8-8916-E85B21E8FD72}" type="presParOf" srcId="{42AA03FB-9DEA-4576-8D5B-CF39024CEE88}" destId="{FEF0B0F5-9BDE-4693-B82C-75A3E8CA6169}" srcOrd="1" destOrd="0" presId="urn:microsoft.com/office/officeart/2005/8/layout/hList7"/>
    <dgm:cxn modelId="{24C7FDEB-5913-419F-8270-D02A016A7323}" type="presParOf" srcId="{42AA03FB-9DEA-4576-8D5B-CF39024CEE88}" destId="{D258CD41-0ED9-44A0-BD0C-1E24FD114F57}" srcOrd="2" destOrd="0" presId="urn:microsoft.com/office/officeart/2005/8/layout/hList7"/>
    <dgm:cxn modelId="{731FE579-6139-4377-A32B-007CD5FC59B5}" type="presParOf" srcId="{42AA03FB-9DEA-4576-8D5B-CF39024CEE88}" destId="{CB69C8C8-FC60-4AE5-BF52-C39A1DF19C82}" srcOrd="3" destOrd="0" presId="urn:microsoft.com/office/officeart/2005/8/layout/hList7"/>
    <dgm:cxn modelId="{A6D99F3E-973E-4805-AC88-0C4325EDC224}" type="presParOf" srcId="{729BDD84-5B27-4B6E-8265-C7EA2FE0398F}" destId="{9C964E33-2BA9-4FAC-8572-945641B87445}" srcOrd="1" destOrd="0" presId="urn:microsoft.com/office/officeart/2005/8/layout/hList7"/>
    <dgm:cxn modelId="{65ADD0B9-6245-4AA6-A966-6DF708F0ADD0}" type="presParOf" srcId="{729BDD84-5B27-4B6E-8265-C7EA2FE0398F}" destId="{AE3C3ADD-87E1-46BD-9699-809228402265}" srcOrd="2" destOrd="0" presId="urn:microsoft.com/office/officeart/2005/8/layout/hList7"/>
    <dgm:cxn modelId="{D8064ACE-65E1-4837-B0F0-89BB6C102DB3}" type="presParOf" srcId="{AE3C3ADD-87E1-46BD-9699-809228402265}" destId="{34D52C9F-3C28-49C3-BA35-0DB7FB29CD21}" srcOrd="0" destOrd="0" presId="urn:microsoft.com/office/officeart/2005/8/layout/hList7"/>
    <dgm:cxn modelId="{562CDD14-8BD4-4C8E-9668-582B80969C65}" type="presParOf" srcId="{AE3C3ADD-87E1-46BD-9699-809228402265}" destId="{390FCCD6-C5CB-429C-AD56-BF39A774BD11}" srcOrd="1" destOrd="0" presId="urn:microsoft.com/office/officeart/2005/8/layout/hList7"/>
    <dgm:cxn modelId="{A50A7D01-21B8-4433-B843-07300C532330}" type="presParOf" srcId="{AE3C3ADD-87E1-46BD-9699-809228402265}" destId="{14070D4E-9664-4505-BC14-141182E0B43F}" srcOrd="2" destOrd="0" presId="urn:microsoft.com/office/officeart/2005/8/layout/hList7"/>
    <dgm:cxn modelId="{274F6CDA-693E-44CD-A1E9-C81608846C56}" type="presParOf" srcId="{AE3C3ADD-87E1-46BD-9699-809228402265}" destId="{5F0DC502-2F1D-47E4-AD53-8465BD0FF33A}" srcOrd="3" destOrd="0" presId="urn:microsoft.com/office/officeart/2005/8/layout/hList7"/>
    <dgm:cxn modelId="{166816B2-6BB4-46BB-B975-28197E047E32}" type="presParOf" srcId="{729BDD84-5B27-4B6E-8265-C7EA2FE0398F}" destId="{5738BBBD-4587-4840-8E05-64F70B92FD60}" srcOrd="3" destOrd="0" presId="urn:microsoft.com/office/officeart/2005/8/layout/hList7"/>
    <dgm:cxn modelId="{C2BF15C9-357B-42CE-8ECF-6452C15CE483}" type="presParOf" srcId="{729BDD84-5B27-4B6E-8265-C7EA2FE0398F}" destId="{625F3D28-0076-4C80-A101-86B244C54F65}" srcOrd="4" destOrd="0" presId="urn:microsoft.com/office/officeart/2005/8/layout/hList7"/>
    <dgm:cxn modelId="{34F5CD19-BB99-44F2-8860-B549E47ECB31}" type="presParOf" srcId="{625F3D28-0076-4C80-A101-86B244C54F65}" destId="{3DE8EA86-A4B0-472B-95D0-5FE0A3616DF4}" srcOrd="0" destOrd="0" presId="urn:microsoft.com/office/officeart/2005/8/layout/hList7"/>
    <dgm:cxn modelId="{E1BEADBD-DC29-4768-8CEE-CD0480EC1141}" type="presParOf" srcId="{625F3D28-0076-4C80-A101-86B244C54F65}" destId="{7D6AEFB8-A641-4D2F-8D80-3C44D3267F50}" srcOrd="1" destOrd="0" presId="urn:microsoft.com/office/officeart/2005/8/layout/hList7"/>
    <dgm:cxn modelId="{51C3A1D8-BAF3-4B47-BFF4-9293407A32E6}" type="presParOf" srcId="{625F3D28-0076-4C80-A101-86B244C54F65}" destId="{E35710EE-A73C-4886-B094-A6B6F746AE3C}" srcOrd="2" destOrd="0" presId="urn:microsoft.com/office/officeart/2005/8/layout/hList7"/>
    <dgm:cxn modelId="{853084BB-E9EB-4D04-A24C-A36661C5B2A9}" type="presParOf" srcId="{625F3D28-0076-4C80-A101-86B244C54F65}" destId="{45E9437E-3A26-4D47-A669-B7FC0A1D22C9}" srcOrd="3" destOrd="0" presId="urn:microsoft.com/office/officeart/2005/8/layout/hList7"/>
    <dgm:cxn modelId="{7EC095EC-A4DF-4780-9DF7-30557DDFB977}" type="presParOf" srcId="{729BDD84-5B27-4B6E-8265-C7EA2FE0398F}" destId="{BDC1C49E-E95B-4DA6-B007-D088C312F54C}" srcOrd="5" destOrd="0" presId="urn:microsoft.com/office/officeart/2005/8/layout/hList7"/>
    <dgm:cxn modelId="{A1D1EE12-E47F-411A-A58C-352442914218}" type="presParOf" srcId="{729BDD84-5B27-4B6E-8265-C7EA2FE0398F}" destId="{5249DB3E-0E22-4492-8557-1133CC62D502}" srcOrd="6" destOrd="0" presId="urn:microsoft.com/office/officeart/2005/8/layout/hList7"/>
    <dgm:cxn modelId="{8FC1B933-EBD4-4720-AACE-17A5F96AE707}" type="presParOf" srcId="{5249DB3E-0E22-4492-8557-1133CC62D502}" destId="{4B3500B5-4A3D-465B-A2FE-80A6ABC3DAE7}" srcOrd="0" destOrd="0" presId="urn:microsoft.com/office/officeart/2005/8/layout/hList7"/>
    <dgm:cxn modelId="{1EDC3F9E-BB4A-465A-98CE-F466BCBCCC61}" type="presParOf" srcId="{5249DB3E-0E22-4492-8557-1133CC62D502}" destId="{DDF9C76A-CDEF-49D8-A9AA-C629C839F710}" srcOrd="1" destOrd="0" presId="urn:microsoft.com/office/officeart/2005/8/layout/hList7"/>
    <dgm:cxn modelId="{5CD508F3-677F-4FA1-9493-E1A3BCCCED49}" type="presParOf" srcId="{5249DB3E-0E22-4492-8557-1133CC62D502}" destId="{CCCB3BCF-1B52-46FF-BD3A-8B966D0ADDFC}" srcOrd="2" destOrd="0" presId="urn:microsoft.com/office/officeart/2005/8/layout/hList7"/>
    <dgm:cxn modelId="{D0A07F2C-A4EF-4879-9D81-624DB0796426}" type="presParOf" srcId="{5249DB3E-0E22-4492-8557-1133CC62D502}" destId="{0B7385E8-3C08-4205-B7E9-12DB0C1A48C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C6B63-8406-473B-8E06-58085C77E89E}">
      <dsp:nvSpPr>
        <dsp:cNvPr id="0" name=""/>
        <dsp:cNvSpPr/>
      </dsp:nvSpPr>
      <dsp:spPr>
        <a:xfrm>
          <a:off x="1970" y="0"/>
          <a:ext cx="2065467" cy="4500919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Harmonisatie</a:t>
          </a:r>
          <a:r>
            <a:rPr lang="en-US" sz="2100" kern="1200" dirty="0"/>
            <a:t> data </a:t>
          </a:r>
          <a:r>
            <a:rPr lang="en-US" sz="2100" kern="1200" dirty="0" err="1"/>
            <a:t>uitwisseling</a:t>
          </a:r>
          <a:endParaRPr lang="nl-NL" sz="2100" kern="1200" dirty="0"/>
        </a:p>
      </dsp:txBody>
      <dsp:txXfrm>
        <a:off x="1970" y="1800367"/>
        <a:ext cx="2065467" cy="1800367"/>
      </dsp:txXfrm>
    </dsp:sp>
    <dsp:sp modelId="{CB69C8C8-FC60-4AE5-BF52-C39A1DF19C82}">
      <dsp:nvSpPr>
        <dsp:cNvPr id="0" name=""/>
        <dsp:cNvSpPr/>
      </dsp:nvSpPr>
      <dsp:spPr>
        <a:xfrm>
          <a:off x="285301" y="270055"/>
          <a:ext cx="1498806" cy="1498806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D52C9F-3C28-49C3-BA35-0DB7FB29CD21}">
      <dsp:nvSpPr>
        <dsp:cNvPr id="0" name=""/>
        <dsp:cNvSpPr/>
      </dsp:nvSpPr>
      <dsp:spPr>
        <a:xfrm>
          <a:off x="2129401" y="0"/>
          <a:ext cx="2065467" cy="4500919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Data </a:t>
          </a:r>
          <a:r>
            <a:rPr lang="en-US" sz="2100" kern="1200" dirty="0" err="1"/>
            <a:t>Fusie</a:t>
          </a:r>
          <a:endParaRPr lang="nl-NL" sz="2100" kern="1200" dirty="0"/>
        </a:p>
      </dsp:txBody>
      <dsp:txXfrm>
        <a:off x="2129401" y="1800367"/>
        <a:ext cx="2065467" cy="1800367"/>
      </dsp:txXfrm>
    </dsp:sp>
    <dsp:sp modelId="{5F0DC502-2F1D-47E4-AD53-8465BD0FF33A}">
      <dsp:nvSpPr>
        <dsp:cNvPr id="0" name=""/>
        <dsp:cNvSpPr/>
      </dsp:nvSpPr>
      <dsp:spPr>
        <a:xfrm>
          <a:off x="2412732" y="270055"/>
          <a:ext cx="1498806" cy="1498806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39000" r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E8EA86-A4B0-472B-95D0-5FE0A3616DF4}">
      <dsp:nvSpPr>
        <dsp:cNvPr id="0" name=""/>
        <dsp:cNvSpPr/>
      </dsp:nvSpPr>
      <dsp:spPr>
        <a:xfrm>
          <a:off x="4256833" y="0"/>
          <a:ext cx="2065467" cy="4500919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Model </a:t>
          </a:r>
          <a:r>
            <a:rPr lang="en-US" sz="2100" kern="1200" dirty="0" err="1"/>
            <a:t>en</a:t>
          </a:r>
          <a:r>
            <a:rPr lang="en-US" sz="2100" kern="1200" dirty="0"/>
            <a:t> </a:t>
          </a:r>
          <a:r>
            <a:rPr lang="en-US" sz="2100" kern="1200" dirty="0" err="1"/>
            <a:t>Rekensnelheid</a:t>
          </a:r>
          <a:endParaRPr lang="nl-NL" sz="2100" kern="1200" dirty="0"/>
        </a:p>
      </dsp:txBody>
      <dsp:txXfrm>
        <a:off x="4256833" y="1800367"/>
        <a:ext cx="2065467" cy="1800367"/>
      </dsp:txXfrm>
    </dsp:sp>
    <dsp:sp modelId="{45E9437E-3A26-4D47-A669-B7FC0A1D22C9}">
      <dsp:nvSpPr>
        <dsp:cNvPr id="0" name=""/>
        <dsp:cNvSpPr/>
      </dsp:nvSpPr>
      <dsp:spPr>
        <a:xfrm>
          <a:off x="4540163" y="270055"/>
          <a:ext cx="1498806" cy="1498806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28000" r="-2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3500B5-4A3D-465B-A2FE-80A6ABC3DAE7}">
      <dsp:nvSpPr>
        <dsp:cNvPr id="0" name=""/>
        <dsp:cNvSpPr/>
      </dsp:nvSpPr>
      <dsp:spPr>
        <a:xfrm>
          <a:off x="6384264" y="0"/>
          <a:ext cx="2065467" cy="4500919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Visualisatie</a:t>
          </a:r>
          <a:endParaRPr lang="nl-NL" sz="2100" kern="1200" dirty="0"/>
        </a:p>
      </dsp:txBody>
      <dsp:txXfrm>
        <a:off x="6384264" y="1800367"/>
        <a:ext cx="2065467" cy="1800367"/>
      </dsp:txXfrm>
    </dsp:sp>
    <dsp:sp modelId="{0B7385E8-3C08-4205-B7E9-12DB0C1A48CF}">
      <dsp:nvSpPr>
        <dsp:cNvPr id="0" name=""/>
        <dsp:cNvSpPr/>
      </dsp:nvSpPr>
      <dsp:spPr>
        <a:xfrm>
          <a:off x="6667594" y="270055"/>
          <a:ext cx="1498806" cy="1498806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 l="-84000" r="-8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6D4FBA-0154-4576-9BA3-12F455192D6C}">
      <dsp:nvSpPr>
        <dsp:cNvPr id="0" name=""/>
        <dsp:cNvSpPr/>
      </dsp:nvSpPr>
      <dsp:spPr>
        <a:xfrm>
          <a:off x="338068" y="3600735"/>
          <a:ext cx="7775565" cy="67513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B07A4AF-8444-4E55-9211-06750DF868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463453" y="8641147"/>
            <a:ext cx="628227" cy="189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9B6C5B75-63DC-4795-B872-D188C0279E99}" type="slidenum">
              <a:rPr lang="nl-NL" sz="1100"/>
              <a:pPr/>
              <a:t>‹#›</a:t>
            </a:fld>
            <a:endParaRPr lang="nl-NL" sz="11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086CC55-5F13-427E-8D55-23A3E11C42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679" y="9067629"/>
            <a:ext cx="1152000" cy="36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34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extLst mod="1">
    <p:ext uri="{56416CCD-93CA-4268-BC5B-53C4BB910035}">
      <p15:sldGuideLst xmlns:p15="http://schemas.microsoft.com/office/powerpoint/2012/main"/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6583680" y="9119474"/>
            <a:ext cx="467360" cy="189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/>
            </a:lvl1pPr>
          </a:lstStyle>
          <a:p>
            <a:fld id="{309F7339-69D5-4EA7-B93A-8AF4EDB56B8B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3EB29D91-C68B-40E2-ACA8-22AC17FBF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79" y="9022619"/>
            <a:ext cx="1152000" cy="368550"/>
          </a:xfrm>
          <a:prstGeom prst="rect">
            <a:avLst/>
          </a:prstGeom>
        </p:spPr>
      </p:pic>
      <p:sp>
        <p:nvSpPr>
          <p:cNvPr id="9" name="Tijdelijke aanduiding voor notities 8">
            <a:extLst>
              <a:ext uri="{FF2B5EF4-FFF2-40B4-BE49-F238E27FC236}">
                <a16:creationId xmlns:a16="http://schemas.microsoft.com/office/drawing/2014/main" id="{A3C8BF89-5841-4101-9B55-9A1ADF2AA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7379500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772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1820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80288" y="4851606"/>
            <a:ext cx="6242304" cy="39694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7876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80288" y="4851606"/>
            <a:ext cx="6242304" cy="39694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359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0507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593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79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195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527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DeltaresNL/" TargetMode="External"/><Relationship Id="rId13" Type="http://schemas.openxmlformats.org/officeDocument/2006/relationships/image" Target="../media/image11.svg"/><Relationship Id="rId18" Type="http://schemas.openxmlformats.org/officeDocument/2006/relationships/image" Target="../media/image16.png"/><Relationship Id="rId3" Type="http://schemas.openxmlformats.org/officeDocument/2006/relationships/hyperlink" Target="mailto:info@deltares.nl" TargetMode="External"/><Relationship Id="rId21" Type="http://schemas.openxmlformats.org/officeDocument/2006/relationships/image" Target="../media/image19.svg"/><Relationship Id="rId7" Type="http://schemas.openxmlformats.org/officeDocument/2006/relationships/hyperlink" Target="https://www.instagram.com/deltares/" TargetMode="External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" Type="http://schemas.openxmlformats.org/officeDocument/2006/relationships/image" Target="../media/image6.jp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deltares.nl/" TargetMode="External"/><Relationship Id="rId11" Type="http://schemas.openxmlformats.org/officeDocument/2006/relationships/image" Target="../media/image9.svg"/><Relationship Id="rId5" Type="http://schemas.openxmlformats.org/officeDocument/2006/relationships/hyperlink" Target="https://www.linkedin.com/company/deltares" TargetMode="External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19" Type="http://schemas.openxmlformats.org/officeDocument/2006/relationships/image" Target="../media/image17.svg"/><Relationship Id="rId4" Type="http://schemas.openxmlformats.org/officeDocument/2006/relationships/hyperlink" Target="https://twitter.com/deltares/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1.svg"/><Relationship Id="rId3" Type="http://schemas.openxmlformats.org/officeDocument/2006/relationships/image" Target="../media/image7.png"/><Relationship Id="rId7" Type="http://schemas.openxmlformats.org/officeDocument/2006/relationships/image" Target="../media/image13.svg"/><Relationship Id="rId12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9.svg"/><Relationship Id="rId5" Type="http://schemas.openxmlformats.org/officeDocument/2006/relationships/image" Target="../media/image9.svg"/><Relationship Id="rId15" Type="http://schemas.openxmlformats.org/officeDocument/2006/relationships/image" Target="../media/image15.sv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7.svg"/><Relationship Id="rId14" Type="http://schemas.openxmlformats.org/officeDocument/2006/relationships/image" Target="../media/image14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532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46860" y="5295900"/>
            <a:ext cx="600222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6861" y="3854640"/>
            <a:ext cx="600222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22938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3258" y="1766078"/>
            <a:ext cx="6006145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04582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076175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5"/>
            <a:ext cx="5076175" cy="4322762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481776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4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724001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jdelijke aanduiding voor tekst 8">
            <a:extLst>
              <a:ext uri="{FF2B5EF4-FFF2-40B4-BE49-F238E27FC236}">
                <a16:creationId xmlns:a16="http://schemas.microsoft.com/office/drawing/2014/main" id="{B5530F62-171F-4B44-ACAA-AC786B92F2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91825" y="5724000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051189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61FC5BFF-809B-4D7D-AC0F-5D7B92535F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455737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F51408D9-846A-496F-B660-9763E7E9FC9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855911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B1122521-F62D-48C8-B637-D4F27028964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155824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650134BB-B103-4668-BCD7-561087B391F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455737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545B6CBB-4649-4D2E-B29A-C3F6E02090C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155824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9D1568BF-DD59-4BEE-A218-1B34F1C6B38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855911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450455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1768763"/>
            <a:ext cx="10512348" cy="4320000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227857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volle breed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1743163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1">
            <a:extLst>
              <a:ext uri="{FF2B5EF4-FFF2-40B4-BE49-F238E27FC236}">
                <a16:creationId xmlns:a16="http://schemas.microsoft.com/office/drawing/2014/main" id="{CAD4495B-AA1A-4F62-8627-3561516357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752" y="6267443"/>
            <a:ext cx="1188000" cy="38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53263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str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7382169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70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40700" y="857"/>
            <a:ext cx="3599932" cy="6857143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245374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sta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5340000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2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857"/>
            <a:ext cx="5644632" cy="6857143"/>
          </a:xfrm>
          <a:solidFill>
            <a:schemeClr val="bg1">
              <a:lumMod val="85000"/>
            </a:schemeClr>
          </a:solidFill>
        </p:spPr>
        <p:txBody>
          <a:bodyPr tIns="378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740227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of logo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9F2D50-CADF-4163-A029-8B9A0424B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10512000" cy="468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60EC3D4-D14B-4BCD-BF52-05BE98A99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36323C5-92AF-4A0E-82DF-F4AB426B3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FE8BBA-2E99-4D96-8F25-2A98D038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Tijdelijke aanduiding voor afbeelding 65">
            <a:extLst>
              <a:ext uri="{FF2B5EF4-FFF2-40B4-BE49-F238E27FC236}">
                <a16:creationId xmlns:a16="http://schemas.microsoft.com/office/drawing/2014/main" id="{2AF1D927-9FAE-49C1-9BD6-F1C4F8D7594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9" name="Tijdelijke aanduiding voor afbeelding 65">
            <a:extLst>
              <a:ext uri="{FF2B5EF4-FFF2-40B4-BE49-F238E27FC236}">
                <a16:creationId xmlns:a16="http://schemas.microsoft.com/office/drawing/2014/main" id="{733ADF27-84E5-4C77-A414-7F0E4DA3DA9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906724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1C857FC7-6D65-4C72-9D0F-581A48D0715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057799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B765388F-978F-43F5-923F-85D826894A4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08875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A87D663-B54E-4A21-A00C-0BD3BFB464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3599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3" name="Tijdelijke aanduiding voor afbeelding 65">
            <a:extLst>
              <a:ext uri="{FF2B5EF4-FFF2-40B4-BE49-F238E27FC236}">
                <a16:creationId xmlns:a16="http://schemas.microsoft.com/office/drawing/2014/main" id="{56FDE74E-0F50-4155-BEEC-2850FDC97DB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556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D71C804D-3C0F-41A5-8373-6A3A8168C9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906724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0C3E9BDF-7ACE-40C6-8AC1-CCDE842E1F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057799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4E753E60-0CC4-4D5F-9F09-D1EB7F5C1B6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08875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7" name="Tijdelijke aanduiding voor afbeelding 65">
            <a:extLst>
              <a:ext uri="{FF2B5EF4-FFF2-40B4-BE49-F238E27FC236}">
                <a16:creationId xmlns:a16="http://schemas.microsoft.com/office/drawing/2014/main" id="{3CA6A3D3-992C-4A44-ACE1-E437BA7329B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3599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8" name="Tijdelijke aanduiding voor afbeelding 65">
            <a:extLst>
              <a:ext uri="{FF2B5EF4-FFF2-40B4-BE49-F238E27FC236}">
                <a16:creationId xmlns:a16="http://schemas.microsoft.com/office/drawing/2014/main" id="{92F6A7FF-822A-4C63-8F78-1CCC66B8696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556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9" name="Tijdelijke aanduiding voor afbeelding 65">
            <a:extLst>
              <a:ext uri="{FF2B5EF4-FFF2-40B4-BE49-F238E27FC236}">
                <a16:creationId xmlns:a16="http://schemas.microsoft.com/office/drawing/2014/main" id="{9E6C6AC3-C163-4C9D-AC60-05BBCCF9147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906724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0" name="Tijdelijke aanduiding voor afbeelding 65">
            <a:extLst>
              <a:ext uri="{FF2B5EF4-FFF2-40B4-BE49-F238E27FC236}">
                <a16:creationId xmlns:a16="http://schemas.microsoft.com/office/drawing/2014/main" id="{3168A12F-BFBE-4360-98BA-A467C3F113E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057799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1" name="Tijdelijke aanduiding voor afbeelding 65">
            <a:extLst>
              <a:ext uri="{FF2B5EF4-FFF2-40B4-BE49-F238E27FC236}">
                <a16:creationId xmlns:a16="http://schemas.microsoft.com/office/drawing/2014/main" id="{27717DEB-1276-417F-A482-0C7E87407CFC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208875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2" name="Tijdelijke aanduiding voor afbeelding 65">
            <a:extLst>
              <a:ext uri="{FF2B5EF4-FFF2-40B4-BE49-F238E27FC236}">
                <a16:creationId xmlns:a16="http://schemas.microsoft.com/office/drawing/2014/main" id="{DC804FE7-5194-45B7-9F11-66B83C126F8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3599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3" name="Tijdelijke aanduiding voor afbeelding 65">
            <a:extLst>
              <a:ext uri="{FF2B5EF4-FFF2-40B4-BE49-F238E27FC236}">
                <a16:creationId xmlns:a16="http://schemas.microsoft.com/office/drawing/2014/main" id="{13BF1A4D-0004-47F5-BD22-5574315802E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556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4" name="Tijdelijke aanduiding voor afbeelding 65">
            <a:extLst>
              <a:ext uri="{FF2B5EF4-FFF2-40B4-BE49-F238E27FC236}">
                <a16:creationId xmlns:a16="http://schemas.microsoft.com/office/drawing/2014/main" id="{40E7FE1B-81AA-4D57-A470-4914C5DE257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2906724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5" name="Tijdelijke aanduiding voor afbeelding 65">
            <a:extLst>
              <a:ext uri="{FF2B5EF4-FFF2-40B4-BE49-F238E27FC236}">
                <a16:creationId xmlns:a16="http://schemas.microsoft.com/office/drawing/2014/main" id="{D4810DC4-4E2F-4B0D-88EA-49713EC28B6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7799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6" name="Tijdelijke aanduiding voor afbeelding 65">
            <a:extLst>
              <a:ext uri="{FF2B5EF4-FFF2-40B4-BE49-F238E27FC236}">
                <a16:creationId xmlns:a16="http://schemas.microsoft.com/office/drawing/2014/main" id="{C38C4235-7F22-4988-B598-0D97819CFE5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208875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27" name="Tijdelijke aanduiding voor afbeelding 65">
            <a:extLst>
              <a:ext uri="{FF2B5EF4-FFF2-40B4-BE49-F238E27FC236}">
                <a16:creationId xmlns:a16="http://schemas.microsoft.com/office/drawing/2014/main" id="{F9CC71FE-8D91-41AA-BD80-0A48C4E294A3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3599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97758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met bol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256FF6D-B760-43BA-B16F-E3D5015A3F29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53" y="447038"/>
            <a:ext cx="5497409" cy="594360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2711AF3-2B55-481E-9ED2-5ACC1009CDAE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439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4876A113-1D30-4087-9D42-E90369759F0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132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81E34DD4-0E1C-4461-98C5-DDEC9922F5D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670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7449E03-26AF-49A4-81EB-7C9E07304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1195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tx2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2BE7A57-D121-4714-8A53-2C214612193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820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6C7F7593-F4BA-42C6-A380-DDE2C8EFDE6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513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DDBCD6E0-B215-4817-9034-DD97790855F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5051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777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057708-D1C8-4296-B46B-067A31C01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135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accent4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24D0FF-5EBE-4860-837B-BFB572136BD6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54CB1E06-8FF5-435E-8680-1F32B34785F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2A789FDD-DFC0-4340-8081-AD0F03E80E4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792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50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2035359" y="1513268"/>
            <a:ext cx="8128800" cy="4572000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5BDAF44-690D-4351-8FD6-C1E9BED26CF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29915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674169-AF61-4435-A283-A72FDC76FF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608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37B8B9B-1532-42C6-9518-5A4FFA46DA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146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70105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613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 hele 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-582255"/>
            <a:ext cx="10517113" cy="504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0" y="-381"/>
            <a:ext cx="12192000" cy="6857325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44074A4-CF50-4C78-B45A-809AAE1C0D8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2ABB8A6-5903-42F4-80B8-B80E7DE199A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1603FA5-FFD5-4564-BBCA-638420254F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1158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434A854-1FA0-4B51-9A92-125BD510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60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B3C54020-6274-482D-BF87-6C38C2F97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74C2B89-1B52-4DA9-B304-A626BCE88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A8AA3559-A58B-438D-A544-F79B7A9C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6020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rond elem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pic>
        <p:nvPicPr>
          <p:cNvPr id="11" name="Deltares_Logo_groot_wi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8" name="Ovaal 7">
            <a:extLst>
              <a:ext uri="{FF2B5EF4-FFF2-40B4-BE49-F238E27FC236}">
                <a16:creationId xmlns:a16="http://schemas.microsoft.com/office/drawing/2014/main" id="{EA007BEC-B68F-4D17-A66D-5C87F079B473}"/>
              </a:ext>
            </a:extLst>
          </p:cNvPr>
          <p:cNvSpPr>
            <a:spLocks noChangeAspect="1"/>
          </p:cNvSpPr>
          <p:nvPr userDrawn="1"/>
        </p:nvSpPr>
        <p:spPr>
          <a:xfrm>
            <a:off x="465064" y="455811"/>
            <a:ext cx="5943600" cy="594360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Enabling_deltalife_wit">
            <a:extLst>
              <a:ext uri="{FF2B5EF4-FFF2-40B4-BE49-F238E27FC236}">
                <a16:creationId xmlns:a16="http://schemas.microsoft.com/office/drawing/2014/main" id="{CC1AB181-2C98-49C8-B934-9DA01A7107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25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026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9" name="Enabling_deltalife_wit">
            <a:extLst>
              <a:ext uri="{FF2B5EF4-FFF2-40B4-BE49-F238E27FC236}">
                <a16:creationId xmlns:a16="http://schemas.microsoft.com/office/drawing/2014/main" id="{A4EF4C13-16AE-4FBA-9B9D-2EEA812DFA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8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 (met animati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 Blue">
            <a:extLst>
              <a:ext uri="{FF2B5EF4-FFF2-40B4-BE49-F238E27FC236}">
                <a16:creationId xmlns:a16="http://schemas.microsoft.com/office/drawing/2014/main" id="{E67129F5-F9B1-464C-B563-6456865CCFF2}"/>
              </a:ext>
            </a:extLst>
          </p:cNvPr>
          <p:cNvSpPr>
            <a:spLocks noChangeAspect="1"/>
          </p:cNvSpPr>
          <p:nvPr userDrawn="1"/>
        </p:nvSpPr>
        <p:spPr>
          <a:xfrm>
            <a:off x="4384800" y="1580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Circle Green">
            <a:extLst>
              <a:ext uri="{FF2B5EF4-FFF2-40B4-BE49-F238E27FC236}">
                <a16:creationId xmlns:a16="http://schemas.microsoft.com/office/drawing/2014/main" id="{9D1A10F2-6EA4-4646-94AB-D1971B8790AC}"/>
              </a:ext>
            </a:extLst>
          </p:cNvPr>
          <p:cNvSpPr>
            <a:spLocks noChangeAspect="1"/>
          </p:cNvSpPr>
          <p:nvPr userDrawn="1"/>
        </p:nvSpPr>
        <p:spPr>
          <a:xfrm>
            <a:off x="4240800" y="1796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1DF8627-4105-4921-8328-8A3BE55CDA89}"/>
              </a:ext>
            </a:extLst>
          </p:cNvPr>
          <p:cNvSpPr/>
          <p:nvPr userDrawn="1"/>
        </p:nvSpPr>
        <p:spPr>
          <a:xfrm>
            <a:off x="3123210" y="985652"/>
            <a:ext cx="7030193" cy="4773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Enabling_deltalife_wit">
            <a:extLst>
              <a:ext uri="{FF2B5EF4-FFF2-40B4-BE49-F238E27FC236}">
                <a16:creationId xmlns:a16="http://schemas.microsoft.com/office/drawing/2014/main" id="{F6979AE7-8CDB-45F8-88A4-AC18A1F0E5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0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7.40741E-7 L -0.0332 0.060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300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2.22222E-6 L 0.04115 -0.074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7" y="-375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3" grpId="0" animBg="1"/>
      <p:bldP spid="12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9" name="Tekstvak 28">
            <a:hlinkClick r:id="rId3"/>
            <a:extLst>
              <a:ext uri="{FF2B5EF4-FFF2-40B4-BE49-F238E27FC236}">
                <a16:creationId xmlns:a16="http://schemas.microsoft.com/office/drawing/2014/main" id="{C731B5EA-6866-4EBE-8138-DEC893F2E2E3}"/>
              </a:ext>
            </a:extLst>
          </p:cNvPr>
          <p:cNvSpPr txBox="1"/>
          <p:nvPr userDrawn="1"/>
        </p:nvSpPr>
        <p:spPr>
          <a:xfrm>
            <a:off x="1260000" y="2267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info@deltares.nl</a:t>
            </a:r>
          </a:p>
        </p:txBody>
      </p:sp>
      <p:sp>
        <p:nvSpPr>
          <p:cNvPr id="30" name="Tekstvak 29">
            <a:hlinkClick r:id="rId4"/>
            <a:extLst>
              <a:ext uri="{FF2B5EF4-FFF2-40B4-BE49-F238E27FC236}">
                <a16:creationId xmlns:a16="http://schemas.microsoft.com/office/drawing/2014/main" id="{B2A41075-9E8D-4E25-B2BA-1D1DD506088A}"/>
              </a:ext>
            </a:extLst>
          </p:cNvPr>
          <p:cNvSpPr txBox="1"/>
          <p:nvPr userDrawn="1"/>
        </p:nvSpPr>
        <p:spPr>
          <a:xfrm>
            <a:off x="4212000" y="1763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1" name="Tekstvak 30">
            <a:hlinkClick r:id="rId5"/>
            <a:extLst>
              <a:ext uri="{FF2B5EF4-FFF2-40B4-BE49-F238E27FC236}">
                <a16:creationId xmlns:a16="http://schemas.microsoft.com/office/drawing/2014/main" id="{58C063EF-2783-4DB8-8B62-49C28C8695C5}"/>
              </a:ext>
            </a:extLst>
          </p:cNvPr>
          <p:cNvSpPr txBox="1"/>
          <p:nvPr userDrawn="1"/>
        </p:nvSpPr>
        <p:spPr>
          <a:xfrm>
            <a:off x="6912000" y="1763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linkedin.com/company/deltares</a:t>
            </a:r>
          </a:p>
        </p:txBody>
      </p:sp>
      <p:sp>
        <p:nvSpPr>
          <p:cNvPr id="32" name="Tekstvak 31">
            <a:hlinkClick r:id="rId6"/>
            <a:extLst>
              <a:ext uri="{FF2B5EF4-FFF2-40B4-BE49-F238E27FC236}">
                <a16:creationId xmlns:a16="http://schemas.microsoft.com/office/drawing/2014/main" id="{5F163D96-77E3-420C-8665-5CE311574B20}"/>
              </a:ext>
            </a:extLst>
          </p:cNvPr>
          <p:cNvSpPr txBox="1"/>
          <p:nvPr userDrawn="1"/>
        </p:nvSpPr>
        <p:spPr>
          <a:xfrm>
            <a:off x="1260000" y="1763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www.deltares.nl</a:t>
            </a:r>
          </a:p>
        </p:txBody>
      </p:sp>
      <p:sp>
        <p:nvSpPr>
          <p:cNvPr id="33" name="Tekstvak 32">
            <a:hlinkClick r:id="rId7"/>
            <a:extLst>
              <a:ext uri="{FF2B5EF4-FFF2-40B4-BE49-F238E27FC236}">
                <a16:creationId xmlns:a16="http://schemas.microsoft.com/office/drawing/2014/main" id="{3B4E325A-D4A5-415E-A8C3-FF4A98631369}"/>
              </a:ext>
            </a:extLst>
          </p:cNvPr>
          <p:cNvSpPr txBox="1"/>
          <p:nvPr userDrawn="1"/>
        </p:nvSpPr>
        <p:spPr>
          <a:xfrm>
            <a:off x="4212000" y="2267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4" name="Tekstvak 33">
            <a:hlinkClick r:id="rId8"/>
            <a:extLst>
              <a:ext uri="{FF2B5EF4-FFF2-40B4-BE49-F238E27FC236}">
                <a16:creationId xmlns:a16="http://schemas.microsoft.com/office/drawing/2014/main" id="{052934D0-6B1B-4AB9-8002-224050C7A1A1}"/>
              </a:ext>
            </a:extLst>
          </p:cNvPr>
          <p:cNvSpPr txBox="1"/>
          <p:nvPr userDrawn="1"/>
        </p:nvSpPr>
        <p:spPr>
          <a:xfrm>
            <a:off x="6912000" y="2267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facebook.com/deltaresNL</a:t>
            </a:r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Graphic 6">
            <a:hlinkClick r:id="rId6"/>
            <a:extLst>
              <a:ext uri="{FF2B5EF4-FFF2-40B4-BE49-F238E27FC236}">
                <a16:creationId xmlns:a16="http://schemas.microsoft.com/office/drawing/2014/main" id="{0D7005BD-5B17-436C-95BF-D53FCBDA054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6000" y="1764000"/>
            <a:ext cx="306000" cy="306000"/>
          </a:xfrm>
          <a:prstGeom prst="rect">
            <a:avLst/>
          </a:prstGeom>
        </p:spPr>
      </p:pic>
      <p:pic>
        <p:nvPicPr>
          <p:cNvPr id="9" name="Graphic 8">
            <a:hlinkClick r:id="rId5"/>
            <a:extLst>
              <a:ext uri="{FF2B5EF4-FFF2-40B4-BE49-F238E27FC236}">
                <a16:creationId xmlns:a16="http://schemas.microsoft.com/office/drawing/2014/main" id="{48ED5D6E-BB00-4DF8-8A4A-B64CCA32001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8000" y="1764000"/>
            <a:ext cx="306000" cy="306000"/>
          </a:xfrm>
          <a:prstGeom prst="rect">
            <a:avLst/>
          </a:prstGeom>
        </p:spPr>
      </p:pic>
      <p:pic>
        <p:nvPicPr>
          <p:cNvPr id="12" name="Graphic 11">
            <a:hlinkClick r:id="rId3"/>
            <a:extLst>
              <a:ext uri="{FF2B5EF4-FFF2-40B4-BE49-F238E27FC236}">
                <a16:creationId xmlns:a16="http://schemas.microsoft.com/office/drawing/2014/main" id="{3D248AEC-10A5-4B7E-BF95-2E949619BAC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6000" y="2268000"/>
            <a:ext cx="306000" cy="306000"/>
          </a:xfrm>
          <a:prstGeom prst="rect">
            <a:avLst/>
          </a:prstGeom>
        </p:spPr>
      </p:pic>
      <p:pic>
        <p:nvPicPr>
          <p:cNvPr id="16" name="Graphic 15">
            <a:hlinkClick r:id="rId8"/>
            <a:extLst>
              <a:ext uri="{FF2B5EF4-FFF2-40B4-BE49-F238E27FC236}">
                <a16:creationId xmlns:a16="http://schemas.microsoft.com/office/drawing/2014/main" id="{54EB740A-0F53-4E1C-8587-DA2F01870AD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08000" y="2268000"/>
            <a:ext cx="306000" cy="306000"/>
          </a:xfrm>
          <a:prstGeom prst="rect">
            <a:avLst/>
          </a:prstGeom>
        </p:spPr>
      </p:pic>
      <p:pic>
        <p:nvPicPr>
          <p:cNvPr id="19" name="Graphic 18">
            <a:hlinkClick r:id="rId4"/>
            <a:extLst>
              <a:ext uri="{FF2B5EF4-FFF2-40B4-BE49-F238E27FC236}">
                <a16:creationId xmlns:a16="http://schemas.microsoft.com/office/drawing/2014/main" id="{3C2A80C3-6754-49BB-AE1D-787E3C8B82C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708000" y="1764000"/>
            <a:ext cx="306000" cy="306000"/>
          </a:xfrm>
          <a:prstGeom prst="rect">
            <a:avLst/>
          </a:prstGeom>
        </p:spPr>
      </p:pic>
      <p:pic>
        <p:nvPicPr>
          <p:cNvPr id="44" name="Graphic 43">
            <a:hlinkClick r:id="rId7"/>
            <a:extLst>
              <a:ext uri="{FF2B5EF4-FFF2-40B4-BE49-F238E27FC236}">
                <a16:creationId xmlns:a16="http://schemas.microsoft.com/office/drawing/2014/main" id="{7232CAEC-F3CE-4040-A772-F8A6B9302514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708000" y="2268000"/>
            <a:ext cx="306000" cy="306000"/>
          </a:xfrm>
          <a:prstGeom prst="rect">
            <a:avLst/>
          </a:prstGeom>
        </p:spPr>
      </p:pic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25523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45" userDrawn="1">
          <p15:clr>
            <a:srgbClr val="FBAE40"/>
          </p15:clr>
        </p15:guide>
        <p15:guide id="2" orient="horz" pos="2058" userDrawn="1">
          <p15:clr>
            <a:srgbClr val="FBAE40"/>
          </p15:clr>
        </p15:guide>
        <p15:guide id="3" orient="horz" pos="4026" userDrawn="1">
          <p15:clr>
            <a:srgbClr val="FBAE40"/>
          </p15:clr>
        </p15:guide>
        <p15:guide id="4" pos="4044" userDrawn="1">
          <p15:clr>
            <a:srgbClr val="FBAE40"/>
          </p15:clr>
        </p15:guide>
        <p15:guide id="5" pos="4362" userDrawn="1">
          <p15:clr>
            <a:srgbClr val="FBAE40"/>
          </p15:clr>
        </p15:guide>
        <p15:guide id="6" pos="2661" userDrawn="1">
          <p15:clr>
            <a:srgbClr val="FBAE40"/>
          </p15:clr>
        </p15:guide>
        <p15:guide id="7" pos="2343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(Vrij invulb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 dirty="0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3" name="Tijdelijke aanduiding voor tekst 3">
            <a:extLst>
              <a:ext uri="{FF2B5EF4-FFF2-40B4-BE49-F238E27FC236}">
                <a16:creationId xmlns:a16="http://schemas.microsoft.com/office/drawing/2014/main" id="{D05F72AB-9143-4CEB-9995-BC46F87996D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260000" y="1764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4" name="Tijdelijke aanduiding voor tekst 3">
            <a:extLst>
              <a:ext uri="{FF2B5EF4-FFF2-40B4-BE49-F238E27FC236}">
                <a16:creationId xmlns:a16="http://schemas.microsoft.com/office/drawing/2014/main" id="{140C74ED-3843-44B5-A036-98F1C0983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60000" y="2268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5" name="Tijdelijke aanduiding voor tekst 3">
            <a:extLst>
              <a:ext uri="{FF2B5EF4-FFF2-40B4-BE49-F238E27FC236}">
                <a16:creationId xmlns:a16="http://schemas.microsoft.com/office/drawing/2014/main" id="{7CB3B72F-829E-4802-89CE-5FAA8872114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212000" y="1764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6" name="Tijdelijke aanduiding voor tekst 3">
            <a:extLst>
              <a:ext uri="{FF2B5EF4-FFF2-40B4-BE49-F238E27FC236}">
                <a16:creationId xmlns:a16="http://schemas.microsoft.com/office/drawing/2014/main" id="{E96C0F79-C1F5-448A-9B02-130652C5EFD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12000" y="2268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7" name="Tijdelijke aanduiding voor tekst 3">
            <a:extLst>
              <a:ext uri="{FF2B5EF4-FFF2-40B4-BE49-F238E27FC236}">
                <a16:creationId xmlns:a16="http://schemas.microsoft.com/office/drawing/2014/main" id="{3008B147-EF81-4851-A6A3-FDBC85BB5B4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10369" y="1764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8" name="Tijdelijke aanduiding voor tekst 3">
            <a:extLst>
              <a:ext uri="{FF2B5EF4-FFF2-40B4-BE49-F238E27FC236}">
                <a16:creationId xmlns:a16="http://schemas.microsoft.com/office/drawing/2014/main" id="{D61D01F4-0D94-49A0-A0C6-2A6964B3939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910369" y="2268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12238712-852D-4C83-A179-EE0F3F6553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55650" y="1764000"/>
            <a:ext cx="306000" cy="306000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5" name="Tijdelijke aanduiding voor afbeelding 12">
            <a:extLst>
              <a:ext uri="{FF2B5EF4-FFF2-40B4-BE49-F238E27FC236}">
                <a16:creationId xmlns:a16="http://schemas.microsoft.com/office/drawing/2014/main" id="{B94B33D8-9ADC-46F3-9BAD-244DD869287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55650" y="2268000"/>
            <a:ext cx="306000" cy="306000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6" name="Tijdelijke aanduiding voor afbeelding 12">
            <a:extLst>
              <a:ext uri="{FF2B5EF4-FFF2-40B4-BE49-F238E27FC236}">
                <a16:creationId xmlns:a16="http://schemas.microsoft.com/office/drawing/2014/main" id="{7B078E79-A086-4E54-9016-28A2DBA0692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708000" y="1764000"/>
            <a:ext cx="306000" cy="306000"/>
          </a:xfr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7" name="Tijdelijke aanduiding voor afbeelding 12">
            <a:extLst>
              <a:ext uri="{FF2B5EF4-FFF2-40B4-BE49-F238E27FC236}">
                <a16:creationId xmlns:a16="http://schemas.microsoft.com/office/drawing/2014/main" id="{9A2E3717-085D-4920-9B0E-8DBF1A42FCA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708000" y="2268000"/>
            <a:ext cx="306000" cy="306000"/>
          </a:xfr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8" name="Tijdelijke aanduiding voor afbeelding 12">
            <a:extLst>
              <a:ext uri="{FF2B5EF4-FFF2-40B4-BE49-F238E27FC236}">
                <a16:creationId xmlns:a16="http://schemas.microsoft.com/office/drawing/2014/main" id="{77467CBB-F989-40AA-BAA1-DDC3FE2145D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408000" y="1764000"/>
            <a:ext cx="306000" cy="306000"/>
          </a:xfr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9" name="Tijdelijke aanduiding voor afbeelding 12">
            <a:extLst>
              <a:ext uri="{FF2B5EF4-FFF2-40B4-BE49-F238E27FC236}">
                <a16:creationId xmlns:a16="http://schemas.microsoft.com/office/drawing/2014/main" id="{1C25A578-0CC7-464F-9CFB-1B9EC232EF8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408000" y="2268000"/>
            <a:ext cx="306000" cy="306000"/>
          </a:xfr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0945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45">
          <p15:clr>
            <a:srgbClr val="FBAE40"/>
          </p15:clr>
        </p15:guide>
        <p15:guide id="2" orient="horz" pos="2058">
          <p15:clr>
            <a:srgbClr val="FBAE40"/>
          </p15:clr>
        </p15:guide>
        <p15:guide id="3" orient="horz" pos="4026">
          <p15:clr>
            <a:srgbClr val="FBAE40"/>
          </p15:clr>
        </p15:guide>
        <p15:guide id="4" pos="4044">
          <p15:clr>
            <a:srgbClr val="FBAE40"/>
          </p15:clr>
        </p15:guide>
        <p15:guide id="5" pos="4362">
          <p15:clr>
            <a:srgbClr val="FBAE40"/>
          </p15:clr>
        </p15:guide>
        <p15:guide id="6" pos="2661">
          <p15:clr>
            <a:srgbClr val="FBAE40"/>
          </p15:clr>
        </p15:guide>
        <p15:guide id="7" pos="2343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4DC72-D2AE-4BBE-8804-69B8731FA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13EC3-ED0F-452B-9F57-AB6C3B52B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F5507-0D4D-4B25-91A2-23A83FF49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4F0F-3732-45B7-B3C2-29CC9AE79BD0}" type="datetimeFigureOut">
              <a:rPr lang="nl-NL" smtClean="0"/>
              <a:t>31-10-2021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E4491-A5AD-45F3-86E6-F49C38EAE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FA8B6-D607-43C5-A7F2-53D819539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EC5F0-F2DD-40DF-930F-857D2FD83E5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643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.Titeldia met vierkan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685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  <a:endParaRPr lang="nl-NL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 dirty="0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8025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Gro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454C307C-D04D-4709-9FD4-571150894DD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19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 28 november 2019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FE604B20-D198-4E8C-9B1F-0066D909E5D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73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opgave met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EC7CA-9C23-4C8C-8E52-48827CB3D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AB16DB44-A35C-4555-8271-1BC45D5E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8298A93-251E-4C71-ACF3-6A1388860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E74A889B-77F6-4552-B217-7A2CA16B2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9EBD329-956B-407B-9AD6-0D41AC6CBE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1" y="1762124"/>
            <a:ext cx="10517112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9" name="Tijdelijke aanduiding voor afbeelding 13">
            <a:extLst>
              <a:ext uri="{FF2B5EF4-FFF2-40B4-BE49-F238E27FC236}">
                <a16:creationId xmlns:a16="http://schemas.microsoft.com/office/drawing/2014/main" id="{29C6F091-D152-418D-B9F8-A87580FF62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3358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60BE643B-1ED0-4C44-A1BD-69154E5788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3876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A065EEC8-0E39-4605-AE1D-D95CBC9048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14164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48162130-D103-42A6-B07E-E8EF059018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54452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7250C887-952A-4DC1-8215-8DFA36C6ED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394740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B0075813-47FE-4243-A0DB-86635BED62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73502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16" name="Tijdelijke aanduiding voor afbeelding 13">
            <a:extLst>
              <a:ext uri="{FF2B5EF4-FFF2-40B4-BE49-F238E27FC236}">
                <a16:creationId xmlns:a16="http://schemas.microsoft.com/office/drawing/2014/main" id="{B8D44326-7D12-4338-99E1-2E879D21A25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075317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BD4A7-30E2-4E78-B4FA-A8B2C41A6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89361EE-4435-4145-8E9D-4F0A53E9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6DFBB55-F053-4FC0-8FD6-FD27BC57E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220EB44-40D1-4CAF-8FFD-29202A0A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64A6160-4B2C-4199-AB7C-023FEDE195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650" y="1768763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Tijdelijke aanduiding voor inhoud 6">
            <a:extLst>
              <a:ext uri="{FF2B5EF4-FFF2-40B4-BE49-F238E27FC236}">
                <a16:creationId xmlns:a16="http://schemas.microsoft.com/office/drawing/2014/main" id="{A7315F35-EA75-4506-B955-CB617ACBDB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91825" y="1770636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594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met tit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360240-711C-40DC-B819-28D5F76EA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2125"/>
            <a:ext cx="5065347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85B8C4-FFE1-4941-89E1-E5B658D7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650" y="2556001"/>
            <a:ext cx="5065347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D244503-4D19-475F-8DE3-680EA8CDC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997" y="1762125"/>
            <a:ext cx="5087002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D37810D-DEFA-432E-B30A-7F13B7EF0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0997" y="2556001"/>
            <a:ext cx="5087002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D5B83A0-F52F-4A50-A779-6FBDEC06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0DF3265-27D0-49AD-8963-A3EC3CB22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2C89B3-2645-49EA-AE6E-C0189B3A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9CFFACB9-41BE-4C1C-8FD9-C0590014C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74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77C9B-D616-43D5-9E9C-399615DA1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7891F0-8DCB-4D52-8695-2AD66508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 28 november 2019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B044C9F-B1E5-43F8-ABA5-F8A0AF3B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4021C5-B1DD-464A-832F-A03BCAB5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962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Footer Bar">
            <a:extLst>
              <a:ext uri="{FF2B5EF4-FFF2-40B4-BE49-F238E27FC236}">
                <a16:creationId xmlns:a16="http://schemas.microsoft.com/office/drawing/2014/main" id="{022EB8B7-6824-4AED-BB2B-C0B109993AD1}"/>
              </a:ext>
            </a:extLst>
          </p:cNvPr>
          <p:cNvGrpSpPr/>
          <p:nvPr userDrawn="1"/>
        </p:nvGrpSpPr>
        <p:grpSpPr>
          <a:xfrm>
            <a:off x="11742000" y="0"/>
            <a:ext cx="450000" cy="6858000"/>
            <a:chOff x="11742000" y="0"/>
            <a:chExt cx="450000" cy="6858000"/>
          </a:xfrm>
          <a:solidFill>
            <a:schemeClr val="accent2">
              <a:alpha val="5882"/>
            </a:schemeClr>
          </a:solidFill>
        </p:grpSpPr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9F9EE001-C15B-435E-9F44-1622C159FC17}"/>
                </a:ext>
              </a:extLst>
            </p:cNvPr>
            <p:cNvSpPr/>
            <p:nvPr userDrawn="1"/>
          </p:nvSpPr>
          <p:spPr>
            <a:xfrm>
              <a:off x="11742000" y="0"/>
              <a:ext cx="450000" cy="6858000"/>
            </a:xfrm>
            <a:prstGeom prst="rect">
              <a:avLst/>
            </a:prstGeom>
            <a:solidFill>
              <a:srgbClr val="F1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32440EA2-337B-4EDA-9C88-10B9002EF364}"/>
                </a:ext>
              </a:extLst>
            </p:cNvPr>
            <p:cNvCxnSpPr/>
            <p:nvPr userDrawn="1"/>
          </p:nvCxnSpPr>
          <p:spPr>
            <a:xfrm>
              <a:off x="11801530" y="6081711"/>
              <a:ext cx="324000" cy="0"/>
            </a:xfrm>
            <a:prstGeom prst="lin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E966F5-006F-433A-9691-0B17633B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 dirty="0"/>
              <a:t>Dia met tekst. Voorbeeld van een lange tekst over twee regels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B2E2CE-1F7F-4603-9A75-FEAAFF738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8763"/>
            <a:ext cx="10512349" cy="43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nl-NL" dirty="0"/>
              <a:t>Niveau 1, standaard met </a:t>
            </a:r>
            <a:r>
              <a:rPr lang="nl-NL" dirty="0" err="1"/>
              <a:t>bullets</a:t>
            </a:r>
            <a:endParaRPr lang="nl-NL" dirty="0"/>
          </a:p>
          <a:p>
            <a:pPr lvl="1"/>
            <a:r>
              <a:rPr lang="nl-NL" dirty="0"/>
              <a:t>Tweede niveau, (sub </a:t>
            </a:r>
            <a:r>
              <a:rPr lang="nl-NL" dirty="0" err="1"/>
              <a:t>bullets</a:t>
            </a:r>
            <a:r>
              <a:rPr lang="nl-NL" dirty="0"/>
              <a:t>)</a:t>
            </a:r>
          </a:p>
          <a:p>
            <a:pPr lvl="2"/>
            <a:r>
              <a:rPr lang="nl-NL" dirty="0"/>
              <a:t>Derde niveau (Leestekst)</a:t>
            </a:r>
          </a:p>
          <a:p>
            <a:pPr lvl="3"/>
            <a:r>
              <a:rPr lang="nl-NL" dirty="0"/>
              <a:t>Vierde niveau (Subtitel)</a:t>
            </a:r>
          </a:p>
          <a:p>
            <a:pPr lvl="4"/>
            <a:r>
              <a:rPr lang="nl-NL" dirty="0"/>
              <a:t>Vijfde niveau (Standaard met nummers)</a:t>
            </a:r>
          </a:p>
          <a:p>
            <a:pPr lvl="5"/>
            <a:r>
              <a:rPr lang="nl-NL" dirty="0"/>
              <a:t>Niveau zes (sub nummers)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4571E1-7B78-4AC3-AB7A-7A15720DF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420000" y="4157669"/>
            <a:ext cx="153888" cy="1485895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sz="1000" b="0">
                <a:solidFill>
                  <a:srgbClr val="E6E6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 28 november 2019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04B6D2-F868-492E-8371-701F4F999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89372" y="541695"/>
            <a:ext cx="153888" cy="5101869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lang="nl-NL" sz="10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nl-NL" dirty="0"/>
              <a:t>Voettekst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491C4D-045B-4D79-8E4E-A715678EC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43163" y="6413498"/>
            <a:ext cx="450000" cy="18466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ct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5" name="Deltares_Logo_klein">
            <a:extLst>
              <a:ext uri="{FF2B5EF4-FFF2-40B4-BE49-F238E27FC236}">
                <a16:creationId xmlns:a16="http://schemas.microsoft.com/office/drawing/2014/main" id="{CA5E38F1-EE2E-4740-B411-6A2F5838BECA}"/>
              </a:ext>
            </a:extLst>
          </p:cNvPr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56" y="6267123"/>
            <a:ext cx="1188000" cy="3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5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47" r:id="rId3"/>
    <p:sldLayoutId id="2147483691" r:id="rId4"/>
    <p:sldLayoutId id="2147483692" r:id="rId5"/>
    <p:sldLayoutId id="2147483664" r:id="rId6"/>
    <p:sldLayoutId id="2147483687" r:id="rId7"/>
    <p:sldLayoutId id="2147483689" r:id="rId8"/>
    <p:sldLayoutId id="2147483690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96" r:id="rId17"/>
    <p:sldLayoutId id="2147483682" r:id="rId18"/>
    <p:sldLayoutId id="2147483683" r:id="rId19"/>
    <p:sldLayoutId id="2147483749" r:id="rId20"/>
    <p:sldLayoutId id="2147483681" r:id="rId21"/>
    <p:sldLayoutId id="2147483752" r:id="rId22"/>
    <p:sldLayoutId id="2147483699" r:id="rId23"/>
    <p:sldLayoutId id="2147483748" r:id="rId24"/>
    <p:sldLayoutId id="2147483656" r:id="rId25"/>
    <p:sldLayoutId id="2147483753" r:id="rId26"/>
    <p:sldLayoutId id="2147483698" r:id="rId27"/>
    <p:sldLayoutId id="2147483754" r:id="rId28"/>
    <p:sldLayoutId id="214748375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24000" indent="-324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8000" indent="-324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24000" indent="-3240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+mj-lt"/>
        <a:buAutoNum type="arabicPeriod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648000" indent="-324000" algn="l" defTabSz="914400" rtl="0" eaLnBrk="1" latinLnBrk="0" hangingPunct="1">
        <a:lnSpc>
          <a:spcPct val="90000"/>
        </a:lnSpc>
        <a:spcBef>
          <a:spcPts val="500"/>
        </a:spcBef>
        <a:buSzPct val="95000"/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110" userDrawn="1">
          <p15:clr>
            <a:srgbClr val="F26B43"/>
          </p15:clr>
        </p15:guide>
        <p15:guide id="3" pos="476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6" pos="792" userDrawn="1">
          <p15:clr>
            <a:srgbClr val="F26B43"/>
          </p15:clr>
        </p15:guide>
        <p15:guide id="7" orient="horz" pos="3833" userDrawn="1">
          <p15:clr>
            <a:srgbClr val="F26B43"/>
          </p15:clr>
        </p15:guide>
        <p15:guide id="8" orient="horz" pos="336" userDrawn="1">
          <p15:clr>
            <a:srgbClr val="F26B43"/>
          </p15:clr>
        </p15:guide>
        <p15:guide id="9" pos="7098" userDrawn="1">
          <p15:clr>
            <a:srgbClr val="F26B43"/>
          </p15:clr>
        </p15:guide>
        <p15:guide id="10" pos="74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Tijdelijke aanduiding voor afbeelding 17">
            <a:extLst>
              <a:ext uri="{FF2B5EF4-FFF2-40B4-BE49-F238E27FC236}">
                <a16:creationId xmlns:a16="http://schemas.microsoft.com/office/drawing/2014/main" id="{AA69BC65-8AFE-4119-BE77-AE1B7096E43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" r="42"/>
          <a:stretch>
            <a:fillRect/>
          </a:stretch>
        </p:blipFill>
        <p:spPr/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7F9F16-38F3-4C18-8CF0-49A766FBC4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Chris Bremmer</a:t>
            </a:r>
          </a:p>
          <a:p>
            <a:r>
              <a:rPr lang="nl-NL" dirty="0"/>
              <a:t>Deltares</a:t>
            </a:r>
          </a:p>
          <a:p>
            <a:r>
              <a:rPr lang="nl-NL" dirty="0"/>
              <a:t>1 november 2021</a:t>
            </a:r>
          </a:p>
        </p:txBody>
      </p:sp>
      <p:sp>
        <p:nvSpPr>
          <p:cNvPr id="7" name="Ondertitel 6">
            <a:extLst>
              <a:ext uri="{FF2B5EF4-FFF2-40B4-BE49-F238E27FC236}">
                <a16:creationId xmlns:a16="http://schemas.microsoft.com/office/drawing/2014/main" id="{838C8FD7-55FC-4DBD-825A-309E45D663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i="1" dirty="0"/>
          </a:p>
          <a:p>
            <a:r>
              <a:rPr lang="nl-NL" i="1" dirty="0"/>
              <a:t>Waterinfodag</a:t>
            </a:r>
            <a:endParaRPr lang="nl-NL" dirty="0"/>
          </a:p>
        </p:txBody>
      </p:sp>
      <p:sp>
        <p:nvSpPr>
          <p:cNvPr id="16" name="Tijdelijke aanduiding voor dianummer 15">
            <a:extLst>
              <a:ext uri="{FF2B5EF4-FFF2-40B4-BE49-F238E27FC236}">
                <a16:creationId xmlns:a16="http://schemas.microsoft.com/office/drawing/2014/main" id="{18D4A5E8-322A-4392-899C-82090DBD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</a:t>
            </a:fld>
            <a:endParaRPr lang="nl-NL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D010081-142B-471A-8A79-433EA62F4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/>
              <a:t>Digital </a:t>
            </a:r>
            <a:r>
              <a:rPr lang="nl-NL" i="1" dirty="0" err="1"/>
              <a:t>Twin</a:t>
            </a:r>
            <a:r>
              <a:rPr lang="nl-NL" i="1" dirty="0"/>
              <a:t> Waterkering en Ondergrond</a:t>
            </a:r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7F40214-05A9-459B-91CB-FE5EED05289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Naam Achternaam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2C7E06-E0FF-4CF2-9FB9-C15F08A2C1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6929" y="3509340"/>
            <a:ext cx="1357036" cy="4198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16FFAD-E98D-4BDE-8F43-D3E9D67C41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6929" y="3937705"/>
            <a:ext cx="1115665" cy="6401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384C2C-07E6-43BA-8F3C-DE86D0D79A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57620" y="3459290"/>
            <a:ext cx="1228503" cy="5118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666675-D543-48FF-B2C6-A40CC7D484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69576" y="3969220"/>
            <a:ext cx="576087" cy="6762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87C62E-3BEF-45B6-A1C7-C4F7D9438EF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895" t="17656" r="5751" b="32359"/>
          <a:stretch/>
        </p:blipFill>
        <p:spPr>
          <a:xfrm>
            <a:off x="8629631" y="4699222"/>
            <a:ext cx="2179674" cy="928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61D168-5CC9-4E54-BF0A-83D28E4842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91630" y="4718267"/>
            <a:ext cx="1071894" cy="14551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13308B-293D-4148-9BB6-0A4DB5CE7D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66297" y="5653317"/>
            <a:ext cx="1480141" cy="7737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71BA15-0DD1-4F11-9A7C-1171FF2E88D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9685" t="27658" b="34974"/>
          <a:stretch/>
        </p:blipFill>
        <p:spPr>
          <a:xfrm>
            <a:off x="10865413" y="4008596"/>
            <a:ext cx="1171916" cy="48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310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C24271B-7AE4-42BE-BA30-2142A9FC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</p:spPr>
        <p:txBody>
          <a:bodyPr/>
          <a:lstStyle/>
          <a:p>
            <a:r>
              <a:rPr lang="nl-NL" dirty="0">
                <a:latin typeface="Arial"/>
                <a:cs typeface="Arial"/>
              </a:rPr>
              <a:t>Voordelen van een Digital </a:t>
            </a:r>
            <a:r>
              <a:rPr lang="nl-NL" dirty="0" err="1">
                <a:latin typeface="Arial"/>
                <a:cs typeface="Arial"/>
              </a:rPr>
              <a:t>Twin</a:t>
            </a:r>
            <a:endParaRPr lang="nl-NL" dirty="0">
              <a:latin typeface="Arial"/>
              <a:cs typeface="Arial"/>
            </a:endParaRP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1573ADD-8C97-43E9-AD0F-5DBE3EEBD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2" name="Rectangle 26">
            <a:extLst>
              <a:ext uri="{FF2B5EF4-FFF2-40B4-BE49-F238E27FC236}">
                <a16:creationId xmlns:a16="http://schemas.microsoft.com/office/drawing/2014/main" id="{6D8508C6-8CED-4A55-B5D4-3F32ECB8647A}"/>
              </a:ext>
            </a:extLst>
          </p:cNvPr>
          <p:cNvSpPr/>
          <p:nvPr/>
        </p:nvSpPr>
        <p:spPr>
          <a:xfrm>
            <a:off x="5588000" y="1618848"/>
            <a:ext cx="5996758" cy="4318126"/>
          </a:xfrm>
          <a:prstGeom prst="rect">
            <a:avLst/>
          </a:prstGeom>
          <a:ln>
            <a:solidFill>
              <a:srgbClr val="080C80"/>
            </a:solidFill>
          </a:ln>
        </p:spPr>
        <p:txBody>
          <a:bodyPr vert="horz" lIns="72000" tIns="72000" rIns="0" bIns="0" rtlCol="0" anchor="t" anchorCtr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nl-NL" b="1" dirty="0">
                <a:solidFill>
                  <a:srgbClr val="080C80"/>
                </a:solidFill>
                <a:latin typeface="Arial"/>
                <a:cs typeface="Arial"/>
              </a:rPr>
              <a:t>Efficiënter </a:t>
            </a:r>
            <a:r>
              <a:rPr lang="nl-NL" b="1" dirty="0" err="1">
                <a:solidFill>
                  <a:srgbClr val="080C80"/>
                </a:solidFill>
                <a:latin typeface="Arial"/>
                <a:cs typeface="Arial"/>
              </a:rPr>
              <a:t>asset-management</a:t>
            </a:r>
            <a:r>
              <a:rPr lang="nl-NL" b="1" dirty="0">
                <a:solidFill>
                  <a:srgbClr val="080C80"/>
                </a:solidFill>
                <a:latin typeface="Arial"/>
                <a:cs typeface="Arial"/>
              </a:rPr>
              <a:t> …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nl-NL" dirty="0">
                <a:latin typeface="Arial"/>
                <a:cs typeface="Arial"/>
              </a:rPr>
              <a:t>‘Real time’ beoordeling van de veiligheid &amp; bruikbaarheid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nl-NL" dirty="0">
                <a:latin typeface="Arial"/>
                <a:cs typeface="Arial"/>
              </a:rPr>
              <a:t>Conditie-afhankelijke prognoses voor o</a:t>
            </a:r>
            <a:r>
              <a:rPr kumimoji="0" lang="nl-NL" b="0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nderhoud</a:t>
            </a:r>
            <a:r>
              <a:rPr kumimoji="0" lang="nl-NL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, renovatie</a:t>
            </a:r>
            <a:r>
              <a:rPr lang="nl-NL" dirty="0">
                <a:latin typeface="Arial"/>
                <a:cs typeface="Arial"/>
              </a:rPr>
              <a:t> en</a:t>
            </a:r>
            <a:r>
              <a:rPr kumimoji="0" lang="nl-NL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 vervanging</a:t>
            </a:r>
            <a:endParaRPr lang="nl-NL" b="0" i="0" u="none" strike="noStrike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nl-NL" dirty="0">
                <a:latin typeface="Arial"/>
                <a:cs typeface="Arial"/>
              </a:rPr>
              <a:t>Effect-analyse van ingrepen/ toekomstscenario’s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nl-NL" b="1" dirty="0">
                <a:solidFill>
                  <a:srgbClr val="080C80"/>
                </a:solidFill>
                <a:latin typeface="Arial"/>
                <a:cs typeface="Arial"/>
              </a:rPr>
              <a:t>… maar ook: efficiënter ontwerpen en bouwen</a:t>
            </a:r>
            <a:endParaRPr lang="nl-NL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nl-NL" dirty="0">
                <a:solidFill>
                  <a:srgbClr val="000000"/>
                </a:solidFill>
                <a:latin typeface="Arial"/>
                <a:cs typeface="Arial"/>
              </a:rPr>
              <a:t>Optimaal benutten van al bestaande (ondergrond)data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nl-NL" dirty="0">
                <a:solidFill>
                  <a:srgbClr val="000000"/>
                </a:solidFill>
                <a:latin typeface="Arial"/>
                <a:cs typeface="Arial"/>
              </a:rPr>
              <a:t>Automatisering/digitalisering van ontwerp en uitvoering (</a:t>
            </a:r>
            <a:r>
              <a:rPr lang="en-US" dirty="0" err="1"/>
              <a:t>Herhaalbaar</a:t>
            </a:r>
            <a:r>
              <a:rPr lang="en-US" dirty="0"/>
              <a:t>, </a:t>
            </a:r>
            <a:r>
              <a:rPr lang="en-US" dirty="0" err="1"/>
              <a:t>herleidbaar</a:t>
            </a:r>
            <a:r>
              <a:rPr lang="en-US" dirty="0"/>
              <a:t>, </a:t>
            </a:r>
            <a:r>
              <a:rPr lang="en-US" dirty="0" err="1"/>
              <a:t>herbruikbaar</a:t>
            </a:r>
            <a:r>
              <a:rPr lang="en-US" dirty="0"/>
              <a:t>)</a:t>
            </a:r>
          </a:p>
          <a:p>
            <a:pPr marL="285750" indent="-285750">
              <a:buClr>
                <a:srgbClr val="080C80"/>
              </a:buClr>
              <a:buFont typeface="Arial" panose="020B0604020202020204" pitchFamily="34" charset="0"/>
              <a:buChar char="•"/>
            </a:pPr>
            <a:r>
              <a:rPr lang="en-US" dirty="0"/>
              <a:t>Meer </a:t>
            </a:r>
            <a:r>
              <a:rPr lang="en-US" dirty="0" err="1"/>
              <a:t>optimalisatiemogelijkheden</a:t>
            </a:r>
            <a:r>
              <a:rPr lang="en-US" dirty="0"/>
              <a:t> (</a:t>
            </a:r>
            <a:r>
              <a:rPr lang="en-US" dirty="0" err="1"/>
              <a:t>tijd</a:t>
            </a:r>
            <a:r>
              <a:rPr lang="en-US" dirty="0"/>
              <a:t>, </a:t>
            </a:r>
            <a:r>
              <a:rPr lang="en-US" dirty="0" err="1"/>
              <a:t>kosten</a:t>
            </a:r>
            <a:r>
              <a:rPr lang="en-US" dirty="0"/>
              <a:t>, </a:t>
            </a:r>
            <a:r>
              <a:rPr lang="en-US" dirty="0" err="1"/>
              <a:t>kwaliteit</a:t>
            </a:r>
            <a:r>
              <a:rPr lang="en-US" dirty="0"/>
              <a:t>)</a:t>
            </a:r>
          </a:p>
          <a:p>
            <a:pPr>
              <a:buClr>
                <a:srgbClr val="080C80"/>
              </a:buClr>
            </a:pPr>
            <a:endParaRPr lang="en-US" b="1" dirty="0">
              <a:solidFill>
                <a:srgbClr val="080C80"/>
              </a:solidFill>
            </a:endParaRPr>
          </a:p>
          <a:p>
            <a:pPr>
              <a:buClr>
                <a:srgbClr val="080C80"/>
              </a:buClr>
            </a:pPr>
            <a:r>
              <a:rPr lang="en-US" b="1" dirty="0">
                <a:solidFill>
                  <a:srgbClr val="080C80"/>
                </a:solidFill>
              </a:rPr>
              <a:t>Minder </a:t>
            </a:r>
            <a:r>
              <a:rPr lang="en-US" b="1" dirty="0" err="1">
                <a:solidFill>
                  <a:srgbClr val="080C80"/>
                </a:solidFill>
              </a:rPr>
              <a:t>faalkosten</a:t>
            </a:r>
            <a:endParaRPr lang="en-US" dirty="0"/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Minder </a:t>
            </a:r>
            <a:r>
              <a:rPr lang="en-US" dirty="0" err="1"/>
              <a:t>fouten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informatieoverdracht</a:t>
            </a:r>
            <a:endParaRPr lang="en-US" dirty="0"/>
          </a:p>
        </p:txBody>
      </p:sp>
      <p:pic>
        <p:nvPicPr>
          <p:cNvPr id="3" name="Afbeelding 2" descr="Afbeelding met zitten, brug, licht, water&#10;&#10;Automatisch gegenereerde beschrijving">
            <a:extLst>
              <a:ext uri="{FF2B5EF4-FFF2-40B4-BE49-F238E27FC236}">
                <a16:creationId xmlns:a16="http://schemas.microsoft.com/office/drawing/2014/main" id="{626BBB52-7510-4AAB-9283-88157D1077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56" r="14577" b="2"/>
          <a:stretch/>
        </p:blipFill>
        <p:spPr>
          <a:xfrm>
            <a:off x="326082" y="1618848"/>
            <a:ext cx="5076175" cy="4318126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C9D879-C348-4CB9-AE5B-11E28FE3C89C}"/>
              </a:ext>
            </a:extLst>
          </p:cNvPr>
          <p:cNvSpPr txBox="1"/>
          <p:nvPr/>
        </p:nvSpPr>
        <p:spPr>
          <a:xfrm>
            <a:off x="326082" y="5690753"/>
            <a:ext cx="19351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>
                <a:solidFill>
                  <a:srgbClr val="FFFFFF"/>
                </a:solidFill>
              </a:rPr>
              <a:t>Foto: Tunnels &amp; </a:t>
            </a:r>
            <a:r>
              <a:rPr lang="nl-NL" sz="1000" err="1">
                <a:solidFill>
                  <a:srgbClr val="FFFFFF"/>
                </a:solidFill>
              </a:rPr>
              <a:t>Infrastructures</a:t>
            </a:r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9FA5D4E-64A5-4C7B-B4A0-A5BB71BC9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1567749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0C9E9-942C-4975-9AA1-0BF4D8345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Belangrijkste</a:t>
            </a:r>
            <a:r>
              <a:rPr lang="en-US" dirty="0"/>
              <a:t> </a:t>
            </a:r>
            <a:r>
              <a:rPr lang="en-US" dirty="0" err="1"/>
              <a:t>Ontwikkelgebieden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Digital Twin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C327C7-9CE6-40EF-825D-0F1DDB48D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11</a:t>
            </a:fld>
            <a:endParaRPr lang="nl-NL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5CD2E99-FFE0-4C5A-B09E-6CDC037D6C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5236875"/>
              </p:ext>
            </p:extLst>
          </p:nvPr>
        </p:nvGraphicFramePr>
        <p:xfrm>
          <a:off x="1788355" y="1413669"/>
          <a:ext cx="8451702" cy="4500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563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29930-26AE-406C-9C3F-3F57839B0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14" y="541695"/>
            <a:ext cx="10750249" cy="936000"/>
          </a:xfrm>
        </p:spPr>
        <p:txBody>
          <a:bodyPr/>
          <a:lstStyle/>
          <a:p>
            <a:r>
              <a:rPr lang="en-US" dirty="0"/>
              <a:t>Digital Twin Pilot HDSR - </a:t>
            </a:r>
            <a:r>
              <a:rPr lang="en-US" dirty="0" err="1"/>
              <a:t>Visualisatie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Gedeeld</a:t>
            </a:r>
            <a:r>
              <a:rPr lang="en-US" dirty="0"/>
              <a:t> </a:t>
            </a:r>
            <a:r>
              <a:rPr lang="en-US" dirty="0" err="1"/>
              <a:t>Beeld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2CD1BF-67BA-4B88-A5C4-DC86443CA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12</a:t>
            </a:fld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E9F34F-2FDA-42B4-B2E2-DFDB289E7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65" y="1959429"/>
            <a:ext cx="10487745" cy="39014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B3CA84-9A82-4E19-87C7-5025670B55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3989" y="5363596"/>
            <a:ext cx="969348" cy="310923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C787DAA-044D-44AB-81E3-DB97A38C4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3716629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116B6-634C-4E57-9D40-782E248A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</a:t>
            </a:r>
            <a:r>
              <a:rPr lang="en-GB" dirty="0" err="1"/>
              <a:t>Fusie</a:t>
            </a:r>
            <a:r>
              <a:rPr lang="en-GB" dirty="0"/>
              <a:t>: Concept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F8F0FB-B49C-4EBB-B107-DC925A90F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0712EB-611E-4D63-ABB4-7A9BB8500B57}"/>
              </a:ext>
            </a:extLst>
          </p:cNvPr>
          <p:cNvSpPr/>
          <p:nvPr/>
        </p:nvSpPr>
        <p:spPr>
          <a:xfrm>
            <a:off x="251520" y="3983578"/>
            <a:ext cx="8156356" cy="18216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442BE0-35B7-40CE-929D-BC6B2EFB436B}"/>
              </a:ext>
            </a:extLst>
          </p:cNvPr>
          <p:cNvSpPr/>
          <p:nvPr/>
        </p:nvSpPr>
        <p:spPr>
          <a:xfrm>
            <a:off x="251520" y="1607314"/>
            <a:ext cx="8156356" cy="18216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0FAACE-35C1-43D0-B77F-CF07A865431D}"/>
              </a:ext>
            </a:extLst>
          </p:cNvPr>
          <p:cNvSpPr/>
          <p:nvPr/>
        </p:nvSpPr>
        <p:spPr>
          <a:xfrm>
            <a:off x="539552" y="1772816"/>
            <a:ext cx="1728192" cy="5040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Measurement X</a:t>
            </a:r>
          </a:p>
          <a:p>
            <a:pPr algn="ctr"/>
            <a:r>
              <a:rPr lang="en-GB" sz="1600" dirty="0"/>
              <a:t>Method 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3C58C4-392A-43BC-94A1-3483388C6535}"/>
              </a:ext>
            </a:extLst>
          </p:cNvPr>
          <p:cNvSpPr/>
          <p:nvPr/>
        </p:nvSpPr>
        <p:spPr>
          <a:xfrm>
            <a:off x="539552" y="2492896"/>
            <a:ext cx="1728192" cy="5040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Measurement X</a:t>
            </a:r>
          </a:p>
          <a:p>
            <a:pPr algn="ctr"/>
            <a:r>
              <a:rPr lang="en-GB" sz="1600" dirty="0"/>
              <a:t>Method B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F0BD96-2F63-438D-AA91-7ED75B4ABC68}"/>
              </a:ext>
            </a:extLst>
          </p:cNvPr>
          <p:cNvSpPr/>
          <p:nvPr/>
        </p:nvSpPr>
        <p:spPr>
          <a:xfrm>
            <a:off x="2411760" y="1772817"/>
            <a:ext cx="1008112" cy="12241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Fusion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602295-589B-4F95-ACC9-65452CF5B2CC}"/>
              </a:ext>
            </a:extLst>
          </p:cNvPr>
          <p:cNvSpPr/>
          <p:nvPr/>
        </p:nvSpPr>
        <p:spPr>
          <a:xfrm>
            <a:off x="3635896" y="2132856"/>
            <a:ext cx="1728192" cy="5040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Improved Measurement X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2C4F68-D885-4981-986A-FCF56608914A}"/>
              </a:ext>
            </a:extLst>
          </p:cNvPr>
          <p:cNvSpPr/>
          <p:nvPr/>
        </p:nvSpPr>
        <p:spPr>
          <a:xfrm>
            <a:off x="539552" y="4221087"/>
            <a:ext cx="1728192" cy="5040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Measurement X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3B176D0-3F31-4E6D-A79C-A9E81E99D846}"/>
              </a:ext>
            </a:extLst>
          </p:cNvPr>
          <p:cNvSpPr/>
          <p:nvPr/>
        </p:nvSpPr>
        <p:spPr>
          <a:xfrm>
            <a:off x="539552" y="4941167"/>
            <a:ext cx="1728192" cy="5040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Measurement 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61D9B0F-4EF8-40A4-804D-6602EEA41E5D}"/>
              </a:ext>
            </a:extLst>
          </p:cNvPr>
          <p:cNvSpPr/>
          <p:nvPr/>
        </p:nvSpPr>
        <p:spPr>
          <a:xfrm>
            <a:off x="2411760" y="4221088"/>
            <a:ext cx="1008112" cy="12241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Fusion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24B5175-CB57-4400-A7B5-485C220D58BB}"/>
              </a:ext>
            </a:extLst>
          </p:cNvPr>
          <p:cNvSpPr/>
          <p:nvPr/>
        </p:nvSpPr>
        <p:spPr>
          <a:xfrm>
            <a:off x="3635896" y="4581127"/>
            <a:ext cx="1728192" cy="5040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Feature 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BB21F5-E68B-4C50-8DF5-C13CC999F132}"/>
              </a:ext>
            </a:extLst>
          </p:cNvPr>
          <p:cNvSpPr txBox="1"/>
          <p:nvPr/>
        </p:nvSpPr>
        <p:spPr>
          <a:xfrm>
            <a:off x="5721407" y="1607314"/>
            <a:ext cx="2683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/>
              <a:t>Direct fusion of sensor data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5698D1-3A26-4124-A4F8-00725E8DDDB6}"/>
              </a:ext>
            </a:extLst>
          </p:cNvPr>
          <p:cNvSpPr txBox="1"/>
          <p:nvPr/>
        </p:nvSpPr>
        <p:spPr>
          <a:xfrm>
            <a:off x="5062088" y="3971729"/>
            <a:ext cx="3345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/>
              <a:t>Fusion of sensor data into features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F11C1A7-291D-457A-A069-51FEEAB52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9162" y="1323432"/>
            <a:ext cx="3215018" cy="2389450"/>
          </a:xfrm>
          <a:prstGeom prst="rect">
            <a:avLst/>
          </a:prstGeom>
        </p:spPr>
      </p:pic>
      <p:pic>
        <p:nvPicPr>
          <p:cNvPr id="29" name="Picture 28" descr="A close up of a map&#10;&#10;Description automatically generated">
            <a:extLst>
              <a:ext uri="{FF2B5EF4-FFF2-40B4-BE49-F238E27FC236}">
                <a16:creationId xmlns:a16="http://schemas.microsoft.com/office/drawing/2014/main" id="{F65E9B15-6B63-4333-8C4B-7490B3068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781" y="3780190"/>
            <a:ext cx="2521780" cy="2321954"/>
          </a:xfrm>
          <a:prstGeom prst="rect">
            <a:avLst/>
          </a:prstGeom>
        </p:spPr>
      </p:pic>
      <p:sp>
        <p:nvSpPr>
          <p:cNvPr id="30" name="Footer Placeholder 3">
            <a:extLst>
              <a:ext uri="{FF2B5EF4-FFF2-40B4-BE49-F238E27FC236}">
                <a16:creationId xmlns:a16="http://schemas.microsoft.com/office/drawing/2014/main" id="{B3E3B495-1098-4857-BD8F-7F6739CB9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665034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116B6-634C-4E57-9D40-782E248A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Fusion: </a:t>
            </a:r>
            <a:r>
              <a:rPr lang="en-GB" dirty="0" err="1"/>
              <a:t>Markermeerdijk</a:t>
            </a:r>
            <a:br>
              <a:rPr lang="en-GB" dirty="0"/>
            </a:br>
            <a:r>
              <a:rPr lang="en-GB" sz="2400" dirty="0"/>
              <a:t>Available datasets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0C76A0-07D5-4CE5-9F43-E217B9EA5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F8F0FB-B49C-4EBB-B107-DC925A90F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922A7B9-FB3A-41F0-A2EF-D0FECFF14B30}"/>
              </a:ext>
            </a:extLst>
          </p:cNvPr>
          <p:cNvSpPr txBox="1">
            <a:spLocks/>
          </p:cNvSpPr>
          <p:nvPr/>
        </p:nvSpPr>
        <p:spPr>
          <a:xfrm>
            <a:off x="377675" y="1450864"/>
            <a:ext cx="8456360" cy="27051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dirty="0"/>
              <a:t>40 </a:t>
            </a:r>
            <a:r>
              <a:rPr lang="nl-NL" dirty="0" err="1"/>
              <a:t>CPTs</a:t>
            </a:r>
            <a:endParaRPr lang="nl-NL" dirty="0"/>
          </a:p>
          <a:p>
            <a:pPr lvl="1"/>
            <a:r>
              <a:rPr lang="nl-NL" dirty="0" err="1"/>
              <a:t>InSar</a:t>
            </a:r>
            <a:r>
              <a:rPr lang="nl-NL" dirty="0"/>
              <a:t> dataset </a:t>
            </a:r>
          </a:p>
          <a:p>
            <a:pPr lvl="1"/>
            <a:r>
              <a:rPr lang="nl-NL" dirty="0" err="1"/>
              <a:t>Lidar</a:t>
            </a:r>
            <a:r>
              <a:rPr lang="nl-NL" dirty="0"/>
              <a:t> datasets (</a:t>
            </a:r>
            <a:r>
              <a:rPr lang="nl-NL" dirty="0" err="1"/>
              <a:t>from</a:t>
            </a:r>
            <a:r>
              <a:rPr lang="nl-NL" dirty="0"/>
              <a:t> 2011 </a:t>
            </a:r>
            <a:r>
              <a:rPr lang="nl-NL" dirty="0" err="1"/>
              <a:t>and</a:t>
            </a:r>
            <a:r>
              <a:rPr lang="nl-NL" dirty="0"/>
              <a:t> 2016)</a:t>
            </a:r>
          </a:p>
          <a:p>
            <a:pPr lvl="1"/>
            <a:r>
              <a:rPr lang="nl-NL" dirty="0"/>
              <a:t>12 </a:t>
            </a:r>
            <a:r>
              <a:rPr lang="nl-NL" dirty="0" err="1"/>
              <a:t>stochastic</a:t>
            </a:r>
            <a:r>
              <a:rPr lang="nl-NL" dirty="0"/>
              <a:t> </a:t>
            </a:r>
            <a:r>
              <a:rPr lang="nl-NL" dirty="0" err="1"/>
              <a:t>subsoil</a:t>
            </a:r>
            <a:r>
              <a:rPr lang="nl-NL" dirty="0"/>
              <a:t> scenario’s (WBI-SOS)</a:t>
            </a:r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9995B8D2-9B70-4627-943F-944576B09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743" y="2972873"/>
            <a:ext cx="1912385" cy="2705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5361AE-3007-4AF4-B66E-1EA3732015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8346" y="2972873"/>
            <a:ext cx="1979017" cy="2705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53DD82-908B-4D30-925E-A69F53631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6699" y="2972873"/>
            <a:ext cx="2023960" cy="2705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E15671-699A-4C4E-842E-8703C38919F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77"/>
          <a:stretch/>
        </p:blipFill>
        <p:spPr>
          <a:xfrm>
            <a:off x="9649068" y="2972873"/>
            <a:ext cx="1089689" cy="2705100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F0BD3BA2-4BAA-49A7-A8F3-3ABCCFF73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3960235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116B6-634C-4E57-9D40-782E248A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Fusion: </a:t>
            </a:r>
            <a:r>
              <a:rPr lang="en-GB" dirty="0" err="1"/>
              <a:t>Markermeerdijk</a:t>
            </a:r>
            <a:br>
              <a:rPr lang="en-GB" dirty="0"/>
            </a:br>
            <a:endParaRPr lang="en-GB" sz="2400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0C76A0-07D5-4CE5-9F43-E217B9EA5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F8F0FB-B49C-4EBB-B107-DC925A90F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C57C2ADF-BA4B-4843-9490-A653BD9C5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6" y="1720714"/>
            <a:ext cx="6482247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AD55F0-FEC1-4603-8B50-C246466BF767}"/>
              </a:ext>
            </a:extLst>
          </p:cNvPr>
          <p:cNvSpPr txBox="1"/>
          <p:nvPr/>
        </p:nvSpPr>
        <p:spPr>
          <a:xfrm>
            <a:off x="2089533" y="1794082"/>
            <a:ext cx="37157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/>
              <a:t>Coupling between CPTs and WBI-SOS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FD773822-05EB-40DC-89EF-D68244FCE6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2"/>
          <a:stretch/>
        </p:blipFill>
        <p:spPr bwMode="auto">
          <a:xfrm>
            <a:off x="5805294" y="1721022"/>
            <a:ext cx="5932422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9BCCE01-EAE5-4FB2-A5F5-FC1E2D3A16CC}"/>
              </a:ext>
            </a:extLst>
          </p:cNvPr>
          <p:cNvSpPr txBox="1"/>
          <p:nvPr/>
        </p:nvSpPr>
        <p:spPr>
          <a:xfrm>
            <a:off x="8141778" y="1794082"/>
            <a:ext cx="3130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/>
              <a:t>WBI-SOS for the entire segment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1F24661D-5B2D-4F06-BCCF-E9419281D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24277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3790193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7265ECC2-FE70-4FCB-B192-4FB7808A2C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25"/>
          <a:stretch/>
        </p:blipFill>
        <p:spPr>
          <a:xfrm>
            <a:off x="6150136" y="1830829"/>
            <a:ext cx="4672453" cy="4320000"/>
          </a:xfrm>
          <a:prstGeom prst="rect">
            <a:avLst/>
          </a:prstGeom>
          <a:ln w="15875">
            <a:solidFill>
              <a:schemeClr val="dk1"/>
            </a:solidFill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C4116B6-634C-4E57-9D40-782E248A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Fusion: </a:t>
            </a:r>
            <a:r>
              <a:rPr lang="en-GB" dirty="0" err="1"/>
              <a:t>Markermeerdijk</a:t>
            </a:r>
            <a:br>
              <a:rPr lang="en-GB" dirty="0"/>
            </a:br>
            <a:r>
              <a:rPr lang="en-GB" sz="2400" dirty="0"/>
              <a:t>Risk mapping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0C76A0-07D5-4CE5-9F43-E217B9EA5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F8F0FB-B49C-4EBB-B107-DC925A90F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0C777C-8C46-4E39-94A5-67DF70F966DE}"/>
              </a:ext>
            </a:extLst>
          </p:cNvPr>
          <p:cNvSpPr txBox="1"/>
          <p:nvPr/>
        </p:nvSpPr>
        <p:spPr>
          <a:xfrm>
            <a:off x="3805493" y="1446279"/>
            <a:ext cx="1622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/>
              <a:t>Macrostability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D7AE7F-4BC3-4D1C-AEA2-A680449F48D4}"/>
              </a:ext>
            </a:extLst>
          </p:cNvPr>
          <p:cNvSpPr txBox="1"/>
          <p:nvPr/>
        </p:nvSpPr>
        <p:spPr>
          <a:xfrm>
            <a:off x="9472439" y="1446279"/>
            <a:ext cx="1350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/>
              <a:t>Piping</a:t>
            </a:r>
          </a:p>
        </p:txBody>
      </p:sp>
      <p:pic>
        <p:nvPicPr>
          <p:cNvPr id="16" name="Picture 15" descr="A close up of a map&#10;&#10;Description automatically generated">
            <a:extLst>
              <a:ext uri="{FF2B5EF4-FFF2-40B4-BE49-F238E27FC236}">
                <a16:creationId xmlns:a16="http://schemas.microsoft.com/office/drawing/2014/main" id="{106BDA6E-9776-4B2A-A258-59CEAB63CF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86"/>
          <a:stretch/>
        </p:blipFill>
        <p:spPr>
          <a:xfrm>
            <a:off x="715959" y="1830829"/>
            <a:ext cx="4711572" cy="4320000"/>
          </a:xfrm>
          <a:prstGeom prst="rect">
            <a:avLst/>
          </a:prstGeom>
          <a:ln w="15875">
            <a:solidFill>
              <a:schemeClr val="dk1"/>
            </a:solidFill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D986FC8-E94F-4AD3-B6B3-FFA403BC4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1561188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546218B6-5E7A-425B-9A02-3088026293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325" t="10322" r="16049" b="9247"/>
          <a:stretch/>
        </p:blipFill>
        <p:spPr>
          <a:xfrm>
            <a:off x="381041" y="1351874"/>
            <a:ext cx="4914418" cy="279622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4E7FD-ABD6-4169-98E5-23C8CF7C7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17</a:t>
            </a:fld>
            <a:endParaRPr lang="nl-NL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36B89324-25EC-4BC2-88F9-F7A8CE5F0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41" y="3901565"/>
            <a:ext cx="2743200" cy="2846285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DD67175E-C1A5-4C65-BB39-C2DFB2402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7376" y="3901565"/>
            <a:ext cx="2743200" cy="2846285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6BD3DDCE-22F9-449F-B4CB-A20426670A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6888" y="3901565"/>
            <a:ext cx="2743200" cy="2846285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B51484EB-0900-415A-BC03-09563DE4A5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8326" y="3975906"/>
            <a:ext cx="2743200" cy="2846285"/>
          </a:xfrm>
          <a:prstGeom prst="rect">
            <a:avLst/>
          </a:prstGeom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id="{02601338-40D6-48DE-951E-E9700CB73E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36205" y="1085882"/>
            <a:ext cx="2743200" cy="284628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1170F0E-2D4B-4856-BDDC-9377C60C624E}"/>
              </a:ext>
            </a:extLst>
          </p:cNvPr>
          <p:cNvSpPr txBox="1"/>
          <p:nvPr/>
        </p:nvSpPr>
        <p:spPr>
          <a:xfrm>
            <a:off x="2028722" y="383130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Good fit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5621D7-DA4C-43BE-BBB8-1DCE266544D2}"/>
              </a:ext>
            </a:extLst>
          </p:cNvPr>
          <p:cNvSpPr txBox="1"/>
          <p:nvPr/>
        </p:nvSpPr>
        <p:spPr>
          <a:xfrm>
            <a:off x="8071348" y="3839033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"ok-</a:t>
            </a:r>
            <a:r>
              <a:rPr lang="en-US" dirty="0" err="1"/>
              <a:t>ish</a:t>
            </a:r>
            <a:r>
              <a:rPr lang="en-US" dirty="0"/>
              <a:t> fit'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96D5D8-4685-4CA0-8102-0C73DA3A2756}"/>
              </a:ext>
            </a:extLst>
          </p:cNvPr>
          <p:cNvSpPr txBox="1"/>
          <p:nvPr/>
        </p:nvSpPr>
        <p:spPr>
          <a:xfrm>
            <a:off x="9370993" y="1034896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Section with bad fit</a:t>
            </a:r>
          </a:p>
        </p:txBody>
      </p:sp>
      <p:pic>
        <p:nvPicPr>
          <p:cNvPr id="21" name="Picture 21">
            <a:extLst>
              <a:ext uri="{FF2B5EF4-FFF2-40B4-BE49-F238E27FC236}">
                <a16:creationId xmlns:a16="http://schemas.microsoft.com/office/drawing/2014/main" id="{8A1BCCD5-4E5B-44B8-AEB9-202F898E136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05" t="17664" r="3811" b="5386"/>
          <a:stretch/>
        </p:blipFill>
        <p:spPr>
          <a:xfrm>
            <a:off x="5802594" y="1540228"/>
            <a:ext cx="2898824" cy="209173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E0278D3-A5B1-4D93-9227-FB45B801C012}"/>
              </a:ext>
            </a:extLst>
          </p:cNvPr>
          <p:cNvSpPr txBox="1"/>
          <p:nvPr/>
        </p:nvSpPr>
        <p:spPr>
          <a:xfrm>
            <a:off x="6136888" y="1089996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RMS error of CPTS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C0AC0A00-1421-419A-807F-80BBB6DDA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</p:spPr>
        <p:txBody>
          <a:bodyPr/>
          <a:lstStyle/>
          <a:p>
            <a:r>
              <a:rPr lang="en-GB" dirty="0"/>
              <a:t>Data Fusion: CPT &amp; </a:t>
            </a:r>
            <a:r>
              <a:rPr lang="en-GB" dirty="0" err="1"/>
              <a:t>FreshEM</a:t>
            </a:r>
            <a:br>
              <a:rPr lang="en-GB" dirty="0"/>
            </a:br>
            <a:r>
              <a:rPr lang="en-GB" sz="2400" dirty="0"/>
              <a:t>Performance (80/20)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06CE7159-6750-4F84-A635-2831451E3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2499192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14F1D7-6965-48D8-AFA5-4525B65ED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18</a:t>
            </a:fld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EDDEF5-E4C5-41E8-A5FA-25D0E4C9A3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18" t="30435" r="24348" b="9855"/>
          <a:stretch/>
        </p:blipFill>
        <p:spPr>
          <a:xfrm>
            <a:off x="248477" y="119269"/>
            <a:ext cx="11107847" cy="6142865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F8783270-ACB1-4CAC-96F6-AA31A587B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2749232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E087BC59-06E5-4543-860C-D31DC00A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Digitale</a:t>
            </a:r>
            <a:r>
              <a:rPr lang="en-US" dirty="0"/>
              <a:t> Twin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Waterkering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Ondergrond</a:t>
            </a:r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82B7D-08B5-42EB-A52C-D94BA24B1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juli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CA18D-86AE-4F75-B331-12397903E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6B4DB61-1890-4B52-A26D-AA5709AE424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0"/>
            <a:r>
              <a:rPr lang="nl-NL" dirty="0" err="1"/>
              <a:t>Ontwikkkelen</a:t>
            </a:r>
            <a:r>
              <a:rPr lang="nl-NL" dirty="0"/>
              <a:t> en testen van methoden voor data fusie en data- </a:t>
            </a:r>
            <a:r>
              <a:rPr lang="nl-NL" dirty="0" err="1"/>
              <a:t>science</a:t>
            </a:r>
            <a:r>
              <a:rPr lang="nl-NL" dirty="0"/>
              <a:t> ten behoeve van schematisering ondergrond en het gedrag van waterkeringen</a:t>
            </a:r>
          </a:p>
          <a:p>
            <a:pPr lvl="0"/>
            <a:r>
              <a:rPr lang="nl-NL" dirty="0"/>
              <a:t>Koppeling van community-platform aan bestaande data-infrastructuur voor ondergrond en aardobservatie</a:t>
            </a:r>
          </a:p>
          <a:p>
            <a:pPr lvl="0"/>
            <a:r>
              <a:rPr lang="nl-NL" dirty="0"/>
              <a:t>Toegankelijk en toepasbaar maken van een hiervan middels o.a. visualisatie-tools.</a:t>
            </a:r>
          </a:p>
          <a:p>
            <a:pPr lvl="0"/>
            <a:r>
              <a:rPr lang="nl-NL" dirty="0"/>
              <a:t>Het realiseren en testen van het prototype instrumentarium via een aantal aansprekende cases bij diverse </a:t>
            </a:r>
            <a:r>
              <a:rPr lang="nl-NL" dirty="0" err="1"/>
              <a:t>waterkeringbeheerders</a:t>
            </a:r>
            <a:endParaRPr lang="nl-NL" dirty="0"/>
          </a:p>
          <a:p>
            <a:endParaRPr lang="nl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9CED57-897A-4751-9D45-4389D5B9D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425" y="1988974"/>
            <a:ext cx="5536817" cy="3851387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661E094-7BC5-44FB-82B7-806DF493E1BF}"/>
              </a:ext>
            </a:extLst>
          </p:cNvPr>
          <p:cNvSpPr txBox="1">
            <a:spLocks/>
          </p:cNvSpPr>
          <p:nvPr/>
        </p:nvSpPr>
        <p:spPr>
          <a:xfrm>
            <a:off x="11891219" y="738492"/>
            <a:ext cx="153888" cy="5101869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defPPr>
              <a:defRPr lang="nl-NL"/>
            </a:defPPr>
            <a:lvl1pPr marL="0" algn="l" defTabSz="914400" rtl="0" eaLnBrk="1" latinLnBrk="0" hangingPunct="1">
              <a:defRPr lang="nl-NL" sz="10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4263755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F9CC36E-8C25-4242-8D42-17747E4EEE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607" b="11715"/>
          <a:stretch/>
        </p:blipFill>
        <p:spPr>
          <a:xfrm>
            <a:off x="592681" y="1222512"/>
            <a:ext cx="11254945" cy="55261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8A4D74-0138-4615-8BF6-877A50E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Opgave Hoogwater Bescherming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69C512AD-8C02-41AF-B699-830F3F049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3454861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F7B499-D0B7-459C-846E-7776A644F5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096" y="1653474"/>
            <a:ext cx="11397490" cy="5398401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26E93961-1760-414C-88EB-352FDA846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148" y="738891"/>
            <a:ext cx="10515600" cy="608910"/>
          </a:xfrm>
        </p:spPr>
        <p:txBody>
          <a:bodyPr>
            <a:normAutofit/>
          </a:bodyPr>
          <a:lstStyle/>
          <a:p>
            <a:r>
              <a:rPr lang="en-US" sz="3600" dirty="0" err="1"/>
              <a:t>Samenstelling</a:t>
            </a:r>
            <a:r>
              <a:rPr lang="en-US" sz="3600" dirty="0"/>
              <a:t> Consortium</a:t>
            </a:r>
            <a:endParaRPr lang="nl-NL" sz="3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B505B3-9697-418E-8472-8D3373535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1768" y="2051264"/>
            <a:ext cx="2402032" cy="92667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A94E69F-DB21-474A-9CE4-A51322E03661}"/>
              </a:ext>
            </a:extLst>
          </p:cNvPr>
          <p:cNvSpPr/>
          <p:nvPr/>
        </p:nvSpPr>
        <p:spPr>
          <a:xfrm>
            <a:off x="2732202" y="2195449"/>
            <a:ext cx="238795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4FA9B4-EEC6-4ED1-9366-E66E23057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773" y="2051264"/>
            <a:ext cx="703495" cy="82102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E352DD4-85B6-462C-A2C6-AEC8995C5976}"/>
              </a:ext>
            </a:extLst>
          </p:cNvPr>
          <p:cNvSpPr/>
          <p:nvPr/>
        </p:nvSpPr>
        <p:spPr>
          <a:xfrm>
            <a:off x="410625" y="1653474"/>
            <a:ext cx="2237326" cy="43500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CF0B7EE-8D39-40E5-860D-7506FBB84ABA}"/>
              </a:ext>
            </a:extLst>
          </p:cNvPr>
          <p:cNvSpPr/>
          <p:nvPr/>
        </p:nvSpPr>
        <p:spPr>
          <a:xfrm>
            <a:off x="410625" y="3159325"/>
            <a:ext cx="2237326" cy="43500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FE9A5A-B94A-49B9-ABAE-22D4E4D3DD5C}"/>
              </a:ext>
            </a:extLst>
          </p:cNvPr>
          <p:cNvSpPr/>
          <p:nvPr/>
        </p:nvSpPr>
        <p:spPr>
          <a:xfrm>
            <a:off x="410625" y="4906703"/>
            <a:ext cx="2237326" cy="43500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E63B45B-C3E7-4CF7-A5C9-709F96CCA180}"/>
              </a:ext>
            </a:extLst>
          </p:cNvPr>
          <p:cNvSpPr/>
          <p:nvPr/>
        </p:nvSpPr>
        <p:spPr>
          <a:xfrm>
            <a:off x="7972609" y="3159325"/>
            <a:ext cx="2237326" cy="43500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D924452E-40A2-4080-AB5B-AB6422AC4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276781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6E0D7FC-2153-488C-8FAB-BAE4CBB09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Afsluitend</a:t>
            </a:r>
            <a:endParaRPr lang="nl-NL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2188FDA-0DFC-4909-BD05-C721852E4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tijdens</a:t>
            </a:r>
            <a:r>
              <a:rPr lang="en-US" dirty="0"/>
              <a:t> de hele </a:t>
            </a:r>
            <a:r>
              <a:rPr lang="en-US" dirty="0" err="1"/>
              <a:t>levens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beheercyclus</a:t>
            </a:r>
            <a:r>
              <a:rPr lang="en-US" dirty="0"/>
              <a:t> van </a:t>
            </a:r>
            <a:r>
              <a:rPr lang="en-US" dirty="0" err="1"/>
              <a:t>waterkeringen</a:t>
            </a:r>
            <a:endParaRPr lang="en-US" dirty="0"/>
          </a:p>
          <a:p>
            <a:endParaRPr lang="en-US" dirty="0"/>
          </a:p>
          <a:p>
            <a:r>
              <a:rPr lang="en-US" dirty="0"/>
              <a:t>Meer data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data </a:t>
            </a:r>
            <a:r>
              <a:rPr lang="en-US" dirty="0" err="1"/>
              <a:t>komen</a:t>
            </a:r>
            <a:r>
              <a:rPr lang="en-US" dirty="0"/>
              <a:t> </a:t>
            </a:r>
            <a:r>
              <a:rPr lang="en-US" dirty="0" err="1"/>
              <a:t>beschikbaar</a:t>
            </a:r>
            <a:r>
              <a:rPr lang="en-US" dirty="0"/>
              <a:t> die </a:t>
            </a:r>
            <a:r>
              <a:rPr lang="en-US" dirty="0" err="1"/>
              <a:t>besluitvorming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ondersteunen</a:t>
            </a:r>
            <a:endParaRPr lang="en-US" dirty="0"/>
          </a:p>
          <a:p>
            <a:endParaRPr lang="en-US" dirty="0"/>
          </a:p>
          <a:p>
            <a:r>
              <a:rPr lang="en-US" dirty="0"/>
              <a:t>Het concept ‘Digital Twin’ </a:t>
            </a:r>
            <a:r>
              <a:rPr lang="en-US" dirty="0" err="1"/>
              <a:t>biedt</a:t>
            </a:r>
            <a:r>
              <a:rPr lang="en-US" dirty="0"/>
              <a:t> </a:t>
            </a:r>
            <a:r>
              <a:rPr lang="en-US" dirty="0" err="1"/>
              <a:t>mogelijkheden</a:t>
            </a:r>
            <a:r>
              <a:rPr lang="en-US" dirty="0"/>
              <a:t> om </a:t>
            </a:r>
            <a:r>
              <a:rPr lang="en-US" dirty="0" err="1"/>
              <a:t>continu</a:t>
            </a:r>
            <a:r>
              <a:rPr lang="en-US" dirty="0"/>
              <a:t> </a:t>
            </a:r>
            <a:r>
              <a:rPr lang="en-US" dirty="0" err="1"/>
              <a:t>inzicht</a:t>
            </a:r>
            <a:r>
              <a:rPr lang="en-US" dirty="0"/>
              <a:t> in </a:t>
            </a:r>
            <a:r>
              <a:rPr lang="en-US" dirty="0" err="1"/>
              <a:t>waterkeringen</a:t>
            </a:r>
            <a:r>
              <a:rPr lang="en-US" dirty="0"/>
              <a:t> te </a:t>
            </a:r>
            <a:r>
              <a:rPr lang="en-US" dirty="0" err="1"/>
              <a:t>verkrijgen</a:t>
            </a:r>
            <a:r>
              <a:rPr lang="en-US" dirty="0"/>
              <a:t>, </a:t>
            </a:r>
            <a:r>
              <a:rPr lang="en-US" dirty="0" err="1"/>
              <a:t>besluiten</a:t>
            </a:r>
            <a:r>
              <a:rPr lang="en-US" dirty="0"/>
              <a:t> </a:t>
            </a:r>
            <a:r>
              <a:rPr lang="en-US" dirty="0" err="1"/>
              <a:t>navolgbaar</a:t>
            </a:r>
            <a:r>
              <a:rPr lang="en-US" dirty="0"/>
              <a:t> te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te </a:t>
            </a:r>
            <a:r>
              <a:rPr lang="en-US" dirty="0" err="1"/>
              <a:t>leren</a:t>
            </a:r>
            <a:r>
              <a:rPr lang="en-US" dirty="0"/>
              <a:t> van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Kostenefficiency</a:t>
            </a:r>
            <a:r>
              <a:rPr lang="en-US" dirty="0"/>
              <a:t> </a:t>
            </a:r>
            <a:r>
              <a:rPr lang="en-US" dirty="0" err="1"/>
              <a:t>gedurende</a:t>
            </a:r>
            <a:r>
              <a:rPr lang="en-US" dirty="0"/>
              <a:t> </a:t>
            </a:r>
            <a:r>
              <a:rPr lang="en-US" dirty="0" err="1"/>
              <a:t>levenscyclus</a:t>
            </a:r>
            <a:endParaRPr lang="en-US" dirty="0"/>
          </a:p>
          <a:p>
            <a:endParaRPr lang="en-US" dirty="0"/>
          </a:p>
          <a:p>
            <a:r>
              <a:rPr lang="en-US" dirty="0"/>
              <a:t>Maar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digitaliseringsproces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omvattend</a:t>
            </a:r>
            <a:r>
              <a:rPr lang="en-US" dirty="0"/>
              <a:t> is</a:t>
            </a:r>
          </a:p>
          <a:p>
            <a:endParaRPr lang="en-US" dirty="0"/>
          </a:p>
          <a:p>
            <a:endParaRPr lang="en-US" dirty="0"/>
          </a:p>
          <a:p>
            <a:endParaRPr lang="nl-N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3F10D2-ED60-447F-9DAB-31F8A0F92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juli 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0A7971-907F-41F2-AAF9-6649D4059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2C992-C5A8-4DE0-9077-6284656B3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9689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jdelijke aanduiding voor afbeelding 128">
            <a:extLst>
              <a:ext uri="{FF2B5EF4-FFF2-40B4-BE49-F238E27FC236}">
                <a16:creationId xmlns:a16="http://schemas.microsoft.com/office/drawing/2014/main" id="{FA1B1A6D-3A86-4F95-8D24-AF1A478F45A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DE853615-DEEB-4AE7-AF32-85B217A8B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Contact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9B139452-27B1-41DF-AF0F-C8980743A8F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/>
              <a:t>facebook.com/</a:t>
            </a:r>
            <a:r>
              <a:rPr lang="nl-NL" dirty="0" err="1"/>
              <a:t>deltaresNL</a:t>
            </a:r>
            <a:endParaRPr lang="nl-NL" dirty="0"/>
          </a:p>
          <a:p>
            <a:r>
              <a:rPr lang="nl-NL" dirty="0"/>
              <a:t>linkedin.com/company/</a:t>
            </a:r>
            <a:r>
              <a:rPr lang="nl-NL" dirty="0" err="1"/>
              <a:t>deltares</a:t>
            </a:r>
            <a:endParaRPr lang="nl-NL" dirty="0"/>
          </a:p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  <a:p>
            <a:r>
              <a:rPr lang="nl-NL" dirty="0"/>
              <a:t>@</a:t>
            </a:r>
            <a:r>
              <a:rPr lang="nl-NL" dirty="0" err="1"/>
              <a:t>deltaresNL</a:t>
            </a:r>
            <a:endParaRPr lang="nl-NL" dirty="0"/>
          </a:p>
        </p:txBody>
      </p:sp>
      <p:sp>
        <p:nvSpPr>
          <p:cNvPr id="130" name="Tijdelijke aanduiding voor tekst 129">
            <a:extLst>
              <a:ext uri="{FF2B5EF4-FFF2-40B4-BE49-F238E27FC236}">
                <a16:creationId xmlns:a16="http://schemas.microsoft.com/office/drawing/2014/main" id="{97498EAD-D9BC-4497-809D-90BAC7FC8F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527063-DA4D-4620-ABD9-F492B543D31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22</a:t>
            </a:fld>
            <a:endParaRPr lang="nl-NL" dirty="0"/>
          </a:p>
        </p:txBody>
      </p:sp>
      <p:sp>
        <p:nvSpPr>
          <p:cNvPr id="30" name="Tijdelijke aanduiding voor tekst 29">
            <a:extLst>
              <a:ext uri="{FF2B5EF4-FFF2-40B4-BE49-F238E27FC236}">
                <a16:creationId xmlns:a16="http://schemas.microsoft.com/office/drawing/2014/main" id="{8BAE38E2-1983-4050-827C-41B7773A605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nl-NL" dirty="0"/>
              <a:t>www.deltares.nl</a:t>
            </a:r>
          </a:p>
        </p:txBody>
      </p:sp>
      <p:sp>
        <p:nvSpPr>
          <p:cNvPr id="31" name="Tijdelijke aanduiding voor tekst 30">
            <a:extLst>
              <a:ext uri="{FF2B5EF4-FFF2-40B4-BE49-F238E27FC236}">
                <a16:creationId xmlns:a16="http://schemas.microsoft.com/office/drawing/2014/main" id="{0FFFB232-6F62-4B57-BB77-335815282DE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l-NL" dirty="0"/>
              <a:t>info@deltares.nl</a:t>
            </a:r>
          </a:p>
        </p:txBody>
      </p:sp>
      <p:sp>
        <p:nvSpPr>
          <p:cNvPr id="32" name="Tijdelijke aanduiding voor tekst 31">
            <a:extLst>
              <a:ext uri="{FF2B5EF4-FFF2-40B4-BE49-F238E27FC236}">
                <a16:creationId xmlns:a16="http://schemas.microsoft.com/office/drawing/2014/main" id="{02F24713-9C0A-4AFA-A00E-70022DA3DE8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3" name="Tijdelijke aanduiding voor tekst 32">
            <a:extLst>
              <a:ext uri="{FF2B5EF4-FFF2-40B4-BE49-F238E27FC236}">
                <a16:creationId xmlns:a16="http://schemas.microsoft.com/office/drawing/2014/main" id="{72DACC00-A9E9-4C5F-BFBC-C16A5B12945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nl-NL" dirty="0"/>
              <a:t>@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78CAA8E6-A1D0-47B0-8ED6-0866768465F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nl-NL" dirty="0"/>
              <a:t>linkedin.com/company/</a:t>
            </a:r>
            <a:r>
              <a:rPr lang="nl-NL" dirty="0" err="1"/>
              <a:t>deltares</a:t>
            </a:r>
            <a:endParaRPr lang="nl-NL" dirty="0"/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2F13401B-702F-48C9-B15A-134CFFE50A6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nl-NL" dirty="0"/>
              <a:t>facebook.com/</a:t>
            </a:r>
            <a:r>
              <a:rPr lang="nl-NL" dirty="0" err="1"/>
              <a:t>deltaresNL</a:t>
            </a:r>
            <a:endParaRPr lang="nl-NL" dirty="0"/>
          </a:p>
        </p:txBody>
      </p:sp>
      <p:sp>
        <p:nvSpPr>
          <p:cNvPr id="131" name="Tijdelijke aanduiding voor afbeelding 130">
            <a:extLst>
              <a:ext uri="{FF2B5EF4-FFF2-40B4-BE49-F238E27FC236}">
                <a16:creationId xmlns:a16="http://schemas.microsoft.com/office/drawing/2014/main" id="{57CA46A9-1D4A-467A-A87B-6BD96604A40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132" name="Tijdelijke aanduiding voor afbeelding 131">
            <a:extLst>
              <a:ext uri="{FF2B5EF4-FFF2-40B4-BE49-F238E27FC236}">
                <a16:creationId xmlns:a16="http://schemas.microsoft.com/office/drawing/2014/main" id="{18E735EB-9646-4D6D-BFE0-DDD1E99DDAED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33" name="Tijdelijke aanduiding voor afbeelding 132">
            <a:extLst>
              <a:ext uri="{FF2B5EF4-FFF2-40B4-BE49-F238E27FC236}">
                <a16:creationId xmlns:a16="http://schemas.microsoft.com/office/drawing/2014/main" id="{5C898AB1-C463-4387-91E7-C06B9A74641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34" name="Tijdelijke aanduiding voor afbeelding 133">
            <a:extLst>
              <a:ext uri="{FF2B5EF4-FFF2-40B4-BE49-F238E27FC236}">
                <a16:creationId xmlns:a16="http://schemas.microsoft.com/office/drawing/2014/main" id="{0D28C0E5-4C65-4285-85FF-093CDD6A3BB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35" name="Tijdelijke aanduiding voor afbeelding 134">
            <a:extLst>
              <a:ext uri="{FF2B5EF4-FFF2-40B4-BE49-F238E27FC236}">
                <a16:creationId xmlns:a16="http://schemas.microsoft.com/office/drawing/2014/main" id="{4091A081-5427-48B3-92ED-7E3D18FA314B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36" name="Tijdelijke aanduiding voor afbeelding 135">
            <a:extLst>
              <a:ext uri="{FF2B5EF4-FFF2-40B4-BE49-F238E27FC236}">
                <a16:creationId xmlns:a16="http://schemas.microsoft.com/office/drawing/2014/main" id="{50708FCB-95E4-42BE-B3D9-A5494748500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</p:spTree>
    <p:extLst>
      <p:ext uri="{BB962C8B-B14F-4D97-AF65-F5344CB8AC3E}">
        <p14:creationId xmlns:p14="http://schemas.microsoft.com/office/powerpoint/2010/main" val="470588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04979-A075-42AE-AA80-3A31340CB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Opgave</a:t>
            </a:r>
            <a:r>
              <a:rPr lang="en-US" dirty="0"/>
              <a:t> </a:t>
            </a:r>
            <a:r>
              <a:rPr lang="en-US" dirty="0" err="1"/>
              <a:t>Waterschappen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92D0C7-13B0-4B00-8497-38AB24E26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3</a:t>
            </a:fld>
            <a:endParaRPr lang="nl-NL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377499E-EBD6-4E03-AFD5-30661C134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13" y="1749286"/>
            <a:ext cx="5146797" cy="18099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9317DF-52DB-482E-879E-EFB32B65C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398" y="1749286"/>
            <a:ext cx="5807765" cy="14992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74449F-26FC-4705-8991-70D8561BB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6024" y="3609428"/>
            <a:ext cx="4191000" cy="2971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9E498F-29E9-4684-9674-0950064965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213" y="3802572"/>
            <a:ext cx="6280166" cy="20759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7CD9AC-2549-47DC-95D3-0A0643663A23}"/>
              </a:ext>
            </a:extLst>
          </p:cNvPr>
          <p:cNvSpPr txBox="1"/>
          <p:nvPr/>
        </p:nvSpPr>
        <p:spPr>
          <a:xfrm>
            <a:off x="1332411" y="2238103"/>
            <a:ext cx="3152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Beoordelen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Versterken</a:t>
            </a:r>
            <a:endParaRPr lang="nl-NL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83A302-363C-4F3E-89A0-45C968EFB601}"/>
              </a:ext>
            </a:extLst>
          </p:cNvPr>
          <p:cNvSpPr txBox="1"/>
          <p:nvPr/>
        </p:nvSpPr>
        <p:spPr>
          <a:xfrm>
            <a:off x="7371806" y="2238103"/>
            <a:ext cx="3152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Beheer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Onderhoud</a:t>
            </a:r>
            <a:endParaRPr lang="nl-N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E7C095-BA77-4257-8E77-FAD930B78B35}"/>
              </a:ext>
            </a:extLst>
          </p:cNvPr>
          <p:cNvSpPr txBox="1"/>
          <p:nvPr/>
        </p:nvSpPr>
        <p:spPr>
          <a:xfrm>
            <a:off x="534976" y="5509184"/>
            <a:ext cx="3152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Beschermen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Beheersen</a:t>
            </a:r>
            <a:endParaRPr lang="nl-N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695628-7770-4DD9-9B76-5275C79FE5C6}"/>
              </a:ext>
            </a:extLst>
          </p:cNvPr>
          <p:cNvSpPr txBox="1"/>
          <p:nvPr/>
        </p:nvSpPr>
        <p:spPr>
          <a:xfrm>
            <a:off x="7630170" y="6211896"/>
            <a:ext cx="3152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Creëeren</a:t>
            </a:r>
            <a:r>
              <a:rPr lang="en-US" dirty="0"/>
              <a:t> </a:t>
            </a:r>
            <a:r>
              <a:rPr lang="en-US" dirty="0" err="1"/>
              <a:t>Draagvlak</a:t>
            </a:r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64ADF1-58B9-4104-AE73-6727D5FFD1A4}"/>
              </a:ext>
            </a:extLst>
          </p:cNvPr>
          <p:cNvSpPr txBox="1"/>
          <p:nvPr/>
        </p:nvSpPr>
        <p:spPr>
          <a:xfrm>
            <a:off x="4198499" y="2787215"/>
            <a:ext cx="3700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</a:t>
            </a:r>
            <a:endParaRPr lang="nl-NL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81C87132-F03D-4EB2-8A22-B738D4C5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346849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CB35A4-2569-4F1A-B4F3-78E7AE291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4</a:t>
            </a:fld>
            <a:endParaRPr lang="nl-NL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A0056A-ED78-4742-B5D8-202531EE44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73" t="24978" r="38927" b="20297"/>
          <a:stretch/>
        </p:blipFill>
        <p:spPr>
          <a:xfrm>
            <a:off x="3370218" y="164448"/>
            <a:ext cx="5408022" cy="6543235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8D1FCC4-4DEB-420F-802D-308E4D65C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2618456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FCB14C4B-D362-4CDC-9EEF-7730D16EA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541695"/>
            <a:ext cx="10846043" cy="936000"/>
          </a:xfrm>
        </p:spPr>
        <p:txBody>
          <a:bodyPr/>
          <a:lstStyle/>
          <a:p>
            <a:r>
              <a:rPr lang="en-US" dirty="0" err="1"/>
              <a:t>Heterogeniteit</a:t>
            </a:r>
            <a:r>
              <a:rPr lang="en-US" dirty="0"/>
              <a:t> van de </a:t>
            </a:r>
            <a:r>
              <a:rPr lang="en-US" dirty="0" err="1"/>
              <a:t>ondergrond</a:t>
            </a:r>
            <a:r>
              <a:rPr lang="en-US" dirty="0"/>
              <a:t> – </a:t>
            </a:r>
            <a:r>
              <a:rPr lang="en-US" dirty="0" err="1"/>
              <a:t>Schaal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Structuur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8B380-92FA-44D8-89AB-FC0B9F10D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5</a:t>
            </a:fld>
            <a:endParaRPr lang="nl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32CFCC-5CCD-46A2-B729-C65F7A88F0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56" t="15220" r="36072" b="54319"/>
          <a:stretch/>
        </p:blipFill>
        <p:spPr>
          <a:xfrm>
            <a:off x="156752" y="1641439"/>
            <a:ext cx="7248470" cy="37882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C492E0-A406-48A9-AB90-0AC91EEFBF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16" b="24042"/>
          <a:stretch/>
        </p:blipFill>
        <p:spPr>
          <a:xfrm>
            <a:off x="3521533" y="2120992"/>
            <a:ext cx="5974425" cy="35219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0E3A98-9C96-46FD-8D83-FF744CB7CE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6558"/>
          <a:stretch/>
        </p:blipFill>
        <p:spPr>
          <a:xfrm>
            <a:off x="4725151" y="3935468"/>
            <a:ext cx="6896378" cy="2350811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9B8B9025-34FE-47C8-9AA2-2E8E39A9E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422761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C90C0-3D6D-4E72-B8F2-9ADD26BD7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Steeds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gegevens</a:t>
            </a:r>
            <a:r>
              <a:rPr lang="en-US" dirty="0"/>
              <a:t> over </a:t>
            </a:r>
            <a:r>
              <a:rPr lang="en-US" dirty="0" err="1"/>
              <a:t>dijken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3C0B81-8472-4D58-8A9E-9936DB2E2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6</a:t>
            </a:fld>
            <a:endParaRPr lang="nl-NL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FF6C6E-9D82-4CB3-A6A9-4418624E7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680" y="1593984"/>
            <a:ext cx="3731075" cy="27556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A33A70-7684-4F15-8580-20FE1DFEF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562" y="3817262"/>
            <a:ext cx="2651990" cy="26885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11479C-8467-4A0D-A689-7CE926C70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415" y="1642017"/>
            <a:ext cx="3264908" cy="21752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F45384F-6924-4264-A6A9-3CD3388906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3745" y="1642017"/>
            <a:ext cx="3584760" cy="26885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0CED6F9-7176-468D-A304-0D8B18C298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9450" y="3883439"/>
            <a:ext cx="2078916" cy="253005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EE7649-855B-4EF2-A2D6-C75CF4DCD2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973" y="3923926"/>
            <a:ext cx="3036056" cy="2584113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856DF86-E1D6-490F-8E32-0B0589D53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71843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E2EB93-CF03-4855-B1DB-0BA98D6A5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7</a:t>
            </a:fld>
            <a:endParaRPr lang="nl-NL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4E10AC-103F-4DA4-AAA8-D1ED60768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126" y="417444"/>
            <a:ext cx="9149639" cy="573983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B00D55-0D0C-481C-83E7-124841E1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298678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1C24271B-7AE4-42BE-BA30-2142A9FC7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Grip op </a:t>
            </a:r>
            <a:r>
              <a:rPr lang="en-US" dirty="0" err="1">
                <a:latin typeface="Arial"/>
                <a:cs typeface="Arial"/>
              </a:rPr>
              <a:t>proces</a:t>
            </a:r>
            <a:endParaRPr lang="nl-NL" dirty="0">
              <a:latin typeface="Arial"/>
              <a:cs typeface="Arial"/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BB195-80F9-4C55-89E2-35FEBC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8</a:t>
            </a:fld>
            <a:endParaRPr lang="nl-NL"/>
          </a:p>
        </p:txBody>
      </p:sp>
      <p:pic>
        <p:nvPicPr>
          <p:cNvPr id="12" name="Picture 11" descr="https://lh4.googleusercontent.com/baUc_Fl-tz-AcNVf_IhJUlJc_VExB3iz5NGJu_H-fhGyUNKJsesO9mITHs3le1n_2fAI4SzedUULPhK7nDfQ3JfTUm2KNLqEfUpnt6Xa652ecfTXl76APWwndr6rRSNkdcXgEAI4">
            <a:extLst>
              <a:ext uri="{FF2B5EF4-FFF2-40B4-BE49-F238E27FC236}">
                <a16:creationId xmlns:a16="http://schemas.microsoft.com/office/drawing/2014/main" id="{333027BF-9A2F-4F4E-A9DF-61914E188C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80" y="2136912"/>
            <a:ext cx="5207015" cy="2761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05E4792-1435-4A33-8246-5FEA868BE898}"/>
              </a:ext>
            </a:extLst>
          </p:cNvPr>
          <p:cNvSpPr/>
          <p:nvPr/>
        </p:nvSpPr>
        <p:spPr>
          <a:xfrm>
            <a:off x="6065748" y="1859339"/>
            <a:ext cx="520701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Ondersteunen</a:t>
            </a:r>
            <a:r>
              <a:rPr lang="en-US" dirty="0"/>
              <a:t> ‘</a:t>
            </a:r>
            <a:r>
              <a:rPr lang="en-US" dirty="0" err="1"/>
              <a:t>Continu</a:t>
            </a:r>
            <a:r>
              <a:rPr lang="en-US" dirty="0"/>
              <a:t> </a:t>
            </a:r>
            <a:r>
              <a:rPr lang="en-US" dirty="0" err="1"/>
              <a:t>Inzicht</a:t>
            </a:r>
            <a:r>
              <a:rPr lang="en-US" dirty="0"/>
              <a:t>’ </a:t>
            </a:r>
            <a:r>
              <a:rPr lang="en-US" dirty="0" err="1"/>
              <a:t>en</a:t>
            </a:r>
            <a:r>
              <a:rPr lang="en-US" dirty="0"/>
              <a:t> ‘</a:t>
            </a:r>
            <a:r>
              <a:rPr lang="en-US" dirty="0" err="1"/>
              <a:t>Leren</a:t>
            </a:r>
            <a:r>
              <a:rPr lang="en-US" dirty="0"/>
              <a:t> van Data’ </a:t>
            </a:r>
            <a:r>
              <a:rPr lang="en-US" dirty="0" err="1"/>
              <a:t>gedurende</a:t>
            </a:r>
            <a:r>
              <a:rPr lang="en-US" dirty="0"/>
              <a:t> </a:t>
            </a:r>
            <a:r>
              <a:rPr lang="en-US" dirty="0" err="1"/>
              <a:t>levenscyclus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Koppeling</a:t>
            </a:r>
            <a:r>
              <a:rPr lang="en-US" dirty="0"/>
              <a:t> </a:t>
            </a:r>
            <a:r>
              <a:rPr lang="en-US" dirty="0" err="1"/>
              <a:t>probabilistische</a:t>
            </a:r>
            <a:r>
              <a:rPr lang="en-US" dirty="0"/>
              <a:t> </a:t>
            </a:r>
            <a:r>
              <a:rPr lang="en-US" dirty="0" err="1"/>
              <a:t>ontwerpen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Efficient </a:t>
            </a:r>
            <a:r>
              <a:rPr lang="en-US" dirty="0" err="1"/>
              <a:t>integreren</a:t>
            </a:r>
            <a:r>
              <a:rPr lang="en-US" dirty="0"/>
              <a:t> van </a:t>
            </a:r>
            <a:r>
              <a:rPr lang="en-US" dirty="0" err="1"/>
              <a:t>nieuwe</a:t>
            </a:r>
            <a:r>
              <a:rPr lang="en-US" dirty="0"/>
              <a:t> meet/monitor-</a:t>
            </a:r>
            <a:r>
              <a:rPr lang="en-US" dirty="0" err="1"/>
              <a:t>informatie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Navolgbaarheid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transparantie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Kostenefficiency</a:t>
            </a:r>
            <a:r>
              <a:rPr lang="en-US" dirty="0"/>
              <a:t> </a:t>
            </a:r>
            <a:r>
              <a:rPr lang="en-US" dirty="0" err="1"/>
              <a:t>gedurende</a:t>
            </a:r>
            <a:r>
              <a:rPr lang="en-US" dirty="0"/>
              <a:t> </a:t>
            </a:r>
            <a:r>
              <a:rPr lang="en-US" dirty="0" err="1"/>
              <a:t>levenscyclus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324F588-6B1E-4BCD-891F-DFB9FEBF9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954038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14359-2A7C-4C87-B65E-5B6C3A4E1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E955C-094C-445E-90D4-E7AA25D92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Digitale</a:t>
            </a:r>
            <a:r>
              <a:rPr lang="en-US" dirty="0"/>
              <a:t> </a:t>
            </a:r>
            <a:r>
              <a:rPr lang="en-US" dirty="0" err="1"/>
              <a:t>Copie</a:t>
            </a:r>
            <a:r>
              <a:rPr lang="en-US" dirty="0"/>
              <a:t> van de </a:t>
            </a:r>
            <a:r>
              <a:rPr lang="en-US" dirty="0" err="1"/>
              <a:t>werkelijkheid</a:t>
            </a:r>
            <a:endParaRPr lang="en-US" dirty="0"/>
          </a:p>
          <a:p>
            <a:r>
              <a:rPr lang="en-US" dirty="0" err="1"/>
              <a:t>Oorsprong</a:t>
            </a:r>
            <a:r>
              <a:rPr lang="en-US" dirty="0"/>
              <a:t> in </a:t>
            </a:r>
            <a:r>
              <a:rPr lang="en-US" dirty="0" err="1"/>
              <a:t>industrie</a:t>
            </a:r>
            <a:r>
              <a:rPr lang="en-US" dirty="0"/>
              <a:t> – </a:t>
            </a:r>
            <a:r>
              <a:rPr lang="en-US" dirty="0" err="1"/>
              <a:t>onderhoud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onderhoudsvoorspelling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Rolls Royce</a:t>
            </a:r>
          </a:p>
          <a:p>
            <a:pPr lvl="1"/>
            <a:r>
              <a:rPr lang="en-US" dirty="0"/>
              <a:t>Boeing etc.</a:t>
            </a:r>
          </a:p>
          <a:p>
            <a:r>
              <a:rPr lang="en-US" dirty="0" err="1"/>
              <a:t>Sterke</a:t>
            </a:r>
            <a:r>
              <a:rPr lang="en-US" dirty="0"/>
              <a:t> </a:t>
            </a:r>
            <a:r>
              <a:rPr lang="en-US" dirty="0" err="1"/>
              <a:t>relatie</a:t>
            </a:r>
            <a:r>
              <a:rPr lang="en-US" dirty="0"/>
              <a:t> met </a:t>
            </a:r>
            <a:r>
              <a:rPr lang="en-US" dirty="0" err="1"/>
              <a:t>mogelijkheden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Internet of Things (IoT) </a:t>
            </a:r>
            <a:r>
              <a:rPr lang="en-US" dirty="0" err="1"/>
              <a:t>sensoren</a:t>
            </a:r>
            <a:endParaRPr lang="en-US" dirty="0"/>
          </a:p>
          <a:p>
            <a:r>
              <a:rPr lang="en-US" dirty="0"/>
              <a:t>Twee-</a:t>
            </a:r>
            <a:r>
              <a:rPr lang="en-US" dirty="0" err="1"/>
              <a:t>weg</a:t>
            </a:r>
            <a:r>
              <a:rPr lang="en-US" dirty="0"/>
              <a:t> </a:t>
            </a:r>
            <a:r>
              <a:rPr lang="en-US" dirty="0" err="1"/>
              <a:t>koppeling</a:t>
            </a:r>
            <a:r>
              <a:rPr lang="en-US" dirty="0"/>
              <a:t>: </a:t>
            </a:r>
          </a:p>
          <a:p>
            <a:pPr lvl="1"/>
            <a:r>
              <a:rPr lang="en-US" dirty="0" err="1"/>
              <a:t>sensoren</a:t>
            </a:r>
            <a:r>
              <a:rPr lang="en-US" dirty="0"/>
              <a:t> </a:t>
            </a:r>
            <a:r>
              <a:rPr lang="en-US" dirty="0" err="1"/>
              <a:t>leveren</a:t>
            </a:r>
            <a:r>
              <a:rPr lang="en-US" dirty="0"/>
              <a:t> real-time data</a:t>
            </a:r>
          </a:p>
          <a:p>
            <a:pPr lvl="1"/>
            <a:r>
              <a:rPr lang="en-US" dirty="0"/>
              <a:t>Digital Twin </a:t>
            </a:r>
            <a:r>
              <a:rPr lang="en-US" dirty="0" err="1"/>
              <a:t>leert</a:t>
            </a:r>
            <a:r>
              <a:rPr lang="en-US" dirty="0"/>
              <a:t> van die data (Machine Learning)</a:t>
            </a:r>
          </a:p>
          <a:p>
            <a:pPr lvl="1"/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Real Twin </a:t>
            </a:r>
            <a:r>
              <a:rPr lang="en-US" dirty="0" err="1"/>
              <a:t>terug</a:t>
            </a:r>
            <a:r>
              <a:rPr lang="en-US" dirty="0"/>
              <a:t> wat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gebeuren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onderhoud</a:t>
            </a:r>
            <a:r>
              <a:rPr lang="en-US" dirty="0"/>
              <a:t>, </a:t>
            </a:r>
            <a:r>
              <a:rPr lang="en-US" dirty="0" err="1"/>
              <a:t>vervanging</a:t>
            </a:r>
            <a:r>
              <a:rPr lang="en-US" dirty="0"/>
              <a:t>, </a:t>
            </a:r>
            <a:r>
              <a:rPr lang="en-US" dirty="0" err="1"/>
              <a:t>waarschuwing</a:t>
            </a:r>
            <a:r>
              <a:rPr lang="en-US" dirty="0"/>
              <a:t> etc.)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373A2-76CC-42D4-B6B7-72306B205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juli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51F1A-533E-4937-B9DA-5D379950D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9</a:t>
            </a:fld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9CAA86-F902-4CA2-8167-984282A58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674" y="344160"/>
            <a:ext cx="5032784" cy="28492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440AD1-B0C9-4B38-9DE1-0B4D208DC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133" y="3493134"/>
            <a:ext cx="5087866" cy="2849205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0C3F6BFD-81D6-4820-B103-7B5BA1EB3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nl-NL" dirty="0"/>
              <a:t>KKP-sessie Netwerk Dijkmonitoring</a:t>
            </a:r>
          </a:p>
        </p:txBody>
      </p:sp>
    </p:spTree>
    <p:extLst>
      <p:ext uri="{BB962C8B-B14F-4D97-AF65-F5344CB8AC3E}">
        <p14:creationId xmlns:p14="http://schemas.microsoft.com/office/powerpoint/2010/main" val="1311453472"/>
      </p:ext>
    </p:extLst>
  </p:cSld>
  <p:clrMapOvr>
    <a:masterClrMapping/>
  </p:clrMapOvr>
</p:sld>
</file>

<file path=ppt/theme/theme1.xml><?xml version="1.0" encoding="utf-8"?>
<a:theme xmlns:a="http://schemas.openxmlformats.org/drawingml/2006/main" name="Deltares">
  <a:themeElements>
    <a:clrScheme name="Deltares">
      <a:dk1>
        <a:sysClr val="windowText" lastClr="000000"/>
      </a:dk1>
      <a:lt1>
        <a:sysClr val="window" lastClr="FFFFFF"/>
      </a:lt1>
      <a:dk2>
        <a:srgbClr val="080C80"/>
      </a:dk2>
      <a:lt2>
        <a:srgbClr val="F2F2F2"/>
      </a:lt2>
      <a:accent1>
        <a:srgbClr val="080C80"/>
      </a:accent1>
      <a:accent2>
        <a:srgbClr val="0D38E0"/>
      </a:accent2>
      <a:accent3>
        <a:srgbClr val="0EBBF0"/>
      </a:accent3>
      <a:accent4>
        <a:srgbClr val="00B389"/>
      </a:accent4>
      <a:accent5>
        <a:srgbClr val="00CC96"/>
      </a:accent5>
      <a:accent6>
        <a:srgbClr val="00E6A1"/>
      </a:accent6>
      <a:hlink>
        <a:srgbClr val="0D38E0"/>
      </a:hlink>
      <a:folHlink>
        <a:srgbClr val="7070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ltares - Sjabloon NL.potx" id="{B5042D55-6068-4240-A1FC-01315EC513B9}" vid="{8C6F3C8F-138B-4215-B743-53866FE2FE19}"/>
    </a:ext>
  </a:extLst>
</a:theme>
</file>

<file path=ppt/theme/theme2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4C17A9D6E8564EA870DADF184B52D4" ma:contentTypeVersion="14" ma:contentTypeDescription="Create a new document." ma:contentTypeScope="" ma:versionID="45025de1d061478f1db950ac73ae751f">
  <xsd:schema xmlns:xsd="http://www.w3.org/2001/XMLSchema" xmlns:xs="http://www.w3.org/2001/XMLSchema" xmlns:p="http://schemas.microsoft.com/office/2006/metadata/properties" xmlns:ns3="f992cb8d-6614-416d-b8ee-48252d9b8ea7" xmlns:ns4="ac2e2173-e4b3-4aac-895e-329e69538f33" targetNamespace="http://schemas.microsoft.com/office/2006/metadata/properties" ma:root="true" ma:fieldsID="d913813056a99968696e1f912059d393" ns3:_="" ns4:_="">
    <xsd:import namespace="f992cb8d-6614-416d-b8ee-48252d9b8ea7"/>
    <xsd:import namespace="ac2e2173-e4b3-4aac-895e-329e69538f3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92cb8d-6614-416d-b8ee-48252d9b8e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2e2173-e4b3-4aac-895e-329e69538f3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338BAD-8BA4-4C42-A850-147A5D210631}">
  <ds:schemaRefs>
    <ds:schemaRef ds:uri="http://schemas.microsoft.com/office/2006/metadata/properties"/>
    <ds:schemaRef ds:uri="f992cb8d-6614-416d-b8ee-48252d9b8ea7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ac2e2173-e4b3-4aac-895e-329e69538f3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636F5E9-25BB-4734-86C2-FD32BCBA5C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C3DF62-2371-4A8C-A2E9-119E6645EA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92cb8d-6614-416d-b8ee-48252d9b8ea7"/>
    <ds:schemaRef ds:uri="ac2e2173-e4b3-4aac-895e-329e69538f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Deltares - Sjabloon NL</Template>
  <TotalTime>32871</TotalTime>
  <Words>553</Words>
  <Application>Microsoft Office PowerPoint</Application>
  <PresentationFormat>Widescreen</PresentationFormat>
  <Paragraphs>156</Paragraphs>
  <Slides>22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Wingdings 2</vt:lpstr>
      <vt:lpstr>Deltares</vt:lpstr>
      <vt:lpstr>Digital Twin Waterkering en Ondergrond</vt:lpstr>
      <vt:lpstr>Opgave Hoogwater Bescherming</vt:lpstr>
      <vt:lpstr>Opgave Waterschappen</vt:lpstr>
      <vt:lpstr>PowerPoint Presentation</vt:lpstr>
      <vt:lpstr>Heterogeniteit van de ondergrond – Schaal en Structuur</vt:lpstr>
      <vt:lpstr>Steeds meer gegevens over dijken</vt:lpstr>
      <vt:lpstr>PowerPoint Presentation</vt:lpstr>
      <vt:lpstr>Grip op proces</vt:lpstr>
      <vt:lpstr>Digital Twin</vt:lpstr>
      <vt:lpstr>Voordelen van een Digital Twin</vt:lpstr>
      <vt:lpstr>Belangrijkste Ontwikkelgebieden voor een Digital Twin</vt:lpstr>
      <vt:lpstr>Digital Twin Pilot HDSR - Visualisatie en Gedeeld Beeld</vt:lpstr>
      <vt:lpstr>Data Fusie: Concept</vt:lpstr>
      <vt:lpstr>Data Fusion: Markermeerdijk Available datasets</vt:lpstr>
      <vt:lpstr>Data Fusion: Markermeerdijk </vt:lpstr>
      <vt:lpstr>Data Fusion: Markermeerdijk Risk mapping</vt:lpstr>
      <vt:lpstr>Data Fusion: CPT &amp; FreshEM Performance (80/20)</vt:lpstr>
      <vt:lpstr>PowerPoint Presentation</vt:lpstr>
      <vt:lpstr>Digitale Twin voor Waterkering en Ondergrond</vt:lpstr>
      <vt:lpstr>Samenstelling Consortium</vt:lpstr>
      <vt:lpstr>Afsluitend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Bremmer</dc:creator>
  <dc:description>Template implementation by HQ Solutions B.V.</dc:description>
  <cp:lastModifiedBy>Chris Bremmer</cp:lastModifiedBy>
  <cp:revision>9</cp:revision>
  <cp:lastPrinted>2021-10-22T08:28:23Z</cp:lastPrinted>
  <dcterms:created xsi:type="dcterms:W3CDTF">2021-10-07T14:41:27Z</dcterms:created>
  <dcterms:modified xsi:type="dcterms:W3CDTF">2021-10-31T20:25:53Z</dcterms:modified>
  <cp:version>1.0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0x0101007A4C17A9D6E8564EA870DADF184B52D4</vt:lpwstr>
  </property>
  <property fmtid="{D5CDD505-2E9C-101B-9397-08002B2CF9AE}" pid="3" name="TaxKeyword">
    <vt:lpwstr/>
  </property>
</Properties>
</file>