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7"/>
  </p:sldMasterIdLst>
  <p:notesMasterIdLst>
    <p:notesMasterId r:id="rId28"/>
  </p:notesMasterIdLst>
  <p:handoutMasterIdLst>
    <p:handoutMasterId r:id="rId29"/>
  </p:handoutMasterIdLst>
  <p:sldIdLst>
    <p:sldId id="347" r:id="rId8"/>
    <p:sldId id="342" r:id="rId9"/>
    <p:sldId id="317" r:id="rId10"/>
    <p:sldId id="327" r:id="rId11"/>
    <p:sldId id="348" r:id="rId12"/>
    <p:sldId id="349" r:id="rId13"/>
    <p:sldId id="350" r:id="rId14"/>
    <p:sldId id="351" r:id="rId15"/>
    <p:sldId id="352" r:id="rId16"/>
    <p:sldId id="353" r:id="rId17"/>
    <p:sldId id="314" r:id="rId18"/>
    <p:sldId id="329" r:id="rId19"/>
    <p:sldId id="341" r:id="rId20"/>
    <p:sldId id="331" r:id="rId21"/>
    <p:sldId id="309" r:id="rId22"/>
    <p:sldId id="340" r:id="rId23"/>
    <p:sldId id="325" r:id="rId24"/>
    <p:sldId id="343" r:id="rId25"/>
    <p:sldId id="344" r:id="rId26"/>
    <p:sldId id="328" r:id="rId27"/>
  </p:sldIdLst>
  <p:sldSz cx="12192000" cy="6858000"/>
  <p:notesSz cx="6858000" cy="9144000"/>
  <p:embeddedFontLst>
    <p:embeddedFont>
      <p:font typeface="Sweco Sans" panose="020B0604020202020204" charset="0"/>
      <p:regular r:id="rId30"/>
      <p:bold r:id="rId31"/>
      <p:italic r:id="rId32"/>
      <p:boldItalic r:id="rId33"/>
    </p:embeddedFont>
  </p:embeddedFontLst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+ Title Section" id="{67D7EC4A-8FFB-47FA-8AAF-9642EAD29776}">
          <p14:sldIdLst>
            <p14:sldId id="347"/>
            <p14:sldId id="342"/>
            <p14:sldId id="317"/>
            <p14:sldId id="327"/>
            <p14:sldId id="348"/>
            <p14:sldId id="349"/>
            <p14:sldId id="350"/>
            <p14:sldId id="351"/>
            <p14:sldId id="352"/>
            <p14:sldId id="353"/>
            <p14:sldId id="314"/>
            <p14:sldId id="329"/>
            <p14:sldId id="341"/>
            <p14:sldId id="331"/>
            <p14:sldId id="309"/>
            <p14:sldId id="340"/>
            <p14:sldId id="325"/>
            <p14:sldId id="343"/>
            <p14:sldId id="344"/>
            <p14:sldId id="32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50" autoAdjust="0"/>
    <p:restoredTop sz="88568" autoAdjust="0"/>
  </p:normalViewPr>
  <p:slideViewPr>
    <p:cSldViewPr snapToGrid="0" showGuides="1">
      <p:cViewPr varScale="1">
        <p:scale>
          <a:sx n="106" d="100"/>
          <a:sy n="106" d="100"/>
        </p:scale>
        <p:origin x="132" y="1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6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ags" Target="tags/tag1.xml"/><Relationship Id="rId7" Type="http://schemas.openxmlformats.org/officeDocument/2006/relationships/slideMaster" Target="slideMasters/slide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font" Target="fonts/font4.fntdata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font" Target="fonts/font3.fntdata"/><Relationship Id="rId37" Type="http://schemas.openxmlformats.org/officeDocument/2006/relationships/theme" Target="theme/theme1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font" Target="fonts/font2.fntdata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font" Target="fonts/font1.fntdata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8">
            <a:extLst>
              <a:ext uri="{FF2B5EF4-FFF2-40B4-BE49-F238E27FC236}">
                <a16:creationId xmlns:a16="http://schemas.microsoft.com/office/drawing/2014/main" id="{AE845206-9D4B-4268-8A29-9556DF4E229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28 November 2023</a:t>
            </a:fld>
            <a:endParaRPr lang="en-GB" sz="800" dirty="0"/>
          </a:p>
        </p:txBody>
      </p:sp>
      <p:sp>
        <p:nvSpPr>
          <p:cNvPr id="11" name="Slide Number Placeholder 9">
            <a:extLst>
              <a:ext uri="{FF2B5EF4-FFF2-40B4-BE49-F238E27FC236}">
                <a16:creationId xmlns:a16="http://schemas.microsoft.com/office/drawing/2014/main" id="{DF349B49-B9DF-4BAC-A781-810C4D36F4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760535" y="8570490"/>
            <a:ext cx="159259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‹nr.›</a:t>
            </a:fld>
            <a:endParaRPr lang="en-GB" sz="800" dirty="0"/>
          </a:p>
        </p:txBody>
      </p:sp>
      <p:sp>
        <p:nvSpPr>
          <p:cNvPr id="12" name="Footer Placeholder 10">
            <a:extLst>
              <a:ext uri="{FF2B5EF4-FFF2-40B4-BE49-F238E27FC236}">
                <a16:creationId xmlns:a16="http://schemas.microsoft.com/office/drawing/2014/main" id="{4B53B10D-D604-4E2D-B18E-A2B8163CC1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46366" y="8752305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sp>
        <p:nvSpPr>
          <p:cNvPr id="13" name="Header Placeholder 12">
            <a:extLst>
              <a:ext uri="{FF2B5EF4-FFF2-40B4-BE49-F238E27FC236}">
                <a16:creationId xmlns:a16="http://schemas.microsoft.com/office/drawing/2014/main" id="{0225AF11-4B47-41F0-B130-3DC91DD63C4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46366" y="8570490"/>
            <a:ext cx="430853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6B633F08-F507-460F-9D27-2F659DDD44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7741" y="360000"/>
            <a:ext cx="905388" cy="2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799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otes Placeholder 7">
            <a:extLst>
              <a:ext uri="{FF2B5EF4-FFF2-40B4-BE49-F238E27FC236}">
                <a16:creationId xmlns:a16="http://schemas.microsoft.com/office/drawing/2014/main" id="{ED603FBB-C012-44F8-8D4E-1E5BCC6355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60000" y="5314247"/>
            <a:ext cx="6138000" cy="31109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Slide Image Placeholder 11">
            <a:extLst>
              <a:ext uri="{FF2B5EF4-FFF2-40B4-BE49-F238E27FC236}">
                <a16:creationId xmlns:a16="http://schemas.microsoft.com/office/drawing/2014/main" id="{CE09EA81-6923-4332-8C9E-30AE045AFB6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60000" y="1479581"/>
            <a:ext cx="6138000" cy="345247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7" name="Date Placeholder 8">
            <a:extLst>
              <a:ext uri="{FF2B5EF4-FFF2-40B4-BE49-F238E27FC236}">
                <a16:creationId xmlns:a16="http://schemas.microsoft.com/office/drawing/2014/main" id="{8EBAC05E-8F24-4752-8343-003B6B511FC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760535" y="8752305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681EF29B-F0DE-4A5D-971E-F0D2D074F34E}" type="datetime4">
              <a:rPr lang="en-GB" smtClean="0"/>
              <a:t>28 November 2023</a:t>
            </a:fld>
            <a:endParaRPr lang="en-GB" sz="800" dirty="0"/>
          </a:p>
        </p:txBody>
      </p:sp>
      <p:sp>
        <p:nvSpPr>
          <p:cNvPr id="18" name="Slide Number Placeholder 9">
            <a:extLst>
              <a:ext uri="{FF2B5EF4-FFF2-40B4-BE49-F238E27FC236}">
                <a16:creationId xmlns:a16="http://schemas.microsoft.com/office/drawing/2014/main" id="{1D693BA3-BE27-457C-84EF-2CE89AE4DB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760535" y="8570490"/>
            <a:ext cx="1737465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latin typeface="+mn-lt"/>
              </a:defRPr>
            </a:lvl1pPr>
          </a:lstStyle>
          <a:p>
            <a:fld id="{A16CFAD1-D197-4A88-B173-A6412E995EE5}" type="slidenum">
              <a:rPr lang="en-GB" smtClean="0"/>
              <a:pPr/>
              <a:t>‹nr.›</a:t>
            </a:fld>
            <a:endParaRPr lang="en-GB" sz="800"/>
          </a:p>
        </p:txBody>
      </p:sp>
      <p:sp>
        <p:nvSpPr>
          <p:cNvPr id="19" name="Footer Placeholder 10">
            <a:extLst>
              <a:ext uri="{FF2B5EF4-FFF2-40B4-BE49-F238E27FC236}">
                <a16:creationId xmlns:a16="http://schemas.microsoft.com/office/drawing/2014/main" id="{F71DC945-9758-4703-A041-B00CC90596B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353656" y="8752305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/>
          </a:p>
        </p:txBody>
      </p:sp>
      <p:sp>
        <p:nvSpPr>
          <p:cNvPr id="20" name="Header Placeholder 12">
            <a:extLst>
              <a:ext uri="{FF2B5EF4-FFF2-40B4-BE49-F238E27FC236}">
                <a16:creationId xmlns:a16="http://schemas.microsoft.com/office/drawing/2014/main" id="{9AA08409-7D69-4F6B-8F0E-3BF399AD47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53656" y="8570490"/>
            <a:ext cx="4401248" cy="152702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latin typeface="+mn-lt"/>
              </a:defRPr>
            </a:lvl1pPr>
          </a:lstStyle>
          <a:p>
            <a:endParaRPr lang="en-GB" sz="800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629CDBCA-8972-4EBD-9FAA-639E756DF6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92612" y="360000"/>
            <a:ext cx="905388" cy="2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6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8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36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4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720000" indent="0" algn="l" defTabSz="914400" rtl="0" eaLnBrk="1" latinLnBrk="0" hangingPunct="1">
      <a:buFont typeface="Sweco Sans" panose="00000500000000000000" pitchFamily="2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4AF14680-7A7E-4379-8764-BB8B2A4CB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8E247043-C489-4096-BF75-05F3BA150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1B48656-43F6-4751-AF76-D756D2129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B9E047D3-7512-430E-BCB6-41EB65B73DD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F8574BAD-E84D-421E-A240-F36DB0345E16}"/>
              </a:ext>
            </a:extLst>
          </p:cNvPr>
          <p:cNvSpPr/>
          <p:nvPr userDrawn="1"/>
        </p:nvSpPr>
        <p:spPr bwMode="black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01732822-FFB2-4E61-8128-5F297FE68ADC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91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8EEFA0EB-9A5C-4F8B-A1C5-385FEF9A11CA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9499601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056C585-1B85-4FCF-8CB7-EB057D3E1D45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ED766979-17F1-7FA5-68F4-F67EE70409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82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A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8EEFA0EB-9A5C-4F8B-A1C5-385FEF9A11CA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9499601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056C585-1B85-4FCF-8CB7-EB057D3E1D45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5CA0920-7083-7DB9-BEC4-C5B789F17B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213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68FE11DF-5D8D-4045-A301-EF006678CBB9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7524000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6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AAB547A-018E-4F0F-A517-8D0872F04594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264BCBD-3805-6FF8-BAFA-EDBB826866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2457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hidden="1">
            <a:extLst>
              <a:ext uri="{FF2B5EF4-FFF2-40B4-BE49-F238E27FC236}">
                <a16:creationId xmlns:a16="http://schemas.microsoft.com/office/drawing/2014/main" id="{1A720CDE-06B6-4983-9A87-F49D92F49766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68FE11DF-5D8D-4045-A301-EF006678CBB9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12" name="Footer Placeholder 8" hidden="1">
            <a:extLst>
              <a:ext uri="{FF2B5EF4-FFF2-40B4-BE49-F238E27FC236}">
                <a16:creationId xmlns:a16="http://schemas.microsoft.com/office/drawing/2014/main" id="{7FFC0449-92BF-472B-90CF-9DF76E28F3A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1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Background"/>
          <p:cNvSpPr/>
          <p:nvPr userDrawn="1"/>
        </p:nvSpPr>
        <p:spPr>
          <a:xfrm>
            <a:off x="0" y="0"/>
            <a:ext cx="121932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49" y="1440000"/>
            <a:ext cx="7524000" cy="4683600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Click to add breaker title</a:t>
            </a:r>
            <a:endParaRPr lang="en-GB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5844358F-5F4C-43F3-8C34-5A19F0560FE2}"/>
              </a:ext>
            </a:extLst>
          </p:cNvPr>
          <p:cNvSpPr txBox="1">
            <a:spLocks/>
          </p:cNvSpPr>
          <p:nvPr userDrawn="1"/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6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AAB547A-018E-4F0F-A517-8D0872F04594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B92F7F3F-CAC8-413C-A0E1-37671463253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DC64DF6-A95A-CEF9-2717-0CC9824B11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1011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7EDF1E64-0BC0-4941-8FFB-3A71A98EA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122DDE0-C30C-4FC2-A483-1DADE324D32E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2EFDC879-555B-4B99-8F4C-5066F0F2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451" y="719138"/>
            <a:ext cx="9501188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30447" y="2159000"/>
            <a:ext cx="9501189" cy="3979862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F63A2C-6198-4B31-B738-56535BA7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9188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B3BB7AE9-051A-4813-9095-A0EB7657787D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5556250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5387" y="2159000"/>
            <a:ext cx="5556249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0926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EE5B25AD-1F7A-4D98-A00F-0E69A8BFCC1D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2598738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0"/>
            <a:ext cx="8513761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3499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B012D5B-9B1E-418C-B340-656657E49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1B582EFA-60C8-43F4-9656-D624DC1CBD03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5F5B1665-CF89-4C65-9299-ED31AFA4D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4" y="2159000"/>
            <a:ext cx="8513763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9232900" y="2159000"/>
            <a:ext cx="2598736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7A5C13-4749-4A79-AFBE-43492B56A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43852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, picture and ca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27D30B06-03F4-49D9-B1E9-9E3DA70D9F6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05F2CBD5-6B54-4620-A7D1-03F360F1B3BA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DF1BCBFD-C165-48EE-9261-525C33DD004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3740E63-FE5A-40EF-8F52-2CDC77D09BC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232900" y="2159000"/>
            <a:ext cx="2598737" cy="3978276"/>
          </a:xfrm>
        </p:spPr>
        <p:txBody>
          <a:bodyPr tIns="0" anchor="t" anchorCtr="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</a:t>
            </a:r>
            <a:br>
              <a:rPr lang="en-GB" dirty="0"/>
            </a:br>
            <a:r>
              <a:rPr lang="en-GB" dirty="0"/>
              <a:t>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450" y="719138"/>
            <a:ext cx="9501188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30450" y="2159000"/>
            <a:ext cx="4570414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4AF3B42-B46E-4E37-9811-3B8B805CA561}"/>
              </a:ext>
            </a:extLst>
          </p:cNvPr>
          <p:cNvSpPr>
            <a:spLocks noGrp="1"/>
          </p:cNvSpPr>
          <p:nvPr>
            <p:ph type="body" orient="vert" idx="18" hasCustomPrompt="1"/>
          </p:nvPr>
        </p:nvSpPr>
        <p:spPr>
          <a:xfrm>
            <a:off x="7261225" y="2159000"/>
            <a:ext cx="1611314" cy="3978276"/>
          </a:xfrm>
        </p:spPr>
        <p:txBody>
          <a:bodyPr vert="horz"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 marL="270000" indent="-270000">
              <a:spcAft>
                <a:spcPts val="600"/>
              </a:spcAft>
              <a:buFont typeface="Sweco Sans" panose="00000500000000000000" pitchFamily="2" charset="0"/>
              <a:buChar char="•"/>
              <a:defRPr b="0"/>
            </a:lvl4pPr>
            <a:lvl5pPr marL="540000" indent="-270000">
              <a:buFont typeface="Sweco Sans" panose="00000500000000000000" pitchFamily="2" charset="0"/>
              <a:buChar char="•"/>
              <a:defRPr/>
            </a:lvl5pPr>
            <a:lvl6pPr marL="810000" indent="-270000">
              <a:lnSpc>
                <a:spcPct val="100000"/>
              </a:lnSpc>
              <a:defRPr sz="1600"/>
            </a:lvl6pPr>
            <a:lvl7pPr>
              <a:lnSpc>
                <a:spcPct val="100000"/>
              </a:lnSpc>
              <a:spcAft>
                <a:spcPts val="1200"/>
              </a:spcAft>
              <a:defRPr sz="1600"/>
            </a:lvl7pPr>
            <a:lvl8pPr>
              <a:lnSpc>
                <a:spcPct val="100000"/>
              </a:lnSpc>
              <a:spcAft>
                <a:spcPts val="1200"/>
              </a:spcAft>
              <a:defRPr sz="1600"/>
            </a:lvl8pPr>
          </a:lstStyle>
          <a:p>
            <a:pPr lvl="0"/>
            <a:r>
              <a:rPr lang="en-GB" dirty="0"/>
              <a:t>Click to add caption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B9F243-CCE4-41C0-8963-739854D56F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906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xt, picture and capt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27D30B06-03F4-49D9-B1E9-9E3DA70D9F6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3460604-947A-4737-A666-20E0661C9C1D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DF1BCBFD-C165-48EE-9261-525C33DD004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C3740E63-FE5A-40EF-8F52-2CDC77D09BC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94800" y="358775"/>
            <a:ext cx="5734800" cy="6138863"/>
          </a:xfrm>
          <a:solidFill>
            <a:schemeClr val="bg1">
              <a:lumMod val="95000"/>
            </a:schemeClr>
          </a:solidFill>
        </p:spPr>
        <p:txBody>
          <a:bodyPr tIns="0" anchor="t" anchorCtr="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6" y="719138"/>
            <a:ext cx="5374800" cy="1080000"/>
          </a:xfrm>
        </p:spPr>
        <p:txBody>
          <a:bodyPr/>
          <a:lstStyle/>
          <a:p>
            <a:r>
              <a:rPr lang="en-GB" noProof="0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5374800" cy="3978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94AF3B42-B46E-4E37-9811-3B8B805CA561}"/>
              </a:ext>
            </a:extLst>
          </p:cNvPr>
          <p:cNvSpPr>
            <a:spLocks noGrp="1"/>
          </p:cNvSpPr>
          <p:nvPr>
            <p:ph type="body" orient="vert" idx="18" hasCustomPrompt="1"/>
          </p:nvPr>
        </p:nvSpPr>
        <p:spPr>
          <a:xfrm>
            <a:off x="9232900" y="719138"/>
            <a:ext cx="2235199" cy="5418138"/>
          </a:xfrm>
        </p:spPr>
        <p:txBody>
          <a:bodyPr vert="horz"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>
                <a:solidFill>
                  <a:schemeClr val="bg1"/>
                </a:solidFill>
              </a:defRPr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>
                <a:solidFill>
                  <a:schemeClr val="bg1"/>
                </a:solidFill>
              </a:defRPr>
            </a:lvl2pPr>
            <a:lvl3pPr marL="180000" indent="-180000">
              <a:lnSpc>
                <a:spcPct val="120000"/>
              </a:lnSpc>
              <a:buClrTx/>
              <a:buFont typeface="Sweco Sans" panose="00000500000000000000" pitchFamily="2" charset="0"/>
              <a:buChar char="•"/>
              <a:defRPr sz="1000">
                <a:solidFill>
                  <a:schemeClr val="bg1"/>
                </a:solidFill>
              </a:defRPr>
            </a:lvl3pPr>
            <a:lvl4pPr marL="270000" indent="-270000">
              <a:spcAft>
                <a:spcPts val="600"/>
              </a:spcAft>
              <a:buFont typeface="Sweco Sans" panose="00000500000000000000" pitchFamily="2" charset="0"/>
              <a:buChar char="•"/>
              <a:defRPr b="0"/>
            </a:lvl4pPr>
            <a:lvl5pPr marL="540000" indent="-270000">
              <a:buFont typeface="Sweco Sans" panose="00000500000000000000" pitchFamily="2" charset="0"/>
              <a:buChar char="•"/>
              <a:defRPr/>
            </a:lvl5pPr>
            <a:lvl6pPr marL="810000" indent="-270000">
              <a:lnSpc>
                <a:spcPct val="100000"/>
              </a:lnSpc>
              <a:defRPr sz="1600"/>
            </a:lvl6pPr>
            <a:lvl7pPr>
              <a:lnSpc>
                <a:spcPct val="100000"/>
              </a:lnSpc>
              <a:spcAft>
                <a:spcPts val="1200"/>
              </a:spcAft>
              <a:defRPr sz="1600"/>
            </a:lvl7pPr>
            <a:lvl8pPr>
              <a:lnSpc>
                <a:spcPct val="100000"/>
              </a:lnSpc>
              <a:spcAft>
                <a:spcPts val="1200"/>
              </a:spcAft>
              <a:defRPr sz="1600"/>
            </a:lvl8pPr>
          </a:lstStyle>
          <a:p>
            <a:pPr lvl="0"/>
            <a:r>
              <a:rPr lang="en-GB" dirty="0"/>
              <a:t>Click to add caption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DB9F243-CCE4-41C0-8963-739854D56F9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B57B1331-54BF-4646-A2FB-E045B86D985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31655F18-894C-497C-BB4F-3E9A1F34877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282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12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7EDF1E64-0BC0-4941-8FFB-3A71A98EA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0E75943B-4360-4861-9B61-EA2D179B18C1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8" name="Footer Placeholder 7" hidden="1">
            <a:extLst>
              <a:ext uri="{FF2B5EF4-FFF2-40B4-BE49-F238E27FC236}">
                <a16:creationId xmlns:a16="http://schemas.microsoft.com/office/drawing/2014/main" id="{2EFDC879-555B-4B99-8F4C-5066F0F2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4530CC-870B-4CCA-A53A-7A6834AF95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0"/>
            <a:ext cx="11472862" cy="3979862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F63A2C-6198-4B31-B738-56535BA7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011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 hidden="1">
            <a:extLst>
              <a:ext uri="{FF2B5EF4-FFF2-40B4-BE49-F238E27FC236}">
                <a16:creationId xmlns:a16="http://schemas.microsoft.com/office/drawing/2014/main" id="{C2B0324C-A039-4DA9-A64C-21861C576F8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D223DB88-96E7-4BFC-A08C-3110EF06FA9A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9" name="Footer Placeholder 8" hidden="1">
            <a:extLst>
              <a:ext uri="{FF2B5EF4-FFF2-40B4-BE49-F238E27FC236}">
                <a16:creationId xmlns:a16="http://schemas.microsoft.com/office/drawing/2014/main" id="{A91361D7-EFEF-4D5A-A85B-569EBF46AC8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083CB77-7128-4C5C-89ED-0DD17904CB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5" y="2159001"/>
            <a:ext cx="5556250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3799" y="2159000"/>
            <a:ext cx="2598738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232900" y="2159001"/>
            <a:ext cx="2598738" cy="3978274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3C5BE49-EFEB-4248-8EEA-4E4B153269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3149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73443B04-46A8-47D9-871F-5C917F45AAAF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2" y="2160000"/>
            <a:ext cx="5556253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7261222" y="2160000"/>
            <a:ext cx="4570415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5388" y="4498181"/>
            <a:ext cx="1611312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220324" y="4498181"/>
            <a:ext cx="1611313" cy="1640094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937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8086B-090D-4629-BD77-C06BBC552CD0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3" y="2160000"/>
            <a:ext cx="3580938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04174" y="2160000"/>
            <a:ext cx="3581401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5" name="Picture Placeholder 18">
            <a:extLst>
              <a:ext uri="{FF2B5EF4-FFF2-40B4-BE49-F238E27FC236}">
                <a16:creationId xmlns:a16="http://schemas.microsoft.com/office/drawing/2014/main" id="{D4B1F798-EF3C-45A1-A4C5-7D5A422CCD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32438" y="4498181"/>
            <a:ext cx="2599200" cy="1639094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</a:t>
            </a:r>
            <a:r>
              <a:rPr lang="en-GB" dirty="0" err="1"/>
              <a:t>hereand</a:t>
            </a:r>
            <a:r>
              <a:rPr lang="en-GB" dirty="0"/>
              <a:t> insert picture 3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03714" y="4498181"/>
            <a:ext cx="1611312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247063" y="2160000"/>
            <a:ext cx="1612900" cy="1979180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CB23D00-6CEF-46C2-93FE-6AB06C0B6C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218738" y="2160000"/>
            <a:ext cx="1612899" cy="1979180"/>
          </a:xfrm>
        </p:spPr>
        <p:txBody>
          <a:bodyPr anchor="b" anchorCtr="0"/>
          <a:lstStyle>
            <a:lvl1pPr marL="0" indent="0" algn="r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 algn="r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3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6186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1C1C9F01-07D6-4B83-881C-30B8B9BD8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2EF2E-8559-4E83-9836-5B16CF3DFD6B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1E10CDE2-8DF0-4CA6-BB82-965B73B24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2761A4F-B19F-47CB-9255-4EB8A61D19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58773" y="2160000"/>
            <a:ext cx="2599200" cy="3978275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1 via Sweco PickIt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7BF1A6A6-361E-4090-8FB5-9EDB87567D4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317876" y="2160000"/>
            <a:ext cx="2599200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2 via Sweco PickIt</a:t>
            </a:r>
          </a:p>
        </p:txBody>
      </p:sp>
      <p:sp>
        <p:nvSpPr>
          <p:cNvPr id="25" name="Picture Placeholder 18">
            <a:extLst>
              <a:ext uri="{FF2B5EF4-FFF2-40B4-BE49-F238E27FC236}">
                <a16:creationId xmlns:a16="http://schemas.microsoft.com/office/drawing/2014/main" id="{D4B1F798-EF3C-45A1-A4C5-7D5A422CCD81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275388" y="4498181"/>
            <a:ext cx="2599200" cy="1639094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3 via Sweco PickIt</a:t>
            </a:r>
          </a:p>
        </p:txBody>
      </p:sp>
      <p:sp>
        <p:nvSpPr>
          <p:cNvPr id="26" name="Picture Placeholder 20">
            <a:extLst>
              <a:ext uri="{FF2B5EF4-FFF2-40B4-BE49-F238E27FC236}">
                <a16:creationId xmlns:a16="http://schemas.microsoft.com/office/drawing/2014/main" id="{A227C9BD-FF6B-4CCA-8596-4FE45CD09EE1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218274" y="2160000"/>
            <a:ext cx="1613363" cy="1979180"/>
          </a:xfrm>
          <a:solidFill>
            <a:schemeClr val="bg1">
              <a:lumMod val="95000"/>
            </a:schemeClr>
          </a:solidFill>
        </p:spPr>
        <p:txBody>
          <a:bodyPr tIns="36000"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picture 4 via Sweco PickIt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7BDA0C-F09B-416F-809F-19785969C2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/>
              <a:t>Click to add title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D296C21-AAC0-40E4-9836-2E2A7D420E8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17875" y="4498181"/>
            <a:ext cx="1611313" cy="1639093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buFont typeface="Sweco Sans" panose="00000500000000000000" pitchFamily="2" charset="0"/>
              <a:buChar char="•"/>
              <a:defRPr sz="1000"/>
            </a:lvl3pPr>
            <a:lvl4pPr>
              <a:lnSpc>
                <a:spcPct val="120000"/>
              </a:lnSpc>
              <a:defRPr sz="1000"/>
            </a:lvl4pPr>
            <a:lvl5pPr>
              <a:lnSpc>
                <a:spcPct val="120000"/>
              </a:lnSpc>
              <a:defRPr sz="1000"/>
            </a:lvl5pPr>
          </a:lstStyle>
          <a:p>
            <a:pPr lvl="0"/>
            <a:r>
              <a:rPr lang="en-GB" dirty="0"/>
              <a:t>Click to add text 1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030BA831-512D-4CAC-9CDB-98CF2BAC33E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75388" y="2160000"/>
            <a:ext cx="1611312" cy="1979180"/>
          </a:xfrm>
        </p:spPr>
        <p:txBody>
          <a:bodyPr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2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CB23D00-6CEF-46C2-93FE-6AB06C0B6C1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261224" y="2160000"/>
            <a:ext cx="1613363" cy="1979180"/>
          </a:xfrm>
        </p:spPr>
        <p:txBody>
          <a:bodyPr anchor="b" anchorCtr="0"/>
          <a:lstStyle>
            <a:lvl1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3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6FC167E-A4E6-4FBE-B417-194E5E11F1B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0218274" y="4498181"/>
            <a:ext cx="1613364" cy="1639094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600"/>
              </a:spcAft>
              <a:buFont typeface="Sweco Sans" panose="00000500000000000000" pitchFamily="2" charset="0"/>
              <a:buChar char="​"/>
              <a:defRPr sz="1000"/>
            </a:lvl1pPr>
            <a:lvl2pPr marL="0" indent="0">
              <a:lnSpc>
                <a:spcPct val="120000"/>
              </a:lnSpc>
              <a:spcAft>
                <a:spcPts val="600"/>
              </a:spcAft>
              <a:buFont typeface="Sweco Sans" panose="00000500000000000000" pitchFamily="2" charset="0"/>
              <a:buChar char="​"/>
              <a:defRPr sz="1000" b="1"/>
            </a:lvl2pPr>
            <a:lvl3pPr marL="180000" indent="-180000">
              <a:lnSpc>
                <a:spcPct val="120000"/>
              </a:lnSpc>
              <a:spcAft>
                <a:spcPts val="600"/>
              </a:spcAft>
              <a:defRPr sz="1000"/>
            </a:lvl3pPr>
            <a:lvl4pPr>
              <a:lnSpc>
                <a:spcPct val="120000"/>
              </a:lnSpc>
              <a:spcAft>
                <a:spcPts val="600"/>
              </a:spcAft>
              <a:defRPr sz="1000"/>
            </a:lvl4pPr>
            <a:lvl5pPr>
              <a:lnSpc>
                <a:spcPct val="120000"/>
              </a:lnSpc>
              <a:spcAft>
                <a:spcPts val="600"/>
              </a:spcAft>
              <a:defRPr sz="1000"/>
            </a:lvl5pPr>
          </a:lstStyle>
          <a:p>
            <a:pPr lvl="0"/>
            <a:r>
              <a:rPr lang="en-GB" dirty="0"/>
              <a:t>Click to add text 4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96D47-0346-4B19-801D-C9C087EE2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8849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Four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46D79923-6F9C-4EDE-9E95-10CB3051078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843A11D-764B-4303-856E-94E26B37402D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6D0416BB-00AC-4DD5-897B-F4EDB13370E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F0DCE3-F1DA-4CC1-BB76-F356C957EE5C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F8F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11472863" cy="1087436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noProof="0" dirty="0"/>
              <a:t>Click to add title, three lines optional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2598738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1"/>
            <a:ext cx="2598738" cy="397827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725A8F3-C789-43A7-B9C7-C2E8AD06CA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75388" y="2159000"/>
            <a:ext cx="5556249" cy="18108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A075391-72C2-46AD-A34B-A677ADEAE2B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75387" y="4321613"/>
            <a:ext cx="5556251" cy="18108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7E9903A-53AE-4B97-879C-5DBFEB00E13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0A77AEB-1276-4DBD-BDCA-02E4075F3C3A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A32D35A0-121E-4E55-99B2-4FF85335801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62070372-376A-9E44-0F24-E9A0D296E3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461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REPORT Si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 hidden="1">
            <a:extLst>
              <a:ext uri="{FF2B5EF4-FFF2-40B4-BE49-F238E27FC236}">
                <a16:creationId xmlns:a16="http://schemas.microsoft.com/office/drawing/2014/main" id="{E98FB850-FB82-4BFB-9804-8994FC797D75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DAC7B038-5818-440B-80D9-603D41B1FC36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10" name="Footer Placeholder 9" hidden="1">
            <a:extLst>
              <a:ext uri="{FF2B5EF4-FFF2-40B4-BE49-F238E27FC236}">
                <a16:creationId xmlns:a16="http://schemas.microsoft.com/office/drawing/2014/main" id="{978950A0-9C85-49B3-834A-4CC59F92032B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561FD5-F043-4AD1-B1D4-5A402A36ED6E}"/>
              </a:ext>
            </a:extLst>
          </p:cNvPr>
          <p:cNvSpPr/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rgbClr val="F8F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31696E-E78E-4BE5-80E0-DFA812C79A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4" y="720000"/>
            <a:ext cx="5556251" cy="1081677"/>
          </a:xfrm>
        </p:spPr>
        <p:txBody>
          <a:bodyPr/>
          <a:lstStyle>
            <a:lvl1pPr>
              <a:defRPr sz="2800"/>
            </a:lvl1pPr>
          </a:lstStyle>
          <a:p>
            <a:r>
              <a:rPr lang="en-GB" dirty="0"/>
              <a:t>Click to add </a:t>
            </a:r>
            <a:r>
              <a:rPr lang="en-GB" sz="2800" dirty="0">
                <a:solidFill>
                  <a:schemeClr val="tx1"/>
                </a:solidFill>
              </a:rPr>
              <a:t>title, three lines optional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8776" y="2159000"/>
            <a:ext cx="2599200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17CE2ECF-AF40-4809-BD16-DFC59D53926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2159000"/>
            <a:ext cx="2598737" cy="39782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3173555-621B-4368-85A5-D9E165C7634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275388" y="719138"/>
            <a:ext cx="2599200" cy="27072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F68EC61-8561-4994-8A68-09675655FE3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275388" y="3787200"/>
            <a:ext cx="2599200" cy="23500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180BF4E0-B153-411A-B8D8-A592C7C565FF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232900" y="719137"/>
            <a:ext cx="2598738" cy="270720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F42111F8-D026-4080-A7D1-2BD64D26F37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232899" y="3787200"/>
            <a:ext cx="2600325" cy="23500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dirty="0"/>
              <a:t>6</a:t>
            </a:r>
          </a:p>
          <a:p>
            <a:pPr lvl="6"/>
            <a:r>
              <a:rPr lang="en-GB" dirty="0"/>
              <a:t>7</a:t>
            </a:r>
          </a:p>
          <a:p>
            <a:pPr lvl="7"/>
            <a:r>
              <a:rPr lang="en-GB" dirty="0"/>
              <a:t>8</a:t>
            </a:r>
          </a:p>
          <a:p>
            <a:pPr lvl="8"/>
            <a:r>
              <a:rPr lang="en-GB" dirty="0"/>
              <a:t>9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CFD8AA9C-93A9-4D69-B89F-3B6F47D1B6E6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01E9351-76A8-4E29-9CD2-F44CA2DC3A7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2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CAC926B-6737-4CB4-A3D8-3A1029D445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B590BDA-2E95-7B3E-B94C-B0564EF618B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6906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hree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877CC-9A84-4266-9DEB-631105967688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7EB98B78-341C-46CB-B5C7-0A423B460D9F}"/>
              </a:ext>
            </a:extLst>
          </p:cNvPr>
          <p:cNvSpPr txBox="1">
            <a:spLocks/>
          </p:cNvSpPr>
          <p:nvPr userDrawn="1"/>
        </p:nvSpPr>
        <p:spPr bwMode="ltGray">
          <a:xfrm>
            <a:off x="0" y="0"/>
            <a:ext cx="12192000" cy="6861600"/>
          </a:xfrm>
          <a:prstGeom prst="rect">
            <a:avLst/>
          </a:prstGeom>
          <a:solidFill>
            <a:schemeClr val="accent6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8506800" cy="2700000"/>
          </a:xfrm>
        </p:spPr>
        <p:txBody>
          <a:bodyPr/>
          <a:lstStyle>
            <a:lvl1pPr>
              <a:defRPr sz="6000"/>
            </a:lvl1pPr>
          </a:lstStyle>
          <a:p>
            <a:r>
              <a:rPr lang="en-GB" dirty="0"/>
              <a:t>Click to add title, </a:t>
            </a:r>
            <a:r>
              <a:rPr lang="en-GB" sz="6000" dirty="0">
                <a:solidFill>
                  <a:schemeClr val="tx1"/>
                </a:solidFill>
              </a:rPr>
              <a:t>three lines optional 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58775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7A77435-8EB4-466C-A42A-7A5E1BB4EF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17875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8" name="Content Placeholder 4">
            <a:extLst>
              <a:ext uri="{FF2B5EF4-FFF2-40B4-BE49-F238E27FC236}">
                <a16:creationId xmlns:a16="http://schemas.microsoft.com/office/drawing/2014/main" id="{E959CF49-883A-4558-829C-FC54C14FFD7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232900" y="3780000"/>
            <a:ext cx="2598738" cy="2357275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5pPr>
              <a:defRPr/>
            </a:lvl5pPr>
            <a:lvl6pPr>
              <a:buClrTx/>
              <a:defRPr/>
            </a:lvl6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6851218-307E-419C-B851-D3A637CEA66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2E4BD329-C063-449B-A007-31421A92C4D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1C55B5F3-98AF-9492-6457-60B1DAF348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420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C5E3D-A5F5-4742-93A3-FD8FE798FBB3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Background">
            <a:extLst>
              <a:ext uri="{FF2B5EF4-FFF2-40B4-BE49-F238E27FC236}">
                <a16:creationId xmlns:a16="http://schemas.microsoft.com/office/drawing/2014/main" id="{7EB98B78-341C-46CB-B5C7-0A423B460D9F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6000"/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719998"/>
            <a:ext cx="2598738" cy="2700000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97A77435-8EB4-466C-A42A-7A5E1BB4EF4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9232900" y="3779999"/>
            <a:ext cx="2598738" cy="2357275"/>
          </a:xfrm>
        </p:spPr>
        <p:txBody>
          <a:bodyPr/>
          <a:lstStyle>
            <a:lvl1pPr>
              <a:defRPr/>
            </a:lvl1pPr>
            <a:lvl5pPr>
              <a:defRPr/>
            </a:lvl5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  <a:endParaRPr lang="en-GB" dirty="0"/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4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0ED3F853-9A80-4574-91F5-F5AFC6C252A1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2E4BD329-C063-449B-A007-31421A92C4D1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EE2B6A6E-5362-FEC6-8EA7-9436D4D689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8208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ditorial. Picture with white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31567-315E-40E9-BCE1-CC8194A893FF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6F296A-5213-4F68-B8BF-1FDB968582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tx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background picture via Sweco PickIt. All text is white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3780000"/>
            <a:ext cx="2598738" cy="235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0185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ditorial. Picture with blac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2379D0A-AECF-4739-B557-230922CD5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B320B-FA5F-4FB8-9348-06EF2127B249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5ABF6FF7-435B-48A3-A206-18FEC2B2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C6F296A-5213-4F68-B8BF-1FDB9685829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1400"/>
            </a:lvl1pPr>
          </a:lstStyle>
          <a:p>
            <a:r>
              <a:rPr lang="en-GB" dirty="0"/>
              <a:t>Click here and insert background picture via Sweco PickIt. All text is black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10B513-4845-498B-A218-C26944C27B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775" y="719137"/>
            <a:ext cx="5554800" cy="5418137"/>
          </a:xfrm>
        </p:spPr>
        <p:txBody>
          <a:bodyPr/>
          <a:lstStyle>
            <a:lvl1pPr>
              <a:defRPr sz="54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 in several lines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0439E3-61EE-47FC-BCB7-D86FFC5D0FA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232900" y="719137"/>
            <a:ext cx="2598738" cy="270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text (Enter+TAB for next text level, SHIFT+TAB to go back in levels)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F46F44-84E0-4667-87C2-35B6B9F3A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566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1806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ditorial.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D5EB77DB-1113-43CC-9494-E63E9FE97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FB583163-A7A2-46DD-8954-C641F489EE69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0D4E9E40-D75F-4816-8D37-FA4F873E3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21532D-3B11-4547-83F3-18849C202CDA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811CEEF-AACC-44B6-BACB-BB91686526B7}"/>
              </a:ext>
            </a:extLst>
          </p:cNvPr>
          <p:cNvSpPr/>
          <p:nvPr userDrawn="1"/>
        </p:nvSpPr>
        <p:spPr bwMode="ltGray"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en-GB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58775" y="719138"/>
            <a:ext cx="5375275" cy="5419724"/>
          </a:xfrm>
        </p:spPr>
        <p:txBody>
          <a:bodyPr/>
          <a:lstStyle>
            <a:lvl1pPr>
              <a:defRPr sz="96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B84B84-CC9A-4DB6-81CA-225F34A665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54775" y="719138"/>
            <a:ext cx="2417763" cy="5419724"/>
          </a:xfrm>
        </p:spPr>
        <p:txBody>
          <a:bodyPr/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spcAft>
                <a:spcPts val="600"/>
              </a:spcAft>
              <a:defRPr/>
            </a:lvl4pPr>
            <a:lvl5pPr>
              <a:lnSpc>
                <a:spcPct val="120000"/>
              </a:lnSpc>
              <a:spcAft>
                <a:spcPts val="600"/>
              </a:spcAft>
              <a:defRPr/>
            </a:lvl5pPr>
            <a:lvl6pPr>
              <a:buClrTx/>
              <a:defRPr/>
            </a:lvl6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61248A5-AC23-44C1-8CCF-3D4E6CA49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7729915B-EBC1-4B9C-A7AB-A0FE27AABADD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5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313EAC08-E95A-439A-8D8F-237126EA0A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bg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F0B32E5-E10C-74F9-21A7-DF47B94802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4342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4066" userDrawn="1">
          <p15:clr>
            <a:srgbClr val="F26B43"/>
          </p15:clr>
        </p15:guide>
        <p15:guide id="2" pos="3612" userDrawn="1">
          <p15:clr>
            <a:srgbClr val="F26B43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B6FC43D1-0E3D-4D1E-B124-F4479ADA216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6167BD-2E1B-4064-9794-6E83082165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30450" y="1440000"/>
            <a:ext cx="5556250" cy="4697275"/>
          </a:xfrm>
        </p:spPr>
        <p:txBody>
          <a:bodyPr/>
          <a:lstStyle>
            <a:lvl1pPr marL="0" indent="0">
              <a:lnSpc>
                <a:spcPct val="83000"/>
              </a:lnSpc>
              <a:spcAft>
                <a:spcPts val="0"/>
              </a:spcAft>
              <a:buFont typeface="Sweco Sans" panose="00000500000000000000" pitchFamily="2" charset="0"/>
              <a:buNone/>
              <a:defRPr sz="6000"/>
            </a:lvl1pPr>
            <a:lvl2pPr marL="0" indent="0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400"/>
            </a:lvl2pPr>
            <a:lvl3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6pPr>
            <a:lvl7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7pPr>
            <a:lvl8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8pPr>
            <a:lvl9pPr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Click to add quote 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043AD43-C600-4496-A3A5-605A75D1C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450" y="5342400"/>
            <a:ext cx="5556250" cy="432000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70000" indent="0">
              <a:buNone/>
              <a:defRPr/>
            </a:lvl2pPr>
          </a:lstStyle>
          <a:p>
            <a:pPr lvl="0"/>
            <a:r>
              <a:rPr lang="en-GB" dirty="0"/>
              <a:t>Click to add name, source etc…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728B5-98D3-450F-BE79-D3771948FD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A4BD563-012F-48EA-B381-9DD6758D31BE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1B2EB-4C69-4214-B603-16A6AEEFF9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61751-16F2-45FD-8A13-61A2D47D7D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DEDE60-B59F-4B86-892E-D666078617C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30B6370-2531-4640-A313-BA199C16650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3690F4-9868-015B-08AC-93B8F3F2FB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41395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 bright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B6FC43D1-0E3D-4D1E-B124-F4479ADA216E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66167BD-2E1B-4064-9794-6E83082165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330450" y="1440000"/>
            <a:ext cx="5556250" cy="4697275"/>
          </a:xfrm>
        </p:spPr>
        <p:txBody>
          <a:bodyPr/>
          <a:lstStyle>
            <a:lvl1pPr marL="0" indent="0">
              <a:lnSpc>
                <a:spcPct val="83000"/>
              </a:lnSpc>
              <a:spcAft>
                <a:spcPts val="0"/>
              </a:spcAft>
              <a:buFont typeface="Sweco Sans" panose="00000500000000000000" pitchFamily="2" charset="0"/>
              <a:buNone/>
              <a:defRPr sz="6000"/>
            </a:lvl1pPr>
            <a:lvl2pPr marL="0" indent="0">
              <a:lnSpc>
                <a:spcPct val="120000"/>
              </a:lnSpc>
              <a:spcBef>
                <a:spcPts val="210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400"/>
            </a:lvl2pPr>
            <a:lvl3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3pPr>
            <a:lvl4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4pPr>
            <a:lvl5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5pPr>
            <a:lvl6pPr marL="0" indent="0">
              <a:lnSpc>
                <a:spcPct val="12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400">
                <a:solidFill>
                  <a:schemeClr val="tx1"/>
                </a:solidFill>
              </a:defRPr>
            </a:lvl6pPr>
            <a:lvl7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7pPr>
            <a:lvl8pPr>
              <a:lnSpc>
                <a:spcPct val="12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8pPr>
            <a:lvl9pPr>
              <a:lnSpc>
                <a:spcPct val="120000"/>
              </a:lnSpc>
              <a:spcBef>
                <a:spcPts val="0"/>
              </a:spcBef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Click to add quote </a:t>
            </a:r>
          </a:p>
          <a:p>
            <a:pPr lvl="1"/>
            <a:r>
              <a:rPr lang="en-GB" dirty="0"/>
              <a:t>Second level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043AD43-C600-4496-A3A5-605A75D1CE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450" y="5342400"/>
            <a:ext cx="5556250" cy="432000"/>
          </a:xfrm>
        </p:spPr>
        <p:txBody>
          <a:bodyPr anchor="b" anchorCtr="0"/>
          <a:lstStyle>
            <a:lvl1pPr marL="0" indent="0">
              <a:buFontTx/>
              <a:buNone/>
              <a:defRPr sz="1400"/>
            </a:lvl1pPr>
            <a:lvl2pPr marL="270000" indent="0">
              <a:buNone/>
              <a:defRPr/>
            </a:lvl2pPr>
          </a:lstStyle>
          <a:p>
            <a:pPr lvl="0"/>
            <a:r>
              <a:rPr lang="en-GB" dirty="0"/>
              <a:t>Click to add name, source etc…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6728B5-98D3-450F-BE79-D3771948FDB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A4BD563-012F-48EA-B381-9DD6758D31BE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61B2EB-4C69-4214-B603-16A6AEEFF9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161751-16F2-45FD-8A13-61A2D47D7D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0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DEDE60-B59F-4B86-892E-D666078617C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30B6370-2531-4640-A313-BA199C16650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3690F4-9868-015B-08AC-93B8F3F2FB9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2803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Click to add title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BA5755D-1BE9-42A9-929E-A63DEEC5B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4D1A927-0083-4F75-83FB-9A5732AC695F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02A880-3CF6-4E67-B5D8-E059AC348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21F475-DC90-4C02-9CBD-60E13987B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8886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78DBC4-5AB4-4F00-952D-E8E5FAAC0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AF1D687-E4AA-47E0-9DD8-C555D0F61576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C91983-00E8-424B-B389-7DE321CA6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2AB89F-D8E8-44C4-B0A4-3354FEBB8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39488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42598A-5D87-4FE6-97FE-6C2F2295FF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C2F6-D25A-4B45-B2DC-2E55BC3C22C2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40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C37C7C8-0F4F-4351-8175-D9747ED3D8F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9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5F248C98-7421-425B-AF9D-4E0B225CF9CF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7772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A 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B42598A-5D87-4FE6-97FE-6C2F2295FFA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CC2F6-D25A-4B45-B2DC-2E55BC3C22C2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40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1C37C7C8-0F4F-4351-8175-D9747ED3D8FF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9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5F248C98-7421-425B-AF9D-4E0B225CF9CF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27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B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50F7A21D-1D6B-44B5-AC7B-33377337F14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6B3F-6B52-4EB8-9842-067E2523EF2B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 bwMode="white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39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8A62313-F682-47BE-8B35-5A644062027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0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78264B9-3E62-4FAE-8845-16895CE013D8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0286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ransforming society together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ackground">
            <a:extLst>
              <a:ext uri="{FF2B5EF4-FFF2-40B4-BE49-F238E27FC236}">
                <a16:creationId xmlns:a16="http://schemas.microsoft.com/office/drawing/2014/main" id="{50F7A21D-1D6B-44B5-AC7B-33377337F14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CF68D8-519C-4A64-ACC7-DD3F1576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06B3F-6B52-4EB8-9842-067E2523EF2B}" type="datetime4">
              <a:rPr lang="en-GB" smtClean="0"/>
              <a:t>28 November 2023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181662-FC69-4DC0-A444-0C4ECEBD3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12A3D8-0228-43FC-AD18-9537F0E9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9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5BD89D1-10F9-493C-B48A-9029945B0505}"/>
              </a:ext>
            </a:extLst>
          </p:cNvPr>
          <p:cNvSpPr/>
          <p:nvPr userDrawn="1"/>
        </p:nvSpPr>
        <p:spPr bwMode="white"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139AAA5-590E-4EFA-B68C-3969844E530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grpSp>
        <p:nvGrpSpPr>
          <p:cNvPr id="11" name="Group 4">
            <a:extLst>
              <a:ext uri="{FF2B5EF4-FFF2-40B4-BE49-F238E27FC236}">
                <a16:creationId xmlns:a16="http://schemas.microsoft.com/office/drawing/2014/main" id="{5776B09B-5B0C-47B6-8CF3-3D1E61C9353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336800" y="1477811"/>
            <a:ext cx="5016500" cy="2604742"/>
            <a:chOff x="3788" y="1417"/>
            <a:chExt cx="4497" cy="2335"/>
          </a:xfrm>
          <a:solidFill>
            <a:schemeClr val="tx1"/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A1F4AAC-EDBD-407F-B186-6C7B4C785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1417"/>
              <a:ext cx="358" cy="621"/>
            </a:xfrm>
            <a:custGeom>
              <a:avLst/>
              <a:gdLst>
                <a:gd name="T0" fmla="*/ 55 w 55"/>
                <a:gd name="T1" fmla="*/ 4 h 95"/>
                <a:gd name="T2" fmla="*/ 55 w 55"/>
                <a:gd name="T3" fmla="*/ 6 h 95"/>
                <a:gd name="T4" fmla="*/ 52 w 55"/>
                <a:gd name="T5" fmla="*/ 9 h 95"/>
                <a:gd name="T6" fmla="*/ 32 w 55"/>
                <a:gd name="T7" fmla="*/ 9 h 95"/>
                <a:gd name="T8" fmla="*/ 32 w 55"/>
                <a:gd name="T9" fmla="*/ 92 h 95"/>
                <a:gd name="T10" fmla="*/ 29 w 55"/>
                <a:gd name="T11" fmla="*/ 95 h 95"/>
                <a:gd name="T12" fmla="*/ 26 w 55"/>
                <a:gd name="T13" fmla="*/ 95 h 95"/>
                <a:gd name="T14" fmla="*/ 23 w 55"/>
                <a:gd name="T15" fmla="*/ 92 h 95"/>
                <a:gd name="T16" fmla="*/ 23 w 55"/>
                <a:gd name="T17" fmla="*/ 9 h 95"/>
                <a:gd name="T18" fmla="*/ 3 w 55"/>
                <a:gd name="T19" fmla="*/ 9 h 95"/>
                <a:gd name="T20" fmla="*/ 0 w 55"/>
                <a:gd name="T21" fmla="*/ 6 h 95"/>
                <a:gd name="T22" fmla="*/ 0 w 55"/>
                <a:gd name="T23" fmla="*/ 4 h 95"/>
                <a:gd name="T24" fmla="*/ 3 w 55"/>
                <a:gd name="T25" fmla="*/ 0 h 95"/>
                <a:gd name="T26" fmla="*/ 52 w 55"/>
                <a:gd name="T27" fmla="*/ 0 h 95"/>
                <a:gd name="T28" fmla="*/ 55 w 55"/>
                <a:gd name="T29" fmla="*/ 4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95">
                  <a:moveTo>
                    <a:pt x="55" y="4"/>
                  </a:moveTo>
                  <a:cubicBezTo>
                    <a:pt x="55" y="6"/>
                    <a:pt x="55" y="6"/>
                    <a:pt x="55" y="6"/>
                  </a:cubicBezTo>
                  <a:cubicBezTo>
                    <a:pt x="55" y="8"/>
                    <a:pt x="54" y="9"/>
                    <a:pt x="5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2" y="94"/>
                    <a:pt x="31" y="95"/>
                    <a:pt x="29" y="95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24" y="95"/>
                    <a:pt x="23" y="94"/>
                    <a:pt x="23" y="92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6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9D00D0E3-6D7E-4224-970D-5E8298B78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9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5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0 h 68"/>
                <a:gd name="T20" fmla="*/ 5 w 29"/>
                <a:gd name="T21" fmla="*/ 0 h 68"/>
                <a:gd name="T22" fmla="*/ 8 w 29"/>
                <a:gd name="T23" fmla="*/ 4 h 68"/>
                <a:gd name="T24" fmla="*/ 8 w 29"/>
                <a:gd name="T25" fmla="*/ 10 h 68"/>
                <a:gd name="T26" fmla="*/ 25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5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12" y="3"/>
                    <a:pt x="17" y="0"/>
                    <a:pt x="25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AD1840E-BDCE-481A-8533-5DC080C16C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46" y="1587"/>
              <a:ext cx="352" cy="458"/>
            </a:xfrm>
            <a:custGeom>
              <a:avLst/>
              <a:gdLst>
                <a:gd name="T0" fmla="*/ 54 w 54"/>
                <a:gd name="T1" fmla="*/ 64 h 70"/>
                <a:gd name="T2" fmla="*/ 54 w 54"/>
                <a:gd name="T3" fmla="*/ 66 h 70"/>
                <a:gd name="T4" fmla="*/ 52 w 54"/>
                <a:gd name="T5" fmla="*/ 69 h 70"/>
                <a:gd name="T6" fmla="*/ 41 w 54"/>
                <a:gd name="T7" fmla="*/ 61 h 70"/>
                <a:gd name="T8" fmla="*/ 22 w 54"/>
                <a:gd name="T9" fmla="*/ 70 h 70"/>
                <a:gd name="T10" fmla="*/ 0 w 54"/>
                <a:gd name="T11" fmla="*/ 52 h 70"/>
                <a:gd name="T12" fmla="*/ 23 w 54"/>
                <a:gd name="T13" fmla="*/ 32 h 70"/>
                <a:gd name="T14" fmla="*/ 33 w 54"/>
                <a:gd name="T15" fmla="*/ 30 h 70"/>
                <a:gd name="T16" fmla="*/ 40 w 54"/>
                <a:gd name="T17" fmla="*/ 24 h 70"/>
                <a:gd name="T18" fmla="*/ 25 w 54"/>
                <a:gd name="T19" fmla="*/ 9 h 70"/>
                <a:gd name="T20" fmla="*/ 10 w 54"/>
                <a:gd name="T21" fmla="*/ 21 h 70"/>
                <a:gd name="T22" fmla="*/ 7 w 54"/>
                <a:gd name="T23" fmla="*/ 25 h 70"/>
                <a:gd name="T24" fmla="*/ 4 w 54"/>
                <a:gd name="T25" fmla="*/ 25 h 70"/>
                <a:gd name="T26" fmla="*/ 1 w 54"/>
                <a:gd name="T27" fmla="*/ 21 h 70"/>
                <a:gd name="T28" fmla="*/ 25 w 54"/>
                <a:gd name="T29" fmla="*/ 0 h 70"/>
                <a:gd name="T30" fmla="*/ 49 w 54"/>
                <a:gd name="T31" fmla="*/ 23 h 70"/>
                <a:gd name="T32" fmla="*/ 49 w 54"/>
                <a:gd name="T33" fmla="*/ 54 h 70"/>
                <a:gd name="T34" fmla="*/ 52 w 54"/>
                <a:gd name="T35" fmla="*/ 60 h 70"/>
                <a:gd name="T36" fmla="*/ 54 w 54"/>
                <a:gd name="T37" fmla="*/ 64 h 70"/>
                <a:gd name="T38" fmla="*/ 40 w 54"/>
                <a:gd name="T39" fmla="*/ 46 h 70"/>
                <a:gd name="T40" fmla="*/ 40 w 54"/>
                <a:gd name="T41" fmla="*/ 35 h 70"/>
                <a:gd name="T42" fmla="*/ 33 w 54"/>
                <a:gd name="T43" fmla="*/ 38 h 70"/>
                <a:gd name="T44" fmla="*/ 26 w 54"/>
                <a:gd name="T45" fmla="*/ 39 h 70"/>
                <a:gd name="T46" fmla="*/ 9 w 54"/>
                <a:gd name="T47" fmla="*/ 51 h 70"/>
                <a:gd name="T48" fmla="*/ 22 w 54"/>
                <a:gd name="T49" fmla="*/ 61 h 70"/>
                <a:gd name="T50" fmla="*/ 40 w 54"/>
                <a:gd name="T51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70">
                  <a:moveTo>
                    <a:pt x="54" y="64"/>
                  </a:moveTo>
                  <a:cubicBezTo>
                    <a:pt x="54" y="66"/>
                    <a:pt x="54" y="66"/>
                    <a:pt x="54" y="66"/>
                  </a:cubicBezTo>
                  <a:cubicBezTo>
                    <a:pt x="54" y="68"/>
                    <a:pt x="54" y="69"/>
                    <a:pt x="52" y="69"/>
                  </a:cubicBezTo>
                  <a:cubicBezTo>
                    <a:pt x="46" y="69"/>
                    <a:pt x="42" y="65"/>
                    <a:pt x="41" y="61"/>
                  </a:cubicBezTo>
                  <a:cubicBezTo>
                    <a:pt x="37" y="67"/>
                    <a:pt x="31" y="70"/>
                    <a:pt x="22" y="70"/>
                  </a:cubicBezTo>
                  <a:cubicBezTo>
                    <a:pt x="10" y="70"/>
                    <a:pt x="0" y="64"/>
                    <a:pt x="0" y="52"/>
                  </a:cubicBezTo>
                  <a:cubicBezTo>
                    <a:pt x="0" y="40"/>
                    <a:pt x="8" y="34"/>
                    <a:pt x="23" y="32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9" y="29"/>
                    <a:pt x="40" y="28"/>
                    <a:pt x="40" y="24"/>
                  </a:cubicBezTo>
                  <a:cubicBezTo>
                    <a:pt x="40" y="14"/>
                    <a:pt x="35" y="9"/>
                    <a:pt x="25" y="9"/>
                  </a:cubicBezTo>
                  <a:cubicBezTo>
                    <a:pt x="17" y="9"/>
                    <a:pt x="12" y="13"/>
                    <a:pt x="10" y="21"/>
                  </a:cubicBezTo>
                  <a:cubicBezTo>
                    <a:pt x="10" y="23"/>
                    <a:pt x="9" y="25"/>
                    <a:pt x="7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2" y="25"/>
                    <a:pt x="1" y="23"/>
                    <a:pt x="1" y="21"/>
                  </a:cubicBezTo>
                  <a:cubicBezTo>
                    <a:pt x="2" y="8"/>
                    <a:pt x="12" y="0"/>
                    <a:pt x="25" y="0"/>
                  </a:cubicBezTo>
                  <a:cubicBezTo>
                    <a:pt x="40" y="0"/>
                    <a:pt x="49" y="10"/>
                    <a:pt x="49" y="23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57"/>
                    <a:pt x="50" y="59"/>
                    <a:pt x="52" y="60"/>
                  </a:cubicBezTo>
                  <a:cubicBezTo>
                    <a:pt x="54" y="61"/>
                    <a:pt x="54" y="61"/>
                    <a:pt x="54" y="64"/>
                  </a:cubicBezTo>
                  <a:close/>
                  <a:moveTo>
                    <a:pt x="40" y="46"/>
                  </a:moveTo>
                  <a:cubicBezTo>
                    <a:pt x="40" y="35"/>
                    <a:pt x="40" y="35"/>
                    <a:pt x="40" y="35"/>
                  </a:cubicBezTo>
                  <a:cubicBezTo>
                    <a:pt x="38" y="37"/>
                    <a:pt x="37" y="37"/>
                    <a:pt x="33" y="38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15" y="41"/>
                    <a:pt x="9" y="44"/>
                    <a:pt x="9" y="51"/>
                  </a:cubicBezTo>
                  <a:cubicBezTo>
                    <a:pt x="9" y="58"/>
                    <a:pt x="14" y="61"/>
                    <a:pt x="22" y="61"/>
                  </a:cubicBezTo>
                  <a:cubicBezTo>
                    <a:pt x="33" y="61"/>
                    <a:pt x="40" y="55"/>
                    <a:pt x="40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AFCC813A-1214-4843-AAA0-94FB3DA26A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6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1E4131F4-7291-4BFC-BB46-FA3FEA1323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1587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1 w 48"/>
                <a:gd name="T5" fmla="*/ 20 h 70"/>
                <a:gd name="T6" fmla="*/ 37 w 48"/>
                <a:gd name="T7" fmla="*/ 18 h 70"/>
                <a:gd name="T8" fmla="*/ 24 w 48"/>
                <a:gd name="T9" fmla="*/ 9 h 70"/>
                <a:gd name="T10" fmla="*/ 11 w 48"/>
                <a:gd name="T11" fmla="*/ 20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50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9 h 70"/>
                <a:gd name="T24" fmla="*/ 6 w 48"/>
                <a:gd name="T25" fmla="*/ 49 h 70"/>
                <a:gd name="T26" fmla="*/ 9 w 48"/>
                <a:gd name="T27" fmla="*/ 52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9 h 70"/>
                <a:gd name="T34" fmla="*/ 21 w 48"/>
                <a:gd name="T35" fmla="*/ 38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7" y="20"/>
                    <a:pt x="45" y="20"/>
                    <a:pt x="43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38" y="20"/>
                    <a:pt x="38" y="20"/>
                    <a:pt x="37" y="18"/>
                  </a:cubicBezTo>
                  <a:cubicBezTo>
                    <a:pt x="35" y="13"/>
                    <a:pt x="31" y="9"/>
                    <a:pt x="24" y="9"/>
                  </a:cubicBezTo>
                  <a:cubicBezTo>
                    <a:pt x="15" y="9"/>
                    <a:pt x="11" y="13"/>
                    <a:pt x="11" y="20"/>
                  </a:cubicBezTo>
                  <a:cubicBezTo>
                    <a:pt x="11" y="26"/>
                    <a:pt x="17" y="28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50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2" y="63"/>
                    <a:pt x="0" y="52"/>
                  </a:cubicBezTo>
                  <a:cubicBezTo>
                    <a:pt x="0" y="50"/>
                    <a:pt x="1" y="49"/>
                    <a:pt x="3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8" y="49"/>
                    <a:pt x="9" y="50"/>
                    <a:pt x="9" y="52"/>
                  </a:cubicBezTo>
                  <a:cubicBezTo>
                    <a:pt x="11" y="57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4"/>
                    <a:pt x="35" y="41"/>
                    <a:pt x="25" y="39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10" y="36"/>
                    <a:pt x="1" y="32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2021761-3009-4144-ABB4-5D4E66EB2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4" y="1417"/>
              <a:ext cx="215" cy="621"/>
            </a:xfrm>
            <a:custGeom>
              <a:avLst/>
              <a:gdLst>
                <a:gd name="T0" fmla="*/ 19 w 33"/>
                <a:gd name="T1" fmla="*/ 21 h 95"/>
                <a:gd name="T2" fmla="*/ 19 w 33"/>
                <a:gd name="T3" fmla="*/ 27 h 95"/>
                <a:gd name="T4" fmla="*/ 29 w 33"/>
                <a:gd name="T5" fmla="*/ 27 h 95"/>
                <a:gd name="T6" fmla="*/ 32 w 33"/>
                <a:gd name="T7" fmla="*/ 31 h 95"/>
                <a:gd name="T8" fmla="*/ 32 w 33"/>
                <a:gd name="T9" fmla="*/ 32 h 95"/>
                <a:gd name="T10" fmla="*/ 29 w 33"/>
                <a:gd name="T11" fmla="*/ 36 h 95"/>
                <a:gd name="T12" fmla="*/ 19 w 33"/>
                <a:gd name="T13" fmla="*/ 36 h 95"/>
                <a:gd name="T14" fmla="*/ 19 w 33"/>
                <a:gd name="T15" fmla="*/ 92 h 95"/>
                <a:gd name="T16" fmla="*/ 16 w 33"/>
                <a:gd name="T17" fmla="*/ 95 h 95"/>
                <a:gd name="T18" fmla="*/ 13 w 33"/>
                <a:gd name="T19" fmla="*/ 95 h 95"/>
                <a:gd name="T20" fmla="*/ 10 w 33"/>
                <a:gd name="T21" fmla="*/ 92 h 95"/>
                <a:gd name="T22" fmla="*/ 10 w 33"/>
                <a:gd name="T23" fmla="*/ 36 h 95"/>
                <a:gd name="T24" fmla="*/ 3 w 33"/>
                <a:gd name="T25" fmla="*/ 36 h 95"/>
                <a:gd name="T26" fmla="*/ 0 w 33"/>
                <a:gd name="T27" fmla="*/ 32 h 95"/>
                <a:gd name="T28" fmla="*/ 0 w 33"/>
                <a:gd name="T29" fmla="*/ 31 h 95"/>
                <a:gd name="T30" fmla="*/ 3 w 33"/>
                <a:gd name="T31" fmla="*/ 27 h 95"/>
                <a:gd name="T32" fmla="*/ 10 w 33"/>
                <a:gd name="T33" fmla="*/ 27 h 95"/>
                <a:gd name="T34" fmla="*/ 10 w 33"/>
                <a:gd name="T35" fmla="*/ 20 h 95"/>
                <a:gd name="T36" fmla="*/ 30 w 33"/>
                <a:gd name="T37" fmla="*/ 0 h 95"/>
                <a:gd name="T38" fmla="*/ 33 w 33"/>
                <a:gd name="T39" fmla="*/ 3 h 95"/>
                <a:gd name="T40" fmla="*/ 33 w 33"/>
                <a:gd name="T41" fmla="*/ 6 h 95"/>
                <a:gd name="T42" fmla="*/ 30 w 33"/>
                <a:gd name="T43" fmla="*/ 9 h 95"/>
                <a:gd name="T44" fmla="*/ 19 w 33"/>
                <a:gd name="T45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19" y="21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31" y="27"/>
                    <a:pt x="32" y="28"/>
                    <a:pt x="32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4"/>
                    <a:pt x="31" y="36"/>
                    <a:pt x="2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92"/>
                    <a:pt x="19" y="92"/>
                    <a:pt x="19" y="92"/>
                  </a:cubicBezTo>
                  <a:cubicBezTo>
                    <a:pt x="19" y="94"/>
                    <a:pt x="18" y="95"/>
                    <a:pt x="16" y="95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1" y="95"/>
                    <a:pt x="10" y="94"/>
                    <a:pt x="10" y="9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8"/>
                    <a:pt x="18" y="0"/>
                    <a:pt x="30" y="0"/>
                  </a:cubicBezTo>
                  <a:cubicBezTo>
                    <a:pt x="32" y="0"/>
                    <a:pt x="33" y="1"/>
                    <a:pt x="33" y="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8"/>
                    <a:pt x="32" y="9"/>
                    <a:pt x="30" y="9"/>
                  </a:cubicBezTo>
                  <a:cubicBezTo>
                    <a:pt x="24" y="9"/>
                    <a:pt x="19" y="12"/>
                    <a:pt x="19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8EAD4007-E332-4B33-9CB9-A7DB0F8756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2" y="1587"/>
              <a:ext cx="332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6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6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5 h 70"/>
                <a:gd name="T18" fmla="*/ 26 w 51"/>
                <a:gd name="T19" fmla="*/ 61 h 70"/>
                <a:gd name="T20" fmla="*/ 42 w 51"/>
                <a:gd name="T21" fmla="*/ 45 h 70"/>
                <a:gd name="T22" fmla="*/ 42 w 51"/>
                <a:gd name="T23" fmla="*/ 25 h 70"/>
                <a:gd name="T24" fmla="*/ 26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0"/>
                    <a:pt x="40" y="70"/>
                    <a:pt x="26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6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6" y="61"/>
                  </a:cubicBezTo>
                  <a:cubicBezTo>
                    <a:pt x="35" y="61"/>
                    <a:pt x="42" y="56"/>
                    <a:pt x="42" y="4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6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BE4E2166-10E7-46E1-8897-3669F147AD9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5" y="1594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10 w 29"/>
                <a:gd name="T7" fmla="*/ 28 h 68"/>
                <a:gd name="T8" fmla="*/ 10 w 29"/>
                <a:gd name="T9" fmla="*/ 65 h 68"/>
                <a:gd name="T10" fmla="*/ 6 w 29"/>
                <a:gd name="T11" fmla="*/ 68 h 68"/>
                <a:gd name="T12" fmla="*/ 4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4 w 29"/>
                <a:gd name="T19" fmla="*/ 0 h 68"/>
                <a:gd name="T20" fmla="*/ 6 w 29"/>
                <a:gd name="T21" fmla="*/ 0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10" y="16"/>
                    <a:pt x="10" y="28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7"/>
                    <a:pt x="9" y="68"/>
                    <a:pt x="6" y="68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9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D48E64CC-A5DA-45B3-AAF1-3FA41892EC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8" y="1587"/>
              <a:ext cx="522" cy="451"/>
            </a:xfrm>
            <a:custGeom>
              <a:avLst/>
              <a:gdLst>
                <a:gd name="T0" fmla="*/ 80 w 80"/>
                <a:gd name="T1" fmla="*/ 22 h 69"/>
                <a:gd name="T2" fmla="*/ 80 w 80"/>
                <a:gd name="T3" fmla="*/ 66 h 69"/>
                <a:gd name="T4" fmla="*/ 77 w 80"/>
                <a:gd name="T5" fmla="*/ 69 h 69"/>
                <a:gd name="T6" fmla="*/ 74 w 80"/>
                <a:gd name="T7" fmla="*/ 69 h 69"/>
                <a:gd name="T8" fmla="*/ 71 w 80"/>
                <a:gd name="T9" fmla="*/ 66 h 69"/>
                <a:gd name="T10" fmla="*/ 71 w 80"/>
                <a:gd name="T11" fmla="*/ 23 h 69"/>
                <a:gd name="T12" fmla="*/ 58 w 80"/>
                <a:gd name="T13" fmla="*/ 9 h 69"/>
                <a:gd name="T14" fmla="*/ 45 w 80"/>
                <a:gd name="T15" fmla="*/ 23 h 69"/>
                <a:gd name="T16" fmla="*/ 45 w 80"/>
                <a:gd name="T17" fmla="*/ 66 h 69"/>
                <a:gd name="T18" fmla="*/ 42 w 80"/>
                <a:gd name="T19" fmla="*/ 69 h 69"/>
                <a:gd name="T20" fmla="*/ 39 w 80"/>
                <a:gd name="T21" fmla="*/ 69 h 69"/>
                <a:gd name="T22" fmla="*/ 36 w 80"/>
                <a:gd name="T23" fmla="*/ 66 h 69"/>
                <a:gd name="T24" fmla="*/ 36 w 80"/>
                <a:gd name="T25" fmla="*/ 23 h 69"/>
                <a:gd name="T26" fmla="*/ 23 w 80"/>
                <a:gd name="T27" fmla="*/ 9 h 69"/>
                <a:gd name="T28" fmla="*/ 9 w 80"/>
                <a:gd name="T29" fmla="*/ 23 h 69"/>
                <a:gd name="T30" fmla="*/ 9 w 80"/>
                <a:gd name="T31" fmla="*/ 66 h 69"/>
                <a:gd name="T32" fmla="*/ 6 w 80"/>
                <a:gd name="T33" fmla="*/ 69 h 69"/>
                <a:gd name="T34" fmla="*/ 3 w 80"/>
                <a:gd name="T35" fmla="*/ 69 h 69"/>
                <a:gd name="T36" fmla="*/ 0 w 80"/>
                <a:gd name="T37" fmla="*/ 66 h 69"/>
                <a:gd name="T38" fmla="*/ 0 w 80"/>
                <a:gd name="T39" fmla="*/ 5 h 69"/>
                <a:gd name="T40" fmla="*/ 3 w 80"/>
                <a:gd name="T41" fmla="*/ 1 h 69"/>
                <a:gd name="T42" fmla="*/ 6 w 80"/>
                <a:gd name="T43" fmla="*/ 1 h 69"/>
                <a:gd name="T44" fmla="*/ 9 w 80"/>
                <a:gd name="T45" fmla="*/ 5 h 69"/>
                <a:gd name="T46" fmla="*/ 9 w 80"/>
                <a:gd name="T47" fmla="*/ 8 h 69"/>
                <a:gd name="T48" fmla="*/ 23 w 80"/>
                <a:gd name="T49" fmla="*/ 0 h 69"/>
                <a:gd name="T50" fmla="*/ 41 w 80"/>
                <a:gd name="T51" fmla="*/ 9 h 69"/>
                <a:gd name="T52" fmla="*/ 59 w 80"/>
                <a:gd name="T53" fmla="*/ 0 h 69"/>
                <a:gd name="T54" fmla="*/ 80 w 80"/>
                <a:gd name="T55" fmla="*/ 2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0" h="69">
                  <a:moveTo>
                    <a:pt x="80" y="22"/>
                  </a:moveTo>
                  <a:cubicBezTo>
                    <a:pt x="80" y="66"/>
                    <a:pt x="80" y="66"/>
                    <a:pt x="80" y="66"/>
                  </a:cubicBezTo>
                  <a:cubicBezTo>
                    <a:pt x="80" y="68"/>
                    <a:pt x="79" y="69"/>
                    <a:pt x="77" y="69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72" y="69"/>
                    <a:pt x="71" y="68"/>
                    <a:pt x="71" y="66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14"/>
                    <a:pt x="66" y="9"/>
                    <a:pt x="58" y="9"/>
                  </a:cubicBezTo>
                  <a:cubicBezTo>
                    <a:pt x="50" y="9"/>
                    <a:pt x="45" y="14"/>
                    <a:pt x="45" y="23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8"/>
                    <a:pt x="44" y="69"/>
                    <a:pt x="42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7" y="69"/>
                    <a:pt x="36" y="68"/>
                    <a:pt x="36" y="66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14"/>
                    <a:pt x="31" y="9"/>
                    <a:pt x="23" y="9"/>
                  </a:cubicBezTo>
                  <a:cubicBezTo>
                    <a:pt x="14" y="9"/>
                    <a:pt x="9" y="14"/>
                    <a:pt x="9" y="23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5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2" y="3"/>
                    <a:pt x="16" y="0"/>
                    <a:pt x="23" y="0"/>
                  </a:cubicBezTo>
                  <a:cubicBezTo>
                    <a:pt x="31" y="0"/>
                    <a:pt x="38" y="4"/>
                    <a:pt x="41" y="9"/>
                  </a:cubicBezTo>
                  <a:cubicBezTo>
                    <a:pt x="45" y="4"/>
                    <a:pt x="51" y="0"/>
                    <a:pt x="59" y="0"/>
                  </a:cubicBezTo>
                  <a:cubicBezTo>
                    <a:pt x="72" y="0"/>
                    <a:pt x="80" y="10"/>
                    <a:pt x="8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2CA85D8B-E914-4D9E-A8A9-E83B4B519B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281" y="1417"/>
              <a:ext cx="111" cy="621"/>
            </a:xfrm>
            <a:custGeom>
              <a:avLst/>
              <a:gdLst>
                <a:gd name="T0" fmla="*/ 8 w 17"/>
                <a:gd name="T1" fmla="*/ 92 h 95"/>
                <a:gd name="T2" fmla="*/ 8 w 17"/>
                <a:gd name="T3" fmla="*/ 36 h 95"/>
                <a:gd name="T4" fmla="*/ 3 w 17"/>
                <a:gd name="T5" fmla="*/ 36 h 95"/>
                <a:gd name="T6" fmla="*/ 0 w 17"/>
                <a:gd name="T7" fmla="*/ 32 h 95"/>
                <a:gd name="T8" fmla="*/ 0 w 17"/>
                <a:gd name="T9" fmla="*/ 31 h 95"/>
                <a:gd name="T10" fmla="*/ 3 w 17"/>
                <a:gd name="T11" fmla="*/ 27 h 95"/>
                <a:gd name="T12" fmla="*/ 14 w 17"/>
                <a:gd name="T13" fmla="*/ 27 h 95"/>
                <a:gd name="T14" fmla="*/ 17 w 17"/>
                <a:gd name="T15" fmla="*/ 31 h 95"/>
                <a:gd name="T16" fmla="*/ 17 w 17"/>
                <a:gd name="T17" fmla="*/ 92 h 95"/>
                <a:gd name="T18" fmla="*/ 14 w 17"/>
                <a:gd name="T19" fmla="*/ 95 h 95"/>
                <a:gd name="T20" fmla="*/ 11 w 17"/>
                <a:gd name="T21" fmla="*/ 95 h 95"/>
                <a:gd name="T22" fmla="*/ 8 w 17"/>
                <a:gd name="T23" fmla="*/ 92 h 95"/>
                <a:gd name="T24" fmla="*/ 17 w 17"/>
                <a:gd name="T25" fmla="*/ 3 h 95"/>
                <a:gd name="T26" fmla="*/ 17 w 17"/>
                <a:gd name="T27" fmla="*/ 10 h 95"/>
                <a:gd name="T28" fmla="*/ 14 w 17"/>
                <a:gd name="T29" fmla="*/ 13 h 95"/>
                <a:gd name="T30" fmla="*/ 9 w 17"/>
                <a:gd name="T31" fmla="*/ 13 h 95"/>
                <a:gd name="T32" fmla="*/ 6 w 17"/>
                <a:gd name="T33" fmla="*/ 10 h 95"/>
                <a:gd name="T34" fmla="*/ 6 w 17"/>
                <a:gd name="T35" fmla="*/ 3 h 95"/>
                <a:gd name="T36" fmla="*/ 9 w 17"/>
                <a:gd name="T37" fmla="*/ 0 h 95"/>
                <a:gd name="T38" fmla="*/ 14 w 17"/>
                <a:gd name="T39" fmla="*/ 0 h 95"/>
                <a:gd name="T40" fmla="*/ 17 w 17"/>
                <a:gd name="T41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95">
                  <a:moveTo>
                    <a:pt x="8" y="92"/>
                  </a:moveTo>
                  <a:cubicBezTo>
                    <a:pt x="8" y="36"/>
                    <a:pt x="8" y="36"/>
                    <a:pt x="8" y="36"/>
                  </a:cubicBezTo>
                  <a:cubicBezTo>
                    <a:pt x="3" y="36"/>
                    <a:pt x="3" y="36"/>
                    <a:pt x="3" y="36"/>
                  </a:cubicBezTo>
                  <a:cubicBezTo>
                    <a:pt x="1" y="36"/>
                    <a:pt x="0" y="34"/>
                    <a:pt x="0" y="32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6" y="27"/>
                    <a:pt x="17" y="28"/>
                    <a:pt x="17" y="3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4"/>
                    <a:pt x="16" y="95"/>
                    <a:pt x="14" y="95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9" y="95"/>
                    <a:pt x="8" y="94"/>
                    <a:pt x="8" y="92"/>
                  </a:cubicBezTo>
                  <a:close/>
                  <a:moveTo>
                    <a:pt x="17" y="3"/>
                  </a:moveTo>
                  <a:cubicBezTo>
                    <a:pt x="17" y="10"/>
                    <a:pt x="17" y="10"/>
                    <a:pt x="17" y="10"/>
                  </a:cubicBezTo>
                  <a:cubicBezTo>
                    <a:pt x="17" y="12"/>
                    <a:pt x="16" y="13"/>
                    <a:pt x="1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3"/>
                    <a:pt x="6" y="12"/>
                    <a:pt x="6" y="10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7" y="1"/>
                    <a:pt x="1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1816FB79-055F-4B3C-B78A-729B5EC37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29" y="1587"/>
              <a:ext cx="319" cy="451"/>
            </a:xfrm>
            <a:custGeom>
              <a:avLst/>
              <a:gdLst>
                <a:gd name="T0" fmla="*/ 49 w 49"/>
                <a:gd name="T1" fmla="*/ 23 h 69"/>
                <a:gd name="T2" fmla="*/ 49 w 49"/>
                <a:gd name="T3" fmla="*/ 66 h 69"/>
                <a:gd name="T4" fmla="*/ 46 w 49"/>
                <a:gd name="T5" fmla="*/ 69 h 69"/>
                <a:gd name="T6" fmla="*/ 43 w 49"/>
                <a:gd name="T7" fmla="*/ 69 h 69"/>
                <a:gd name="T8" fmla="*/ 40 w 49"/>
                <a:gd name="T9" fmla="*/ 66 h 69"/>
                <a:gd name="T10" fmla="*/ 40 w 49"/>
                <a:gd name="T11" fmla="*/ 25 h 69"/>
                <a:gd name="T12" fmla="*/ 25 w 49"/>
                <a:gd name="T13" fmla="*/ 9 h 69"/>
                <a:gd name="T14" fmla="*/ 9 w 49"/>
                <a:gd name="T15" fmla="*/ 25 h 69"/>
                <a:gd name="T16" fmla="*/ 9 w 49"/>
                <a:gd name="T17" fmla="*/ 66 h 69"/>
                <a:gd name="T18" fmla="*/ 6 w 49"/>
                <a:gd name="T19" fmla="*/ 69 h 69"/>
                <a:gd name="T20" fmla="*/ 3 w 49"/>
                <a:gd name="T21" fmla="*/ 69 h 69"/>
                <a:gd name="T22" fmla="*/ 0 w 49"/>
                <a:gd name="T23" fmla="*/ 66 h 69"/>
                <a:gd name="T24" fmla="*/ 0 w 49"/>
                <a:gd name="T25" fmla="*/ 5 h 69"/>
                <a:gd name="T26" fmla="*/ 3 w 49"/>
                <a:gd name="T27" fmla="*/ 1 h 69"/>
                <a:gd name="T28" fmla="*/ 5 w 49"/>
                <a:gd name="T29" fmla="*/ 1 h 69"/>
                <a:gd name="T30" fmla="*/ 8 w 49"/>
                <a:gd name="T31" fmla="*/ 5 h 69"/>
                <a:gd name="T32" fmla="*/ 8 w 49"/>
                <a:gd name="T33" fmla="*/ 8 h 69"/>
                <a:gd name="T34" fmla="*/ 26 w 49"/>
                <a:gd name="T35" fmla="*/ 0 h 69"/>
                <a:gd name="T36" fmla="*/ 49 w 49"/>
                <a:gd name="T37" fmla="*/ 2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69">
                  <a:moveTo>
                    <a:pt x="49" y="23"/>
                  </a:moveTo>
                  <a:cubicBezTo>
                    <a:pt x="49" y="66"/>
                    <a:pt x="49" y="66"/>
                    <a:pt x="49" y="66"/>
                  </a:cubicBezTo>
                  <a:cubicBezTo>
                    <a:pt x="49" y="68"/>
                    <a:pt x="48" y="69"/>
                    <a:pt x="46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1" y="69"/>
                    <a:pt x="40" y="68"/>
                    <a:pt x="40" y="66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0" y="14"/>
                    <a:pt x="34" y="9"/>
                    <a:pt x="25" y="9"/>
                  </a:cubicBezTo>
                  <a:cubicBezTo>
                    <a:pt x="15" y="9"/>
                    <a:pt x="9" y="14"/>
                    <a:pt x="9" y="25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9" y="68"/>
                    <a:pt x="8" y="69"/>
                    <a:pt x="6" y="69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7" y="1"/>
                    <a:pt x="8" y="2"/>
                    <a:pt x="8" y="5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40" y="0"/>
                    <a:pt x="49" y="10"/>
                    <a:pt x="49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9004E9D-B5A3-43E1-8E72-6874B7A63E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" y="1587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0 w 50"/>
                <a:gd name="T7" fmla="*/ 76 h 96"/>
                <a:gd name="T8" fmla="*/ 3 w 50"/>
                <a:gd name="T9" fmla="*/ 73 h 96"/>
                <a:gd name="T10" fmla="*/ 6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4 w 50"/>
                <a:gd name="T21" fmla="*/ 68 h 96"/>
                <a:gd name="T22" fmla="*/ 0 w 50"/>
                <a:gd name="T23" fmla="*/ 44 h 96"/>
                <a:gd name="T24" fmla="*/ 0 w 50"/>
                <a:gd name="T25" fmla="*/ 24 h 96"/>
                <a:gd name="T26" fmla="*/ 24 w 50"/>
                <a:gd name="T27" fmla="*/ 0 h 96"/>
                <a:gd name="T28" fmla="*/ 41 w 50"/>
                <a:gd name="T29" fmla="*/ 8 h 96"/>
                <a:gd name="T30" fmla="*/ 41 w 50"/>
                <a:gd name="T31" fmla="*/ 5 h 96"/>
                <a:gd name="T32" fmla="*/ 45 w 50"/>
                <a:gd name="T33" fmla="*/ 1 h 96"/>
                <a:gd name="T34" fmla="*/ 47 w 50"/>
                <a:gd name="T35" fmla="*/ 1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8"/>
                    <a:pt x="0" y="76"/>
                  </a:cubicBezTo>
                  <a:cubicBezTo>
                    <a:pt x="0" y="74"/>
                    <a:pt x="1" y="73"/>
                    <a:pt x="3" y="73"/>
                  </a:cubicBezTo>
                  <a:cubicBezTo>
                    <a:pt x="6" y="73"/>
                    <a:pt x="6" y="73"/>
                    <a:pt x="6" y="73"/>
                  </a:cubicBezTo>
                  <a:cubicBezTo>
                    <a:pt x="9" y="73"/>
                    <a:pt x="9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7" y="65"/>
                    <a:pt x="32" y="68"/>
                    <a:pt x="24" y="68"/>
                  </a:cubicBezTo>
                  <a:cubicBezTo>
                    <a:pt x="10" y="68"/>
                    <a:pt x="0" y="58"/>
                    <a:pt x="0" y="4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2" y="0"/>
                    <a:pt x="38" y="3"/>
                    <a:pt x="41" y="8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2"/>
                    <a:pt x="43" y="1"/>
                    <a:pt x="45" y="1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9" y="1"/>
                    <a:pt x="50" y="2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4"/>
                    <a:pt x="34" y="9"/>
                    <a:pt x="25" y="9"/>
                  </a:cubicBezTo>
                  <a:cubicBezTo>
                    <a:pt x="16" y="9"/>
                    <a:pt x="10" y="14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4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A1650D0-2EF6-4E08-BA24-B9ADA3106F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1" y="2359"/>
              <a:ext cx="313" cy="458"/>
            </a:xfrm>
            <a:custGeom>
              <a:avLst/>
              <a:gdLst>
                <a:gd name="T0" fmla="*/ 46 w 48"/>
                <a:gd name="T1" fmla="*/ 17 h 70"/>
                <a:gd name="T2" fmla="*/ 43 w 48"/>
                <a:gd name="T3" fmla="*/ 20 h 70"/>
                <a:gd name="T4" fmla="*/ 40 w 48"/>
                <a:gd name="T5" fmla="*/ 20 h 70"/>
                <a:gd name="T6" fmla="*/ 37 w 48"/>
                <a:gd name="T7" fmla="*/ 17 h 70"/>
                <a:gd name="T8" fmla="*/ 23 w 48"/>
                <a:gd name="T9" fmla="*/ 8 h 70"/>
                <a:gd name="T10" fmla="*/ 10 w 48"/>
                <a:gd name="T11" fmla="*/ 19 h 70"/>
                <a:gd name="T12" fmla="*/ 22 w 48"/>
                <a:gd name="T13" fmla="*/ 29 h 70"/>
                <a:gd name="T14" fmla="*/ 27 w 48"/>
                <a:gd name="T15" fmla="*/ 30 h 70"/>
                <a:gd name="T16" fmla="*/ 48 w 48"/>
                <a:gd name="T17" fmla="*/ 49 h 70"/>
                <a:gd name="T18" fmla="*/ 24 w 48"/>
                <a:gd name="T19" fmla="*/ 70 h 70"/>
                <a:gd name="T20" fmla="*/ 0 w 48"/>
                <a:gd name="T21" fmla="*/ 52 h 70"/>
                <a:gd name="T22" fmla="*/ 3 w 48"/>
                <a:gd name="T23" fmla="*/ 48 h 70"/>
                <a:gd name="T24" fmla="*/ 6 w 48"/>
                <a:gd name="T25" fmla="*/ 48 h 70"/>
                <a:gd name="T26" fmla="*/ 9 w 48"/>
                <a:gd name="T27" fmla="*/ 51 h 70"/>
                <a:gd name="T28" fmla="*/ 24 w 48"/>
                <a:gd name="T29" fmla="*/ 61 h 70"/>
                <a:gd name="T30" fmla="*/ 39 w 48"/>
                <a:gd name="T31" fmla="*/ 50 h 70"/>
                <a:gd name="T32" fmla="*/ 25 w 48"/>
                <a:gd name="T33" fmla="*/ 38 h 70"/>
                <a:gd name="T34" fmla="*/ 20 w 48"/>
                <a:gd name="T35" fmla="*/ 37 h 70"/>
                <a:gd name="T36" fmla="*/ 1 w 48"/>
                <a:gd name="T37" fmla="*/ 20 h 70"/>
                <a:gd name="T38" fmla="*/ 24 w 48"/>
                <a:gd name="T39" fmla="*/ 0 h 70"/>
                <a:gd name="T40" fmla="*/ 46 w 48"/>
                <a:gd name="T41" fmla="*/ 1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8" h="70">
                  <a:moveTo>
                    <a:pt x="46" y="17"/>
                  </a:moveTo>
                  <a:cubicBezTo>
                    <a:pt x="46" y="19"/>
                    <a:pt x="45" y="20"/>
                    <a:pt x="43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38" y="20"/>
                    <a:pt x="37" y="19"/>
                    <a:pt x="37" y="17"/>
                  </a:cubicBezTo>
                  <a:cubicBezTo>
                    <a:pt x="35" y="12"/>
                    <a:pt x="31" y="8"/>
                    <a:pt x="23" y="8"/>
                  </a:cubicBezTo>
                  <a:cubicBezTo>
                    <a:pt x="15" y="8"/>
                    <a:pt x="10" y="13"/>
                    <a:pt x="10" y="19"/>
                  </a:cubicBezTo>
                  <a:cubicBezTo>
                    <a:pt x="10" y="26"/>
                    <a:pt x="16" y="27"/>
                    <a:pt x="22" y="29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41" y="33"/>
                    <a:pt x="48" y="38"/>
                    <a:pt x="48" y="49"/>
                  </a:cubicBezTo>
                  <a:cubicBezTo>
                    <a:pt x="48" y="61"/>
                    <a:pt x="39" y="70"/>
                    <a:pt x="24" y="70"/>
                  </a:cubicBezTo>
                  <a:cubicBezTo>
                    <a:pt x="11" y="70"/>
                    <a:pt x="1" y="62"/>
                    <a:pt x="0" y="52"/>
                  </a:cubicBezTo>
                  <a:cubicBezTo>
                    <a:pt x="0" y="50"/>
                    <a:pt x="1" y="48"/>
                    <a:pt x="3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8" y="48"/>
                    <a:pt x="8" y="49"/>
                    <a:pt x="9" y="51"/>
                  </a:cubicBezTo>
                  <a:cubicBezTo>
                    <a:pt x="11" y="56"/>
                    <a:pt x="15" y="61"/>
                    <a:pt x="24" y="61"/>
                  </a:cubicBezTo>
                  <a:cubicBezTo>
                    <a:pt x="34" y="61"/>
                    <a:pt x="39" y="57"/>
                    <a:pt x="39" y="50"/>
                  </a:cubicBezTo>
                  <a:cubicBezTo>
                    <a:pt x="39" y="43"/>
                    <a:pt x="35" y="41"/>
                    <a:pt x="25" y="38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0" y="35"/>
                    <a:pt x="1" y="31"/>
                    <a:pt x="1" y="20"/>
                  </a:cubicBezTo>
                  <a:cubicBezTo>
                    <a:pt x="1" y="9"/>
                    <a:pt x="10" y="0"/>
                    <a:pt x="24" y="0"/>
                  </a:cubicBezTo>
                  <a:cubicBezTo>
                    <a:pt x="36" y="0"/>
                    <a:pt x="45" y="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4121E44D-74EF-4D88-BF6A-B6AA2456B3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9" y="2359"/>
              <a:ext cx="332" cy="458"/>
            </a:xfrm>
            <a:custGeom>
              <a:avLst/>
              <a:gdLst>
                <a:gd name="T0" fmla="*/ 51 w 51"/>
                <a:gd name="T1" fmla="*/ 23 h 70"/>
                <a:gd name="T2" fmla="*/ 51 w 51"/>
                <a:gd name="T3" fmla="*/ 46 h 70"/>
                <a:gd name="T4" fmla="*/ 25 w 51"/>
                <a:gd name="T5" fmla="*/ 70 h 70"/>
                <a:gd name="T6" fmla="*/ 0 w 51"/>
                <a:gd name="T7" fmla="*/ 46 h 70"/>
                <a:gd name="T8" fmla="*/ 0 w 51"/>
                <a:gd name="T9" fmla="*/ 23 h 70"/>
                <a:gd name="T10" fmla="*/ 25 w 51"/>
                <a:gd name="T11" fmla="*/ 0 h 70"/>
                <a:gd name="T12" fmla="*/ 51 w 51"/>
                <a:gd name="T13" fmla="*/ 23 h 70"/>
                <a:gd name="T14" fmla="*/ 9 w 51"/>
                <a:gd name="T15" fmla="*/ 24 h 70"/>
                <a:gd name="T16" fmla="*/ 9 w 51"/>
                <a:gd name="T17" fmla="*/ 45 h 70"/>
                <a:gd name="T18" fmla="*/ 25 w 51"/>
                <a:gd name="T19" fmla="*/ 61 h 70"/>
                <a:gd name="T20" fmla="*/ 41 w 51"/>
                <a:gd name="T21" fmla="*/ 45 h 70"/>
                <a:gd name="T22" fmla="*/ 41 w 51"/>
                <a:gd name="T23" fmla="*/ 24 h 70"/>
                <a:gd name="T24" fmla="*/ 25 w 51"/>
                <a:gd name="T25" fmla="*/ 8 h 70"/>
                <a:gd name="T26" fmla="*/ 9 w 51"/>
                <a:gd name="T27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3"/>
                  </a:moveTo>
                  <a:cubicBezTo>
                    <a:pt x="51" y="46"/>
                    <a:pt x="51" y="46"/>
                    <a:pt x="51" y="46"/>
                  </a:cubicBezTo>
                  <a:cubicBezTo>
                    <a:pt x="51" y="60"/>
                    <a:pt x="40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"/>
                    <a:pt x="10" y="0"/>
                    <a:pt x="25" y="0"/>
                  </a:cubicBezTo>
                  <a:cubicBezTo>
                    <a:pt x="40" y="0"/>
                    <a:pt x="51" y="9"/>
                    <a:pt x="51" y="23"/>
                  </a:cubicBezTo>
                  <a:close/>
                  <a:moveTo>
                    <a:pt x="9" y="24"/>
                  </a:moveTo>
                  <a:cubicBezTo>
                    <a:pt x="9" y="45"/>
                    <a:pt x="9" y="45"/>
                    <a:pt x="9" y="45"/>
                  </a:cubicBezTo>
                  <a:cubicBezTo>
                    <a:pt x="9" y="56"/>
                    <a:pt x="16" y="61"/>
                    <a:pt x="25" y="61"/>
                  </a:cubicBezTo>
                  <a:cubicBezTo>
                    <a:pt x="35" y="61"/>
                    <a:pt x="41" y="56"/>
                    <a:pt x="41" y="4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8DA6A9ED-B94F-42E0-9B2D-94669062A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2" y="2359"/>
              <a:ext cx="326" cy="458"/>
            </a:xfrm>
            <a:custGeom>
              <a:avLst/>
              <a:gdLst>
                <a:gd name="T0" fmla="*/ 40 w 50"/>
                <a:gd name="T1" fmla="*/ 48 h 70"/>
                <a:gd name="T2" fmla="*/ 44 w 50"/>
                <a:gd name="T3" fmla="*/ 45 h 70"/>
                <a:gd name="T4" fmla="*/ 47 w 50"/>
                <a:gd name="T5" fmla="*/ 45 h 70"/>
                <a:gd name="T6" fmla="*/ 50 w 50"/>
                <a:gd name="T7" fmla="*/ 48 h 70"/>
                <a:gd name="T8" fmla="*/ 25 w 50"/>
                <a:gd name="T9" fmla="*/ 70 h 70"/>
                <a:gd name="T10" fmla="*/ 0 w 50"/>
                <a:gd name="T11" fmla="*/ 46 h 70"/>
                <a:gd name="T12" fmla="*/ 0 w 50"/>
                <a:gd name="T13" fmla="*/ 23 h 70"/>
                <a:gd name="T14" fmla="*/ 25 w 50"/>
                <a:gd name="T15" fmla="*/ 0 h 70"/>
                <a:gd name="T16" fmla="*/ 50 w 50"/>
                <a:gd name="T17" fmla="*/ 21 h 70"/>
                <a:gd name="T18" fmla="*/ 47 w 50"/>
                <a:gd name="T19" fmla="*/ 24 h 70"/>
                <a:gd name="T20" fmla="*/ 44 w 50"/>
                <a:gd name="T21" fmla="*/ 24 h 70"/>
                <a:gd name="T22" fmla="*/ 40 w 50"/>
                <a:gd name="T23" fmla="*/ 21 h 70"/>
                <a:gd name="T24" fmla="*/ 25 w 50"/>
                <a:gd name="T25" fmla="*/ 8 h 70"/>
                <a:gd name="T26" fmla="*/ 9 w 50"/>
                <a:gd name="T27" fmla="*/ 24 h 70"/>
                <a:gd name="T28" fmla="*/ 9 w 50"/>
                <a:gd name="T29" fmla="*/ 45 h 70"/>
                <a:gd name="T30" fmla="*/ 25 w 50"/>
                <a:gd name="T31" fmla="*/ 61 h 70"/>
                <a:gd name="T32" fmla="*/ 40 w 50"/>
                <a:gd name="T33" fmla="*/ 48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70">
                  <a:moveTo>
                    <a:pt x="40" y="48"/>
                  </a:moveTo>
                  <a:cubicBezTo>
                    <a:pt x="41" y="46"/>
                    <a:pt x="42" y="45"/>
                    <a:pt x="44" y="45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49" y="45"/>
                    <a:pt x="50" y="46"/>
                    <a:pt x="50" y="48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39" y="0"/>
                    <a:pt x="48" y="8"/>
                    <a:pt x="50" y="21"/>
                  </a:cubicBezTo>
                  <a:cubicBezTo>
                    <a:pt x="50" y="23"/>
                    <a:pt x="49" y="24"/>
                    <a:pt x="47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2" y="24"/>
                    <a:pt x="41" y="23"/>
                    <a:pt x="40" y="21"/>
                  </a:cubicBezTo>
                  <a:cubicBezTo>
                    <a:pt x="39" y="13"/>
                    <a:pt x="34" y="8"/>
                    <a:pt x="25" y="8"/>
                  </a:cubicBezTo>
                  <a:cubicBezTo>
                    <a:pt x="16" y="8"/>
                    <a:pt x="9" y="14"/>
                    <a:pt x="9" y="24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55"/>
                    <a:pt x="16" y="61"/>
                    <a:pt x="25" y="61"/>
                  </a:cubicBezTo>
                  <a:cubicBezTo>
                    <a:pt x="34" y="61"/>
                    <a:pt x="39" y="56"/>
                    <a:pt x="4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70F241FE-4840-48FF-BD0E-4070DF25C9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3" y="2189"/>
              <a:ext cx="117" cy="615"/>
            </a:xfrm>
            <a:custGeom>
              <a:avLst/>
              <a:gdLst>
                <a:gd name="T0" fmla="*/ 9 w 18"/>
                <a:gd name="T1" fmla="*/ 91 h 94"/>
                <a:gd name="T2" fmla="*/ 9 w 18"/>
                <a:gd name="T3" fmla="*/ 35 h 94"/>
                <a:gd name="T4" fmla="*/ 3 w 18"/>
                <a:gd name="T5" fmla="*/ 35 h 94"/>
                <a:gd name="T6" fmla="*/ 0 w 18"/>
                <a:gd name="T7" fmla="*/ 32 h 94"/>
                <a:gd name="T8" fmla="*/ 0 w 18"/>
                <a:gd name="T9" fmla="*/ 30 h 94"/>
                <a:gd name="T10" fmla="*/ 3 w 18"/>
                <a:gd name="T11" fmla="*/ 27 h 94"/>
                <a:gd name="T12" fmla="*/ 15 w 18"/>
                <a:gd name="T13" fmla="*/ 27 h 94"/>
                <a:gd name="T14" fmla="*/ 18 w 18"/>
                <a:gd name="T15" fmla="*/ 30 h 94"/>
                <a:gd name="T16" fmla="*/ 18 w 18"/>
                <a:gd name="T17" fmla="*/ 91 h 94"/>
                <a:gd name="T18" fmla="*/ 15 w 18"/>
                <a:gd name="T19" fmla="*/ 94 h 94"/>
                <a:gd name="T20" fmla="*/ 12 w 18"/>
                <a:gd name="T21" fmla="*/ 94 h 94"/>
                <a:gd name="T22" fmla="*/ 9 w 18"/>
                <a:gd name="T23" fmla="*/ 91 h 94"/>
                <a:gd name="T24" fmla="*/ 18 w 18"/>
                <a:gd name="T25" fmla="*/ 3 h 94"/>
                <a:gd name="T26" fmla="*/ 18 w 18"/>
                <a:gd name="T27" fmla="*/ 9 h 94"/>
                <a:gd name="T28" fmla="*/ 15 w 18"/>
                <a:gd name="T29" fmla="*/ 12 h 94"/>
                <a:gd name="T30" fmla="*/ 9 w 18"/>
                <a:gd name="T31" fmla="*/ 12 h 94"/>
                <a:gd name="T32" fmla="*/ 6 w 18"/>
                <a:gd name="T33" fmla="*/ 9 h 94"/>
                <a:gd name="T34" fmla="*/ 6 w 18"/>
                <a:gd name="T35" fmla="*/ 3 h 94"/>
                <a:gd name="T36" fmla="*/ 9 w 18"/>
                <a:gd name="T37" fmla="*/ 0 h 94"/>
                <a:gd name="T38" fmla="*/ 15 w 18"/>
                <a:gd name="T39" fmla="*/ 0 h 94"/>
                <a:gd name="T40" fmla="*/ 18 w 18"/>
                <a:gd name="T41" fmla="*/ 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94">
                  <a:moveTo>
                    <a:pt x="9" y="91"/>
                  </a:moveTo>
                  <a:cubicBezTo>
                    <a:pt x="9" y="35"/>
                    <a:pt x="9" y="35"/>
                    <a:pt x="9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7" y="27"/>
                    <a:pt x="18" y="28"/>
                    <a:pt x="18" y="30"/>
                  </a:cubicBezTo>
                  <a:cubicBezTo>
                    <a:pt x="18" y="91"/>
                    <a:pt x="18" y="91"/>
                    <a:pt x="18" y="91"/>
                  </a:cubicBezTo>
                  <a:cubicBezTo>
                    <a:pt x="18" y="93"/>
                    <a:pt x="17" y="94"/>
                    <a:pt x="15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9" y="93"/>
                    <a:pt x="9" y="91"/>
                  </a:cubicBezTo>
                  <a:close/>
                  <a:moveTo>
                    <a:pt x="18" y="3"/>
                  </a:moveTo>
                  <a:cubicBezTo>
                    <a:pt x="18" y="9"/>
                    <a:pt x="18" y="9"/>
                    <a:pt x="18" y="9"/>
                  </a:cubicBezTo>
                  <a:cubicBezTo>
                    <a:pt x="18" y="11"/>
                    <a:pt x="17" y="12"/>
                    <a:pt x="15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6" y="11"/>
                    <a:pt x="6" y="9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1"/>
                    <a:pt x="7" y="0"/>
                    <a:pt x="9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4B081114-E7F0-47C4-B16D-C417A7A64C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1" y="2359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5 h 70"/>
                <a:gd name="T4" fmla="*/ 25 w 50"/>
                <a:gd name="T5" fmla="*/ 61 h 70"/>
                <a:gd name="T6" fmla="*/ 41 w 50"/>
                <a:gd name="T7" fmla="*/ 49 h 70"/>
                <a:gd name="T8" fmla="*/ 44 w 50"/>
                <a:gd name="T9" fmla="*/ 46 h 70"/>
                <a:gd name="T10" fmla="*/ 47 w 50"/>
                <a:gd name="T11" fmla="*/ 46 h 70"/>
                <a:gd name="T12" fmla="*/ 50 w 50"/>
                <a:gd name="T13" fmla="*/ 49 h 70"/>
                <a:gd name="T14" fmla="*/ 25 w 50"/>
                <a:gd name="T15" fmla="*/ 70 h 70"/>
                <a:gd name="T16" fmla="*/ 0 w 50"/>
                <a:gd name="T17" fmla="*/ 46 h 70"/>
                <a:gd name="T18" fmla="*/ 0 w 50"/>
                <a:gd name="T19" fmla="*/ 23 h 70"/>
                <a:gd name="T20" fmla="*/ 25 w 50"/>
                <a:gd name="T21" fmla="*/ 0 h 70"/>
                <a:gd name="T22" fmla="*/ 50 w 50"/>
                <a:gd name="T23" fmla="*/ 23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4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4 h 70"/>
                <a:gd name="T38" fmla="*/ 25 w 50"/>
                <a:gd name="T39" fmla="*/ 8 h 70"/>
                <a:gd name="T40" fmla="*/ 10 w 50"/>
                <a:gd name="T41" fmla="*/ 2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5"/>
                    <a:pt x="10" y="45"/>
                    <a:pt x="10" y="45"/>
                  </a:cubicBezTo>
                  <a:cubicBezTo>
                    <a:pt x="10" y="55"/>
                    <a:pt x="16" y="61"/>
                    <a:pt x="25" y="61"/>
                  </a:cubicBezTo>
                  <a:cubicBezTo>
                    <a:pt x="35" y="61"/>
                    <a:pt x="39" y="57"/>
                    <a:pt x="41" y="49"/>
                  </a:cubicBezTo>
                  <a:cubicBezTo>
                    <a:pt x="41" y="47"/>
                    <a:pt x="42" y="46"/>
                    <a:pt x="44" y="46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49" y="46"/>
                    <a:pt x="50" y="47"/>
                    <a:pt x="50" y="49"/>
                  </a:cubicBezTo>
                  <a:cubicBezTo>
                    <a:pt x="48" y="62"/>
                    <a:pt x="39" y="70"/>
                    <a:pt x="25" y="70"/>
                  </a:cubicBezTo>
                  <a:cubicBezTo>
                    <a:pt x="11" y="70"/>
                    <a:pt x="0" y="60"/>
                    <a:pt x="0" y="4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4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14"/>
                    <a:pt x="35" y="8"/>
                    <a:pt x="25" y="8"/>
                  </a:cubicBezTo>
                  <a:cubicBezTo>
                    <a:pt x="16" y="8"/>
                    <a:pt x="10" y="14"/>
                    <a:pt x="1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89FB044D-4A51-46FE-ADBC-FB1890B4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189"/>
              <a:ext cx="215" cy="621"/>
            </a:xfrm>
            <a:custGeom>
              <a:avLst/>
              <a:gdLst>
                <a:gd name="T0" fmla="*/ 20 w 33"/>
                <a:gd name="T1" fmla="*/ 35 h 95"/>
                <a:gd name="T2" fmla="*/ 20 w 33"/>
                <a:gd name="T3" fmla="*/ 74 h 95"/>
                <a:gd name="T4" fmla="*/ 30 w 33"/>
                <a:gd name="T5" fmla="*/ 86 h 95"/>
                <a:gd name="T6" fmla="*/ 33 w 33"/>
                <a:gd name="T7" fmla="*/ 89 h 95"/>
                <a:gd name="T8" fmla="*/ 33 w 33"/>
                <a:gd name="T9" fmla="*/ 92 h 95"/>
                <a:gd name="T10" fmla="*/ 30 w 33"/>
                <a:gd name="T11" fmla="*/ 95 h 95"/>
                <a:gd name="T12" fmla="*/ 11 w 33"/>
                <a:gd name="T13" fmla="*/ 75 h 95"/>
                <a:gd name="T14" fmla="*/ 11 w 33"/>
                <a:gd name="T15" fmla="*/ 35 h 95"/>
                <a:gd name="T16" fmla="*/ 4 w 33"/>
                <a:gd name="T17" fmla="*/ 35 h 95"/>
                <a:gd name="T18" fmla="*/ 0 w 33"/>
                <a:gd name="T19" fmla="*/ 32 h 95"/>
                <a:gd name="T20" fmla="*/ 0 w 33"/>
                <a:gd name="T21" fmla="*/ 30 h 95"/>
                <a:gd name="T22" fmla="*/ 4 w 33"/>
                <a:gd name="T23" fmla="*/ 27 h 95"/>
                <a:gd name="T24" fmla="*/ 11 w 33"/>
                <a:gd name="T25" fmla="*/ 27 h 95"/>
                <a:gd name="T26" fmla="*/ 11 w 33"/>
                <a:gd name="T27" fmla="*/ 3 h 95"/>
                <a:gd name="T28" fmla="*/ 14 w 33"/>
                <a:gd name="T29" fmla="*/ 0 h 95"/>
                <a:gd name="T30" fmla="*/ 17 w 33"/>
                <a:gd name="T31" fmla="*/ 0 h 95"/>
                <a:gd name="T32" fmla="*/ 20 w 33"/>
                <a:gd name="T33" fmla="*/ 3 h 95"/>
                <a:gd name="T34" fmla="*/ 20 w 33"/>
                <a:gd name="T35" fmla="*/ 27 h 95"/>
                <a:gd name="T36" fmla="*/ 30 w 33"/>
                <a:gd name="T37" fmla="*/ 27 h 95"/>
                <a:gd name="T38" fmla="*/ 33 w 33"/>
                <a:gd name="T39" fmla="*/ 30 h 95"/>
                <a:gd name="T40" fmla="*/ 33 w 33"/>
                <a:gd name="T41" fmla="*/ 32 h 95"/>
                <a:gd name="T42" fmla="*/ 30 w 33"/>
                <a:gd name="T43" fmla="*/ 35 h 95"/>
                <a:gd name="T44" fmla="*/ 20 w 33"/>
                <a:gd name="T45" fmla="*/ 3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5">
                  <a:moveTo>
                    <a:pt x="20" y="35"/>
                  </a:moveTo>
                  <a:cubicBezTo>
                    <a:pt x="20" y="74"/>
                    <a:pt x="20" y="74"/>
                    <a:pt x="20" y="74"/>
                  </a:cubicBezTo>
                  <a:cubicBezTo>
                    <a:pt x="20" y="82"/>
                    <a:pt x="24" y="85"/>
                    <a:pt x="30" y="86"/>
                  </a:cubicBezTo>
                  <a:cubicBezTo>
                    <a:pt x="32" y="86"/>
                    <a:pt x="33" y="87"/>
                    <a:pt x="33" y="89"/>
                  </a:cubicBezTo>
                  <a:cubicBezTo>
                    <a:pt x="33" y="92"/>
                    <a:pt x="33" y="92"/>
                    <a:pt x="33" y="92"/>
                  </a:cubicBezTo>
                  <a:cubicBezTo>
                    <a:pt x="33" y="94"/>
                    <a:pt x="32" y="95"/>
                    <a:pt x="30" y="95"/>
                  </a:cubicBezTo>
                  <a:cubicBezTo>
                    <a:pt x="18" y="95"/>
                    <a:pt x="11" y="87"/>
                    <a:pt x="11" y="75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4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1"/>
                    <a:pt x="12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0" y="1"/>
                    <a:pt x="20" y="3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2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753CE5DA-0ECD-466D-BFE1-2BDC177AE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6" y="2365"/>
              <a:ext cx="333" cy="615"/>
            </a:xfrm>
            <a:custGeom>
              <a:avLst/>
              <a:gdLst>
                <a:gd name="T0" fmla="*/ 5 w 51"/>
                <a:gd name="T1" fmla="*/ 91 h 94"/>
                <a:gd name="T2" fmla="*/ 5 w 51"/>
                <a:gd name="T3" fmla="*/ 88 h 94"/>
                <a:gd name="T4" fmla="*/ 8 w 51"/>
                <a:gd name="T5" fmla="*/ 85 h 94"/>
                <a:gd name="T6" fmla="*/ 19 w 51"/>
                <a:gd name="T7" fmla="*/ 73 h 94"/>
                <a:gd name="T8" fmla="*/ 21 w 51"/>
                <a:gd name="T9" fmla="*/ 67 h 94"/>
                <a:gd name="T10" fmla="*/ 0 w 51"/>
                <a:gd name="T11" fmla="*/ 4 h 94"/>
                <a:gd name="T12" fmla="*/ 3 w 51"/>
                <a:gd name="T13" fmla="*/ 0 h 94"/>
                <a:gd name="T14" fmla="*/ 6 w 51"/>
                <a:gd name="T15" fmla="*/ 0 h 94"/>
                <a:gd name="T16" fmla="*/ 10 w 51"/>
                <a:gd name="T17" fmla="*/ 3 h 94"/>
                <a:gd name="T18" fmla="*/ 25 w 51"/>
                <a:gd name="T19" fmla="*/ 53 h 94"/>
                <a:gd name="T20" fmla="*/ 42 w 51"/>
                <a:gd name="T21" fmla="*/ 3 h 94"/>
                <a:gd name="T22" fmla="*/ 45 w 51"/>
                <a:gd name="T23" fmla="*/ 0 h 94"/>
                <a:gd name="T24" fmla="*/ 48 w 51"/>
                <a:gd name="T25" fmla="*/ 0 h 94"/>
                <a:gd name="T26" fmla="*/ 51 w 51"/>
                <a:gd name="T27" fmla="*/ 4 h 94"/>
                <a:gd name="T28" fmla="*/ 27 w 51"/>
                <a:gd name="T29" fmla="*/ 74 h 94"/>
                <a:gd name="T30" fmla="*/ 8 w 51"/>
                <a:gd name="T31" fmla="*/ 94 h 94"/>
                <a:gd name="T32" fmla="*/ 5 w 51"/>
                <a:gd name="T33" fmla="*/ 9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94">
                  <a:moveTo>
                    <a:pt x="5" y="91"/>
                  </a:moveTo>
                  <a:cubicBezTo>
                    <a:pt x="5" y="88"/>
                    <a:pt x="5" y="88"/>
                    <a:pt x="5" y="88"/>
                  </a:cubicBezTo>
                  <a:cubicBezTo>
                    <a:pt x="5" y="86"/>
                    <a:pt x="6" y="85"/>
                    <a:pt x="8" y="85"/>
                  </a:cubicBezTo>
                  <a:cubicBezTo>
                    <a:pt x="14" y="84"/>
                    <a:pt x="17" y="80"/>
                    <a:pt x="19" y="73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10" y="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2" y="1"/>
                    <a:pt x="43" y="0"/>
                    <a:pt x="45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0" y="0"/>
                    <a:pt x="51" y="1"/>
                    <a:pt x="51" y="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24" y="86"/>
                    <a:pt x="19" y="93"/>
                    <a:pt x="8" y="94"/>
                  </a:cubicBezTo>
                  <a:cubicBezTo>
                    <a:pt x="6" y="94"/>
                    <a:pt x="5" y="93"/>
                    <a:pt x="5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2C7AD2D8-1FD2-47F5-BD26-0EFFA98464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8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7649B322-759B-4320-8D43-E5ECB91CC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8" y="3124"/>
              <a:ext cx="333" cy="458"/>
            </a:xfrm>
            <a:custGeom>
              <a:avLst/>
              <a:gdLst>
                <a:gd name="T0" fmla="*/ 51 w 51"/>
                <a:gd name="T1" fmla="*/ 24 h 70"/>
                <a:gd name="T2" fmla="*/ 51 w 51"/>
                <a:gd name="T3" fmla="*/ 47 h 70"/>
                <a:gd name="T4" fmla="*/ 25 w 51"/>
                <a:gd name="T5" fmla="*/ 70 h 70"/>
                <a:gd name="T6" fmla="*/ 0 w 51"/>
                <a:gd name="T7" fmla="*/ 47 h 70"/>
                <a:gd name="T8" fmla="*/ 0 w 51"/>
                <a:gd name="T9" fmla="*/ 24 h 70"/>
                <a:gd name="T10" fmla="*/ 25 w 51"/>
                <a:gd name="T11" fmla="*/ 0 h 70"/>
                <a:gd name="T12" fmla="*/ 51 w 51"/>
                <a:gd name="T13" fmla="*/ 24 h 70"/>
                <a:gd name="T14" fmla="*/ 9 w 51"/>
                <a:gd name="T15" fmla="*/ 25 h 70"/>
                <a:gd name="T16" fmla="*/ 9 w 51"/>
                <a:gd name="T17" fmla="*/ 46 h 70"/>
                <a:gd name="T18" fmla="*/ 25 w 51"/>
                <a:gd name="T19" fmla="*/ 62 h 70"/>
                <a:gd name="T20" fmla="*/ 42 w 51"/>
                <a:gd name="T21" fmla="*/ 46 h 70"/>
                <a:gd name="T22" fmla="*/ 42 w 51"/>
                <a:gd name="T23" fmla="*/ 25 h 70"/>
                <a:gd name="T24" fmla="*/ 25 w 51"/>
                <a:gd name="T25" fmla="*/ 9 h 70"/>
                <a:gd name="T26" fmla="*/ 9 w 51"/>
                <a:gd name="T27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70">
                  <a:moveTo>
                    <a:pt x="51" y="24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0" y="70"/>
                    <a:pt x="25" y="70"/>
                  </a:cubicBezTo>
                  <a:cubicBezTo>
                    <a:pt x="11" y="70"/>
                    <a:pt x="0" y="61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1" y="10"/>
                    <a:pt x="51" y="24"/>
                  </a:cubicBezTo>
                  <a:close/>
                  <a:moveTo>
                    <a:pt x="9" y="25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5" y="62"/>
                    <a:pt x="42" y="56"/>
                    <a:pt x="42" y="46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14"/>
                    <a:pt x="35" y="9"/>
                    <a:pt x="25" y="9"/>
                  </a:cubicBezTo>
                  <a:cubicBezTo>
                    <a:pt x="16" y="9"/>
                    <a:pt x="9" y="14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Freeform 26">
              <a:extLst>
                <a:ext uri="{FF2B5EF4-FFF2-40B4-BE49-F238E27FC236}">
                  <a16:creationId xmlns:a16="http://schemas.microsoft.com/office/drawing/2014/main" id="{D560A4F3-C38B-4CF2-9C41-5313F17F08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92" y="3124"/>
              <a:ext cx="326" cy="628"/>
            </a:xfrm>
            <a:custGeom>
              <a:avLst/>
              <a:gdLst>
                <a:gd name="T0" fmla="*/ 50 w 50"/>
                <a:gd name="T1" fmla="*/ 5 h 96"/>
                <a:gd name="T2" fmla="*/ 50 w 50"/>
                <a:gd name="T3" fmla="*/ 73 h 96"/>
                <a:gd name="T4" fmla="*/ 25 w 50"/>
                <a:gd name="T5" fmla="*/ 96 h 96"/>
                <a:gd name="T6" fmla="*/ 1 w 50"/>
                <a:gd name="T7" fmla="*/ 76 h 96"/>
                <a:gd name="T8" fmla="*/ 4 w 50"/>
                <a:gd name="T9" fmla="*/ 73 h 96"/>
                <a:gd name="T10" fmla="*/ 7 w 50"/>
                <a:gd name="T11" fmla="*/ 73 h 96"/>
                <a:gd name="T12" fmla="*/ 10 w 50"/>
                <a:gd name="T13" fmla="*/ 76 h 96"/>
                <a:gd name="T14" fmla="*/ 25 w 50"/>
                <a:gd name="T15" fmla="*/ 88 h 96"/>
                <a:gd name="T16" fmla="*/ 41 w 50"/>
                <a:gd name="T17" fmla="*/ 72 h 96"/>
                <a:gd name="T18" fmla="*/ 41 w 50"/>
                <a:gd name="T19" fmla="*/ 60 h 96"/>
                <a:gd name="T20" fmla="*/ 25 w 50"/>
                <a:gd name="T21" fmla="*/ 68 h 96"/>
                <a:gd name="T22" fmla="*/ 1 w 50"/>
                <a:gd name="T23" fmla="*/ 44 h 96"/>
                <a:gd name="T24" fmla="*/ 1 w 50"/>
                <a:gd name="T25" fmla="*/ 24 h 96"/>
                <a:gd name="T26" fmla="*/ 25 w 50"/>
                <a:gd name="T27" fmla="*/ 0 h 96"/>
                <a:gd name="T28" fmla="*/ 42 w 50"/>
                <a:gd name="T29" fmla="*/ 8 h 96"/>
                <a:gd name="T30" fmla="*/ 42 w 50"/>
                <a:gd name="T31" fmla="*/ 5 h 96"/>
                <a:gd name="T32" fmla="*/ 45 w 50"/>
                <a:gd name="T33" fmla="*/ 2 h 96"/>
                <a:gd name="T34" fmla="*/ 47 w 50"/>
                <a:gd name="T35" fmla="*/ 2 h 96"/>
                <a:gd name="T36" fmla="*/ 50 w 50"/>
                <a:gd name="T37" fmla="*/ 5 h 96"/>
                <a:gd name="T38" fmla="*/ 41 w 50"/>
                <a:gd name="T39" fmla="*/ 43 h 96"/>
                <a:gd name="T40" fmla="*/ 41 w 50"/>
                <a:gd name="T41" fmla="*/ 25 h 96"/>
                <a:gd name="T42" fmla="*/ 25 w 50"/>
                <a:gd name="T43" fmla="*/ 9 h 96"/>
                <a:gd name="T44" fmla="*/ 10 w 50"/>
                <a:gd name="T45" fmla="*/ 25 h 96"/>
                <a:gd name="T46" fmla="*/ 10 w 50"/>
                <a:gd name="T47" fmla="*/ 43 h 96"/>
                <a:gd name="T48" fmla="*/ 25 w 50"/>
                <a:gd name="T49" fmla="*/ 59 h 96"/>
                <a:gd name="T50" fmla="*/ 41 w 50"/>
                <a:gd name="T51" fmla="*/ 4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0" h="96">
                  <a:moveTo>
                    <a:pt x="50" y="5"/>
                  </a:moveTo>
                  <a:cubicBezTo>
                    <a:pt x="50" y="73"/>
                    <a:pt x="50" y="73"/>
                    <a:pt x="50" y="73"/>
                  </a:cubicBezTo>
                  <a:cubicBezTo>
                    <a:pt x="50" y="87"/>
                    <a:pt x="40" y="96"/>
                    <a:pt x="25" y="96"/>
                  </a:cubicBezTo>
                  <a:cubicBezTo>
                    <a:pt x="12" y="96"/>
                    <a:pt x="2" y="89"/>
                    <a:pt x="1" y="76"/>
                  </a:cubicBezTo>
                  <a:cubicBezTo>
                    <a:pt x="0" y="74"/>
                    <a:pt x="1" y="73"/>
                    <a:pt x="4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9" y="73"/>
                    <a:pt x="10" y="74"/>
                    <a:pt x="10" y="76"/>
                  </a:cubicBezTo>
                  <a:cubicBezTo>
                    <a:pt x="12" y="83"/>
                    <a:pt x="16" y="88"/>
                    <a:pt x="25" y="88"/>
                  </a:cubicBezTo>
                  <a:cubicBezTo>
                    <a:pt x="35" y="88"/>
                    <a:pt x="41" y="82"/>
                    <a:pt x="41" y="72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38" y="65"/>
                    <a:pt x="32" y="68"/>
                    <a:pt x="25" y="68"/>
                  </a:cubicBezTo>
                  <a:cubicBezTo>
                    <a:pt x="10" y="68"/>
                    <a:pt x="1" y="58"/>
                    <a:pt x="1" y="44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10"/>
                    <a:pt x="10" y="0"/>
                    <a:pt x="25" y="0"/>
                  </a:cubicBezTo>
                  <a:cubicBezTo>
                    <a:pt x="32" y="0"/>
                    <a:pt x="38" y="3"/>
                    <a:pt x="42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3"/>
                    <a:pt x="43" y="2"/>
                    <a:pt x="45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2"/>
                    <a:pt x="50" y="3"/>
                    <a:pt x="50" y="5"/>
                  </a:cubicBezTo>
                  <a:close/>
                  <a:moveTo>
                    <a:pt x="41" y="43"/>
                  </a:move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53"/>
                    <a:pt x="16" y="59"/>
                    <a:pt x="25" y="59"/>
                  </a:cubicBezTo>
                  <a:cubicBezTo>
                    <a:pt x="35" y="59"/>
                    <a:pt x="41" y="5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A2331217-7885-4A8E-BC94-D50EF29A3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8" y="3124"/>
              <a:ext cx="326" cy="458"/>
            </a:xfrm>
            <a:custGeom>
              <a:avLst/>
              <a:gdLst>
                <a:gd name="T0" fmla="*/ 9 w 50"/>
                <a:gd name="T1" fmla="*/ 36 h 70"/>
                <a:gd name="T2" fmla="*/ 9 w 50"/>
                <a:gd name="T3" fmla="*/ 46 h 70"/>
                <a:gd name="T4" fmla="*/ 25 w 50"/>
                <a:gd name="T5" fmla="*/ 62 h 70"/>
                <a:gd name="T6" fmla="*/ 40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9 w 50"/>
                <a:gd name="T29" fmla="*/ 36 h 70"/>
                <a:gd name="T30" fmla="*/ 9 w 50"/>
                <a:gd name="T31" fmla="*/ 25 h 70"/>
                <a:gd name="T32" fmla="*/ 9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9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9" y="36"/>
                  </a:moveTo>
                  <a:cubicBezTo>
                    <a:pt x="9" y="46"/>
                    <a:pt x="9" y="46"/>
                    <a:pt x="9" y="46"/>
                  </a:cubicBezTo>
                  <a:cubicBezTo>
                    <a:pt x="9" y="56"/>
                    <a:pt x="16" y="62"/>
                    <a:pt x="25" y="62"/>
                  </a:cubicBezTo>
                  <a:cubicBezTo>
                    <a:pt x="34" y="62"/>
                    <a:pt x="38" y="57"/>
                    <a:pt x="40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8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0" y="0"/>
                    <a:pt x="25" y="0"/>
                  </a:cubicBezTo>
                  <a:cubicBezTo>
                    <a:pt x="39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9" y="36"/>
                  </a:lnTo>
                  <a:close/>
                  <a:moveTo>
                    <a:pt x="9" y="25"/>
                  </a:moveTo>
                  <a:cubicBezTo>
                    <a:pt x="9" y="28"/>
                    <a:pt x="9" y="28"/>
                    <a:pt x="9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4" y="9"/>
                    <a:pt x="25" y="9"/>
                  </a:cubicBezTo>
                  <a:cubicBezTo>
                    <a:pt x="16" y="9"/>
                    <a:pt x="9" y="15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549DCDA6-0723-4465-A9DF-D62788D5049C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3" y="2960"/>
              <a:ext cx="215" cy="615"/>
            </a:xfrm>
            <a:custGeom>
              <a:avLst/>
              <a:gdLst>
                <a:gd name="T0" fmla="*/ 19 w 33"/>
                <a:gd name="T1" fmla="*/ 35 h 94"/>
                <a:gd name="T2" fmla="*/ 19 w 33"/>
                <a:gd name="T3" fmla="*/ 74 h 94"/>
                <a:gd name="T4" fmla="*/ 30 w 33"/>
                <a:gd name="T5" fmla="*/ 86 h 94"/>
                <a:gd name="T6" fmla="*/ 33 w 33"/>
                <a:gd name="T7" fmla="*/ 89 h 94"/>
                <a:gd name="T8" fmla="*/ 33 w 33"/>
                <a:gd name="T9" fmla="*/ 91 h 94"/>
                <a:gd name="T10" fmla="*/ 30 w 33"/>
                <a:gd name="T11" fmla="*/ 94 h 94"/>
                <a:gd name="T12" fmla="*/ 10 w 33"/>
                <a:gd name="T13" fmla="*/ 75 h 94"/>
                <a:gd name="T14" fmla="*/ 10 w 33"/>
                <a:gd name="T15" fmla="*/ 35 h 94"/>
                <a:gd name="T16" fmla="*/ 3 w 33"/>
                <a:gd name="T17" fmla="*/ 35 h 94"/>
                <a:gd name="T18" fmla="*/ 0 w 33"/>
                <a:gd name="T19" fmla="*/ 32 h 94"/>
                <a:gd name="T20" fmla="*/ 0 w 33"/>
                <a:gd name="T21" fmla="*/ 30 h 94"/>
                <a:gd name="T22" fmla="*/ 3 w 33"/>
                <a:gd name="T23" fmla="*/ 27 h 94"/>
                <a:gd name="T24" fmla="*/ 10 w 33"/>
                <a:gd name="T25" fmla="*/ 27 h 94"/>
                <a:gd name="T26" fmla="*/ 10 w 33"/>
                <a:gd name="T27" fmla="*/ 3 h 94"/>
                <a:gd name="T28" fmla="*/ 13 w 33"/>
                <a:gd name="T29" fmla="*/ 0 h 94"/>
                <a:gd name="T30" fmla="*/ 16 w 33"/>
                <a:gd name="T31" fmla="*/ 0 h 94"/>
                <a:gd name="T32" fmla="*/ 19 w 33"/>
                <a:gd name="T33" fmla="*/ 3 h 94"/>
                <a:gd name="T34" fmla="*/ 19 w 33"/>
                <a:gd name="T35" fmla="*/ 27 h 94"/>
                <a:gd name="T36" fmla="*/ 30 w 33"/>
                <a:gd name="T37" fmla="*/ 27 h 94"/>
                <a:gd name="T38" fmla="*/ 33 w 33"/>
                <a:gd name="T39" fmla="*/ 30 h 94"/>
                <a:gd name="T40" fmla="*/ 33 w 33"/>
                <a:gd name="T41" fmla="*/ 32 h 94"/>
                <a:gd name="T42" fmla="*/ 30 w 33"/>
                <a:gd name="T43" fmla="*/ 35 h 94"/>
                <a:gd name="T44" fmla="*/ 19 w 33"/>
                <a:gd name="T45" fmla="*/ 35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3" h="94">
                  <a:moveTo>
                    <a:pt x="19" y="35"/>
                  </a:moveTo>
                  <a:cubicBezTo>
                    <a:pt x="19" y="74"/>
                    <a:pt x="19" y="74"/>
                    <a:pt x="19" y="74"/>
                  </a:cubicBezTo>
                  <a:cubicBezTo>
                    <a:pt x="19" y="82"/>
                    <a:pt x="24" y="85"/>
                    <a:pt x="30" y="86"/>
                  </a:cubicBezTo>
                  <a:cubicBezTo>
                    <a:pt x="32" y="86"/>
                    <a:pt x="33" y="86"/>
                    <a:pt x="33" y="89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3" y="93"/>
                    <a:pt x="32" y="94"/>
                    <a:pt x="30" y="94"/>
                  </a:cubicBezTo>
                  <a:cubicBezTo>
                    <a:pt x="17" y="94"/>
                    <a:pt x="10" y="87"/>
                    <a:pt x="10" y="7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1" y="35"/>
                    <a:pt x="0" y="34"/>
                    <a:pt x="0" y="32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8"/>
                    <a:pt x="1" y="27"/>
                    <a:pt x="3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2" y="27"/>
                    <a:pt x="33" y="28"/>
                    <a:pt x="33" y="30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4"/>
                    <a:pt x="32" y="35"/>
                    <a:pt x="30" y="35"/>
                  </a:cubicBezTo>
                  <a:lnTo>
                    <a:pt x="19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440C2142-F6F4-4205-A3B8-ECBC3797D3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26" y="2960"/>
              <a:ext cx="326" cy="615"/>
            </a:xfrm>
            <a:custGeom>
              <a:avLst/>
              <a:gdLst>
                <a:gd name="T0" fmla="*/ 50 w 50"/>
                <a:gd name="T1" fmla="*/ 49 h 94"/>
                <a:gd name="T2" fmla="*/ 50 w 50"/>
                <a:gd name="T3" fmla="*/ 91 h 94"/>
                <a:gd name="T4" fmla="*/ 46 w 50"/>
                <a:gd name="T5" fmla="*/ 94 h 94"/>
                <a:gd name="T6" fmla="*/ 44 w 50"/>
                <a:gd name="T7" fmla="*/ 94 h 94"/>
                <a:gd name="T8" fmla="*/ 40 w 50"/>
                <a:gd name="T9" fmla="*/ 91 h 94"/>
                <a:gd name="T10" fmla="*/ 40 w 50"/>
                <a:gd name="T11" fmla="*/ 50 h 94"/>
                <a:gd name="T12" fmla="*/ 25 w 50"/>
                <a:gd name="T13" fmla="*/ 34 h 94"/>
                <a:gd name="T14" fmla="*/ 9 w 50"/>
                <a:gd name="T15" fmla="*/ 50 h 94"/>
                <a:gd name="T16" fmla="*/ 9 w 50"/>
                <a:gd name="T17" fmla="*/ 91 h 94"/>
                <a:gd name="T18" fmla="*/ 6 w 50"/>
                <a:gd name="T19" fmla="*/ 94 h 94"/>
                <a:gd name="T20" fmla="*/ 3 w 50"/>
                <a:gd name="T21" fmla="*/ 94 h 94"/>
                <a:gd name="T22" fmla="*/ 0 w 50"/>
                <a:gd name="T23" fmla="*/ 91 h 94"/>
                <a:gd name="T24" fmla="*/ 0 w 50"/>
                <a:gd name="T25" fmla="*/ 3 h 94"/>
                <a:gd name="T26" fmla="*/ 3 w 50"/>
                <a:gd name="T27" fmla="*/ 0 h 94"/>
                <a:gd name="T28" fmla="*/ 6 w 50"/>
                <a:gd name="T29" fmla="*/ 0 h 94"/>
                <a:gd name="T30" fmla="*/ 9 w 50"/>
                <a:gd name="T31" fmla="*/ 3 h 94"/>
                <a:gd name="T32" fmla="*/ 9 w 50"/>
                <a:gd name="T33" fmla="*/ 33 h 94"/>
                <a:gd name="T34" fmla="*/ 26 w 50"/>
                <a:gd name="T35" fmla="*/ 25 h 94"/>
                <a:gd name="T36" fmla="*/ 50 w 50"/>
                <a:gd name="T37" fmla="*/ 4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" h="94">
                  <a:moveTo>
                    <a:pt x="50" y="49"/>
                  </a:moveTo>
                  <a:cubicBezTo>
                    <a:pt x="50" y="91"/>
                    <a:pt x="50" y="91"/>
                    <a:pt x="50" y="91"/>
                  </a:cubicBezTo>
                  <a:cubicBezTo>
                    <a:pt x="50" y="93"/>
                    <a:pt x="49" y="94"/>
                    <a:pt x="46" y="94"/>
                  </a:cubicBezTo>
                  <a:cubicBezTo>
                    <a:pt x="44" y="94"/>
                    <a:pt x="44" y="94"/>
                    <a:pt x="44" y="94"/>
                  </a:cubicBezTo>
                  <a:cubicBezTo>
                    <a:pt x="41" y="94"/>
                    <a:pt x="40" y="93"/>
                    <a:pt x="40" y="91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40"/>
                    <a:pt x="34" y="34"/>
                    <a:pt x="25" y="34"/>
                  </a:cubicBezTo>
                  <a:cubicBezTo>
                    <a:pt x="16" y="34"/>
                    <a:pt x="9" y="40"/>
                    <a:pt x="9" y="50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3"/>
                    <a:pt x="8" y="94"/>
                    <a:pt x="6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1" y="94"/>
                    <a:pt x="0" y="93"/>
                    <a:pt x="0" y="9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9" y="1"/>
                    <a:pt x="9" y="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3" y="28"/>
                    <a:pt x="18" y="25"/>
                    <a:pt x="26" y="25"/>
                  </a:cubicBezTo>
                  <a:cubicBezTo>
                    <a:pt x="40" y="25"/>
                    <a:pt x="50" y="35"/>
                    <a:pt x="50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43CE6894-E13A-40A4-B1C2-D867103542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6" y="3124"/>
              <a:ext cx="326" cy="458"/>
            </a:xfrm>
            <a:custGeom>
              <a:avLst/>
              <a:gdLst>
                <a:gd name="T0" fmla="*/ 10 w 50"/>
                <a:gd name="T1" fmla="*/ 36 h 70"/>
                <a:gd name="T2" fmla="*/ 10 w 50"/>
                <a:gd name="T3" fmla="*/ 46 h 70"/>
                <a:gd name="T4" fmla="*/ 25 w 50"/>
                <a:gd name="T5" fmla="*/ 62 h 70"/>
                <a:gd name="T6" fmla="*/ 41 w 50"/>
                <a:gd name="T7" fmla="*/ 50 h 70"/>
                <a:gd name="T8" fmla="*/ 44 w 50"/>
                <a:gd name="T9" fmla="*/ 47 h 70"/>
                <a:gd name="T10" fmla="*/ 47 w 50"/>
                <a:gd name="T11" fmla="*/ 47 h 70"/>
                <a:gd name="T12" fmla="*/ 50 w 50"/>
                <a:gd name="T13" fmla="*/ 50 h 70"/>
                <a:gd name="T14" fmla="*/ 25 w 50"/>
                <a:gd name="T15" fmla="*/ 70 h 70"/>
                <a:gd name="T16" fmla="*/ 0 w 50"/>
                <a:gd name="T17" fmla="*/ 47 h 70"/>
                <a:gd name="T18" fmla="*/ 0 w 50"/>
                <a:gd name="T19" fmla="*/ 24 h 70"/>
                <a:gd name="T20" fmla="*/ 25 w 50"/>
                <a:gd name="T21" fmla="*/ 0 h 70"/>
                <a:gd name="T22" fmla="*/ 50 w 50"/>
                <a:gd name="T23" fmla="*/ 24 h 70"/>
                <a:gd name="T24" fmla="*/ 50 w 50"/>
                <a:gd name="T25" fmla="*/ 33 h 70"/>
                <a:gd name="T26" fmla="*/ 47 w 50"/>
                <a:gd name="T27" fmla="*/ 36 h 70"/>
                <a:gd name="T28" fmla="*/ 10 w 50"/>
                <a:gd name="T29" fmla="*/ 36 h 70"/>
                <a:gd name="T30" fmla="*/ 10 w 50"/>
                <a:gd name="T31" fmla="*/ 25 h 70"/>
                <a:gd name="T32" fmla="*/ 10 w 50"/>
                <a:gd name="T33" fmla="*/ 28 h 70"/>
                <a:gd name="T34" fmla="*/ 41 w 50"/>
                <a:gd name="T35" fmla="*/ 28 h 70"/>
                <a:gd name="T36" fmla="*/ 41 w 50"/>
                <a:gd name="T37" fmla="*/ 25 h 70"/>
                <a:gd name="T38" fmla="*/ 25 w 50"/>
                <a:gd name="T39" fmla="*/ 9 h 70"/>
                <a:gd name="T40" fmla="*/ 10 w 50"/>
                <a:gd name="T41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70">
                  <a:moveTo>
                    <a:pt x="10" y="36"/>
                  </a:moveTo>
                  <a:cubicBezTo>
                    <a:pt x="10" y="46"/>
                    <a:pt x="10" y="46"/>
                    <a:pt x="10" y="46"/>
                  </a:cubicBezTo>
                  <a:cubicBezTo>
                    <a:pt x="10" y="56"/>
                    <a:pt x="16" y="62"/>
                    <a:pt x="25" y="62"/>
                  </a:cubicBezTo>
                  <a:cubicBezTo>
                    <a:pt x="35" y="62"/>
                    <a:pt x="39" y="57"/>
                    <a:pt x="41" y="50"/>
                  </a:cubicBezTo>
                  <a:cubicBezTo>
                    <a:pt x="41" y="48"/>
                    <a:pt x="42" y="47"/>
                    <a:pt x="44" y="47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9" y="47"/>
                    <a:pt x="50" y="48"/>
                    <a:pt x="50" y="50"/>
                  </a:cubicBezTo>
                  <a:cubicBezTo>
                    <a:pt x="48" y="63"/>
                    <a:pt x="39" y="70"/>
                    <a:pt x="25" y="70"/>
                  </a:cubicBezTo>
                  <a:cubicBezTo>
                    <a:pt x="11" y="70"/>
                    <a:pt x="0" y="60"/>
                    <a:pt x="0" y="4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0"/>
                    <a:pt x="11" y="0"/>
                    <a:pt x="25" y="0"/>
                  </a:cubicBezTo>
                  <a:cubicBezTo>
                    <a:pt x="40" y="0"/>
                    <a:pt x="50" y="10"/>
                    <a:pt x="50" y="24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49" y="36"/>
                    <a:pt x="47" y="36"/>
                  </a:cubicBezTo>
                  <a:lnTo>
                    <a:pt x="10" y="36"/>
                  </a:lnTo>
                  <a:close/>
                  <a:moveTo>
                    <a:pt x="10" y="25"/>
                  </a:moveTo>
                  <a:cubicBezTo>
                    <a:pt x="10" y="28"/>
                    <a:pt x="10" y="28"/>
                    <a:pt x="1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1" y="15"/>
                    <a:pt x="35" y="9"/>
                    <a:pt x="25" y="9"/>
                  </a:cubicBezTo>
                  <a:cubicBezTo>
                    <a:pt x="16" y="9"/>
                    <a:pt x="10" y="15"/>
                    <a:pt x="1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818920E8-0FDF-4489-BE6A-FC09B2006D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3" y="3131"/>
              <a:ext cx="189" cy="444"/>
            </a:xfrm>
            <a:custGeom>
              <a:avLst/>
              <a:gdLst>
                <a:gd name="T0" fmla="*/ 29 w 29"/>
                <a:gd name="T1" fmla="*/ 3 h 68"/>
                <a:gd name="T2" fmla="*/ 29 w 29"/>
                <a:gd name="T3" fmla="*/ 7 h 68"/>
                <a:gd name="T4" fmla="*/ 26 w 29"/>
                <a:gd name="T5" fmla="*/ 10 h 68"/>
                <a:gd name="T6" fmla="*/ 9 w 29"/>
                <a:gd name="T7" fmla="*/ 28 h 68"/>
                <a:gd name="T8" fmla="*/ 9 w 29"/>
                <a:gd name="T9" fmla="*/ 65 h 68"/>
                <a:gd name="T10" fmla="*/ 6 w 29"/>
                <a:gd name="T11" fmla="*/ 68 h 68"/>
                <a:gd name="T12" fmla="*/ 3 w 29"/>
                <a:gd name="T13" fmla="*/ 68 h 68"/>
                <a:gd name="T14" fmla="*/ 0 w 29"/>
                <a:gd name="T15" fmla="*/ 65 h 68"/>
                <a:gd name="T16" fmla="*/ 0 w 29"/>
                <a:gd name="T17" fmla="*/ 4 h 68"/>
                <a:gd name="T18" fmla="*/ 3 w 29"/>
                <a:gd name="T19" fmla="*/ 1 h 68"/>
                <a:gd name="T20" fmla="*/ 6 w 29"/>
                <a:gd name="T21" fmla="*/ 1 h 68"/>
                <a:gd name="T22" fmla="*/ 9 w 29"/>
                <a:gd name="T23" fmla="*/ 4 h 68"/>
                <a:gd name="T24" fmla="*/ 9 w 29"/>
                <a:gd name="T25" fmla="*/ 10 h 68"/>
                <a:gd name="T26" fmla="*/ 26 w 29"/>
                <a:gd name="T27" fmla="*/ 0 h 68"/>
                <a:gd name="T28" fmla="*/ 29 w 29"/>
                <a:gd name="T29" fmla="*/ 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68">
                  <a:moveTo>
                    <a:pt x="29" y="3"/>
                  </a:moveTo>
                  <a:cubicBezTo>
                    <a:pt x="29" y="7"/>
                    <a:pt x="29" y="7"/>
                    <a:pt x="29" y="7"/>
                  </a:cubicBezTo>
                  <a:cubicBezTo>
                    <a:pt x="29" y="9"/>
                    <a:pt x="28" y="10"/>
                    <a:pt x="26" y="10"/>
                  </a:cubicBezTo>
                  <a:cubicBezTo>
                    <a:pt x="14" y="10"/>
                    <a:pt x="9" y="16"/>
                    <a:pt x="9" y="28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9" y="67"/>
                    <a:pt x="8" y="68"/>
                    <a:pt x="6" y="68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1" y="68"/>
                    <a:pt x="0" y="67"/>
                    <a:pt x="0" y="6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8" y="1"/>
                    <a:pt x="9" y="2"/>
                    <a:pt x="9" y="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" y="3"/>
                    <a:pt x="18" y="0"/>
                    <a:pt x="26" y="0"/>
                  </a:cubicBezTo>
                  <a:cubicBezTo>
                    <a:pt x="28" y="0"/>
                    <a:pt x="29" y="1"/>
                    <a:pt x="2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sp>
        <p:nvSpPr>
          <p:cNvPr id="39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58A62313-F682-47BE-8B35-5A6440620279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0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78264B9-3E62-4FAE-8845-16895CE013D8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160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Background">
            <a:extLst>
              <a:ext uri="{FF2B5EF4-FFF2-40B4-BE49-F238E27FC236}">
                <a16:creationId xmlns:a16="http://schemas.microsoft.com/office/drawing/2014/main" id="{D58645DB-E5D6-4409-9D66-E52223F38A12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1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01600" y="2848658"/>
            <a:ext cx="3988800" cy="1160685"/>
          </a:xfrm>
          <a:prstGeom prst="rect">
            <a:avLst/>
          </a:prstGeom>
        </p:spPr>
      </p:pic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865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00AA6023-6CD1-4891-89E9-F9C4A081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0EEF0D03-91DB-462E-AD1F-950B52E2F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A624CDD2-4841-40FF-9CEF-DC647FC18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Background">
            <a:extLst>
              <a:ext uri="{FF2B5EF4-FFF2-40B4-BE49-F238E27FC236}">
                <a16:creationId xmlns:a16="http://schemas.microsoft.com/office/drawing/2014/main" id="{C7E9F5BD-6151-439B-A7C3-C97281E0EC8B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GB" sz="6000" dirty="0">
              <a:solidFill>
                <a:schemeClr val="bg1"/>
              </a:solidFill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8E37A8F-265A-46DA-9504-645977C5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23566" y="360000"/>
            <a:ext cx="1806482" cy="5256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white"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tx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B7F3250-FEBB-4019-9FF7-7191F316CB53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1" name="sweco web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8569E888-4641-45C8-ABE0-FB54DEBFCD23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64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User gu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Box 3">
            <a:extLst>
              <a:ext uri="{FF2B5EF4-FFF2-40B4-BE49-F238E27FC236}">
                <a16:creationId xmlns:a16="http://schemas.microsoft.com/office/drawing/2014/main" id="{19798472-DC87-414E-BC4E-CFAF99EF0ED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08988" y="2489304"/>
            <a:ext cx="2700000" cy="343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PICTURES</a:t>
            </a:r>
            <a:br>
              <a:rPr lang="en-GB" sz="900" dirty="0">
                <a:latin typeface="+mn-lt"/>
                <a:cs typeface="Sweco Sans" panose="00000500000000000000" pitchFamily="2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corporate picture from Templafy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Click the blue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Templafy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button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Sweco PickIt </a:t>
            </a:r>
            <a:r>
              <a:rPr lang="en-GB" altLang="da-DK" sz="900" b="0" i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button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in the </a:t>
            </a:r>
            <a:b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Templafy pane on the right side of the screen</a:t>
            </a:r>
            <a:endParaRPr lang="en-GB" altLang="da-DK" sz="90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 slides with pictureplaceholder, click on the icon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to browse for a picture or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on the frame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insert from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Sweco PickIt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Crop picture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Crop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change size or focus of the picture</a:t>
            </a:r>
          </a:p>
          <a:p>
            <a:pPr eaLnBrk="1" hangingPunct="1">
              <a:spcAft>
                <a:spcPts val="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If you want to scale the picture, hold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SHIFT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-key down while dragging the corners of the picture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HINT: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If you delete the picture and insert a new one, the picture may lie in front of the text or graphic. If this happens, select the picture, right-click and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Send to Back</a:t>
            </a:r>
          </a:p>
        </p:txBody>
      </p:sp>
      <p:pic>
        <p:nvPicPr>
          <p:cNvPr id="57" name="Picture 19">
            <a:extLst>
              <a:ext uri="{FF2B5EF4-FFF2-40B4-BE49-F238E27FC236}">
                <a16:creationId xmlns:a16="http://schemas.microsoft.com/office/drawing/2014/main" id="{E210FBD4-B8B9-4AFA-9670-2FEBAA1CF3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73779" y="4709997"/>
            <a:ext cx="313788" cy="543900"/>
          </a:xfrm>
          <a:prstGeom prst="rect">
            <a:avLst/>
          </a:prstGeom>
        </p:spPr>
      </p:pic>
      <p:sp>
        <p:nvSpPr>
          <p:cNvPr id="61" name="Text Box 4">
            <a:extLst>
              <a:ext uri="{FF2B5EF4-FFF2-40B4-BE49-F238E27FC236}">
                <a16:creationId xmlns:a16="http://schemas.microsoft.com/office/drawing/2014/main" id="{DD6A81B7-1FEE-46CF-A623-23E99CFEAF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452800" y="1090645"/>
            <a:ext cx="2700000" cy="409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SLIDES &amp; SLIDE ELEMENTS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Insert predefined slides and elements from the Templafy button. Choose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Slides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Slide elements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from the dropdown menu or from the buttons in the Templafy pane on the right side of the screen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en-GB" altLang="da-DK" sz="16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COPY/PASTE CONTENT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When copying old content to your new presentation, 2 options are available: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1. Best practice: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Create a slide in your new presentation and copy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piece of content at a time (e.g. copy all text from </a:t>
            </a:r>
            <a:r>
              <a:rPr lang="en-GB" altLang="da-DK" sz="900" b="0" i="0" u="sng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one</a:t>
            </a:r>
            <a:r>
              <a:rPr lang="en-GB" altLang="da-DK" sz="900" b="0" i="0" u="none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textbox)</a:t>
            </a:r>
            <a:endParaRPr lang="en-GB" altLang="da-DK" sz="900" b="1" i="0" u="sng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2.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Or copy an entire slide into your new presentation and then choose a fitting layout. Remember to delete the old, wrong layouts (go to View &gt; Slidemaster and delete them)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GUIDES</a:t>
            </a:r>
            <a:endParaRPr lang="en-GB" sz="16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View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tab and set tick mark next to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Guides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HINT: Alt + F9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for quick view of guides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Mac: </a:t>
            </a:r>
            <a:r>
              <a:rPr lang="en-GB" sz="900" b="0" i="0" dirty="0">
                <a:solidFill>
                  <a:srgbClr val="333333"/>
                </a:solidFill>
                <a:effectLst/>
                <a:latin typeface="Sweco Sans"/>
              </a:rPr>
              <a:t>⌘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+ option + ctrl + G</a:t>
            </a:r>
            <a:endParaRPr lang="en-GB" altLang="da-DK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GB" altLang="da-DK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</p:txBody>
      </p:sp>
      <p:sp>
        <p:nvSpPr>
          <p:cNvPr id="65" name="Fast overskrift">
            <a:extLst>
              <a:ext uri="{FF2B5EF4-FFF2-40B4-BE49-F238E27FC236}">
                <a16:creationId xmlns:a16="http://schemas.microsoft.com/office/drawing/2014/main" id="{09C05D50-8477-4113-8B72-9C373B0FF9F9}"/>
              </a:ext>
            </a:extLst>
          </p:cNvPr>
          <p:cNvSpPr txBox="1"/>
          <p:nvPr userDrawn="1"/>
        </p:nvSpPr>
        <p:spPr>
          <a:xfrm>
            <a:off x="719139" y="370464"/>
            <a:ext cx="10748962" cy="66353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pPr>
              <a:lnSpc>
                <a:spcPct val="83000"/>
              </a:lnSpc>
            </a:pPr>
            <a:r>
              <a:rPr lang="en-GB" sz="3200" b="0" noProof="1">
                <a:solidFill>
                  <a:schemeClr val="tx1"/>
                </a:solidFill>
                <a:latin typeface="+mj-lt"/>
                <a:cs typeface="Sweco Sans" panose="00000500000000000000" pitchFamily="2" charset="0"/>
              </a:rPr>
              <a:t>TIPS &amp; TRICKS - YOUR USER GUIDE</a:t>
            </a:r>
          </a:p>
        </p:txBody>
      </p:sp>
      <p:sp>
        <p:nvSpPr>
          <p:cNvPr id="20" name="Date Placeholder 6">
            <a:extLst>
              <a:ext uri="{FF2B5EF4-FFF2-40B4-BE49-F238E27FC236}">
                <a16:creationId xmlns:a16="http://schemas.microsoft.com/office/drawing/2014/main" id="{56AA1691-6753-45B8-AB77-1105989467F7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33B0CDC-0181-4786-A414-249C073F3466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21" name="Footer Placeholder 8">
            <a:extLst>
              <a:ext uri="{FF2B5EF4-FFF2-40B4-BE49-F238E27FC236}">
                <a16:creationId xmlns:a16="http://schemas.microsoft.com/office/drawing/2014/main" id="{2F8C9320-E8BF-471F-8DD3-1BC47902191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2" name="Slide Number Placeholder 10">
            <a:extLst>
              <a:ext uri="{FF2B5EF4-FFF2-40B4-BE49-F238E27FC236}">
                <a16:creationId xmlns:a16="http://schemas.microsoft.com/office/drawing/2014/main" id="{B01A309B-80AB-481C-AE3F-3C56C2C92EE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9" name="Picture 33">
            <a:extLst>
              <a:ext uri="{FF2B5EF4-FFF2-40B4-BE49-F238E27FC236}">
                <a16:creationId xmlns:a16="http://schemas.microsoft.com/office/drawing/2014/main" id="{B03E872F-21DD-423D-B6DE-4945F155FB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3901" t="45142" r="62601" b="9046"/>
          <a:stretch/>
        </p:blipFill>
        <p:spPr>
          <a:xfrm>
            <a:off x="7032278" y="3864098"/>
            <a:ext cx="341204" cy="321707"/>
          </a:xfrm>
          <a:prstGeom prst="rect">
            <a:avLst/>
          </a:prstGeom>
        </p:spPr>
      </p:pic>
      <p:pic>
        <p:nvPicPr>
          <p:cNvPr id="14" name="Picture 2" descr="C:\Users\MAV~1.SKA\AppData\Local\Temp\SNAGHTMLe48c1e.PNG">
            <a:extLst>
              <a:ext uri="{FF2B5EF4-FFF2-40B4-BE49-F238E27FC236}">
                <a16:creationId xmlns:a16="http://schemas.microsoft.com/office/drawing/2014/main" id="{F708B370-AE70-4A27-B119-8EF9D44A864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2821" y="1379439"/>
            <a:ext cx="650850" cy="973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id="{8B1B4749-2B7E-4474-A2D3-2B2892ADCA2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303712" y="1090645"/>
            <a:ext cx="250050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SLIDES &amp; LAYOUTS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on the menu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New Slide 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Home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tab to insert a new slide</a:t>
            </a: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Change layout</a:t>
            </a:r>
            <a:endParaRPr lang="en-GB" altLang="da-DK" sz="900" b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marL="0" indent="0">
              <a:spcAft>
                <a:spcPts val="600"/>
              </a:spcAft>
              <a:buFont typeface="+mj-lt"/>
              <a:buNone/>
            </a:pPr>
            <a:r>
              <a:rPr lang="en-GB" sz="900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Click on the arrow next to </a:t>
            </a:r>
            <a:r>
              <a:rPr lang="en-GB" sz="900" b="1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Layout </a:t>
            </a:r>
            <a:r>
              <a:rPr lang="en-GB" sz="900" dirty="0">
                <a:solidFill>
                  <a:srgbClr val="000000"/>
                </a:solidFill>
                <a:latin typeface="+mn-lt"/>
                <a:ea typeface="Sweco Sans" panose="00000500000000000000" pitchFamily="2" charset="0"/>
              </a:rPr>
              <a:t>to view a dropdown menu of possible slide layouts</a:t>
            </a:r>
            <a:endParaRPr lang="en-GB" sz="900" dirty="0">
              <a:latin typeface="+mn-lt"/>
              <a:ea typeface="Sweco Sans" panose="00000500000000000000" pitchFamily="2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2B8CEB7-8718-40FB-BCC9-2AC96094B83E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008922" y="2018546"/>
            <a:ext cx="475428" cy="176762"/>
          </a:xfrm>
          <a:prstGeom prst="rect">
            <a:avLst/>
          </a:prstGeom>
        </p:spPr>
      </p:pic>
      <p:pic>
        <p:nvPicPr>
          <p:cNvPr id="29" name="Picture 16">
            <a:extLst>
              <a:ext uri="{FF2B5EF4-FFF2-40B4-BE49-F238E27FC236}">
                <a16:creationId xmlns:a16="http://schemas.microsoft.com/office/drawing/2014/main" id="{1543AAD2-58D2-4DCE-A080-AFA6A459F60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008922" y="1201551"/>
            <a:ext cx="328881" cy="505501"/>
          </a:xfrm>
          <a:prstGeom prst="rect">
            <a:avLst/>
          </a:prstGeom>
        </p:spPr>
      </p:pic>
      <p:pic>
        <p:nvPicPr>
          <p:cNvPr id="30" name="Picture 20">
            <a:extLst>
              <a:ext uri="{FF2B5EF4-FFF2-40B4-BE49-F238E27FC236}">
                <a16:creationId xmlns:a16="http://schemas.microsoft.com/office/drawing/2014/main" id="{F410AF64-93DE-4C35-8AC4-D2AFA638F572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118304" y="5271023"/>
            <a:ext cx="538465" cy="172841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AAFDC93-9DCC-4CE4-B8D7-6137FEEF048E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115606" y="1954734"/>
            <a:ext cx="457143" cy="257143"/>
          </a:xfrm>
          <a:prstGeom prst="rect">
            <a:avLst/>
          </a:prstGeom>
        </p:spPr>
      </p:pic>
      <p:sp>
        <p:nvSpPr>
          <p:cNvPr id="33" name="Text Box 2">
            <a:extLst>
              <a:ext uri="{FF2B5EF4-FFF2-40B4-BE49-F238E27FC236}">
                <a16:creationId xmlns:a16="http://schemas.microsoft.com/office/drawing/2014/main" id="{339602C1-3D95-4C7F-A52B-E86E789B723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22631" y="1090645"/>
            <a:ext cx="2569926" cy="460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Sweco Sans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Sweco Sans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Sweco Sans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weco Sans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latin typeface="+mn-lt"/>
                <a:cs typeface="Sweco Sans" panose="00000500000000000000" pitchFamily="2" charset="0"/>
              </a:rPr>
              <a:t>TEXT STYLES / </a:t>
            </a:r>
            <a:r>
              <a:rPr lang="en-GB" sz="1600" cap="all" baseline="0" dirty="0">
                <a:latin typeface="+mn-lt"/>
                <a:cs typeface="Sweco Sans" panose="00000500000000000000" pitchFamily="2" charset="0"/>
              </a:rPr>
              <a:t>levels</a:t>
            </a:r>
            <a:endParaRPr lang="en-GB" altLang="da-DK" sz="1600" b="0" cap="all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Use the </a:t>
            </a:r>
            <a:r>
              <a:rPr lang="en-GB" altLang="da-DK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TAB</a:t>
            </a:r>
            <a: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-key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jump through levels. Click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ENTER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, then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TAB</a:t>
            </a: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to switch from one level to the next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altLang="da-DK" sz="900" b="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To go back in levels use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SHIFT-TAB</a:t>
            </a:r>
            <a:endParaRPr lang="en-GB" sz="900" b="1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Alternatively, </a:t>
            </a: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Increase</a:t>
            </a: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 and </a:t>
            </a:r>
            <a:r>
              <a:rPr lang="en-GB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Decrease list level </a:t>
            </a:r>
            <a:br>
              <a:rPr lang="en-GB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can be used to jump through text level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GB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These are the levels / text styles in placeholders</a:t>
            </a:r>
          </a:p>
          <a:p>
            <a:pPr eaLnBrk="1" hangingPunct="1">
              <a:spcAft>
                <a:spcPts val="600"/>
              </a:spcAft>
              <a:defRPr/>
            </a:pPr>
            <a:endParaRPr lang="en-GB" sz="90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endParaRPr lang="en-GB" altLang="da-DK" sz="900" b="0" baseline="0" noProof="1">
              <a:solidFill>
                <a:schemeClr val="tx1"/>
              </a:solidFill>
              <a:latin typeface="+mn-lt"/>
              <a:cs typeface="Sweco Sans" panose="00000500000000000000" pitchFamily="2" charset="0"/>
            </a:endParaRPr>
          </a:p>
          <a:p>
            <a:pPr eaLnBrk="1" hangingPunct="1">
              <a:spcAft>
                <a:spcPts val="600"/>
              </a:spcAft>
              <a:defRPr/>
            </a:pPr>
            <a:br>
              <a:rPr lang="en-GB" altLang="da-DK" sz="900" b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sz="900" b="1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Reset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GB" altLang="da-DK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Click the </a:t>
            </a:r>
            <a:r>
              <a:rPr lang="en-GB" altLang="da-DK" sz="900" b="1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Reset </a:t>
            </a:r>
            <a:r>
              <a:rPr lang="en-GB" altLang="da-DK" sz="90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menu to reset position, size</a:t>
            </a:r>
            <a:b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and formatting of the slide placeholders to </a:t>
            </a:r>
            <a:b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</a:br>
            <a:r>
              <a:rPr lang="en-GB" altLang="da-DK" sz="900" baseline="0" noProof="1">
                <a:solidFill>
                  <a:schemeClr val="tx1"/>
                </a:solidFill>
                <a:latin typeface="+mn-lt"/>
                <a:cs typeface="Sweco Sans" panose="00000500000000000000" pitchFamily="2" charset="0"/>
              </a:rPr>
              <a:t>their default settings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675911-EB36-4EC7-B3F6-4DF5EF4D202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19140" y="2513770"/>
            <a:ext cx="2078382" cy="2363825"/>
          </a:xfrm>
          <a:prstGeom prst="rect">
            <a:avLst/>
          </a:prstGeom>
          <a:ln>
            <a:solidFill>
              <a:schemeClr val="bg2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65735D0-5634-413C-85F8-B1AA64D4CE82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721" y="2719500"/>
            <a:ext cx="1749342" cy="6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529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&gt;Do not use layouts after this &gt;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F124504-36FD-4753-851D-5B7D02D4A2D1}"/>
              </a:ext>
            </a:extLst>
          </p:cNvPr>
          <p:cNvSpPr/>
          <p:nvPr userDrawn="1"/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600"/>
              </a:spcBef>
              <a:buClr>
                <a:srgbClr val="003755"/>
              </a:buClr>
            </a:pPr>
            <a:endParaRPr lang="en-GB" sz="1400" dirty="0" err="1">
              <a:solidFill>
                <a:schemeClr val="tx1"/>
              </a:solidFill>
            </a:endParaRPr>
          </a:p>
        </p:txBody>
      </p:sp>
      <p:sp>
        <p:nvSpPr>
          <p:cNvPr id="5" name="Do not use"/>
          <p:cNvSpPr txBox="1"/>
          <p:nvPr userDrawn="1"/>
        </p:nvSpPr>
        <p:spPr>
          <a:xfrm>
            <a:off x="358775" y="656823"/>
            <a:ext cx="11472863" cy="28931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4400" b="0" noProof="0" dirty="0">
                <a:solidFill>
                  <a:schemeClr val="bg1"/>
                </a:solidFill>
              </a:rPr>
              <a:t>If you see any </a:t>
            </a:r>
            <a:r>
              <a:rPr lang="en-GB" sz="4400" b="1" i="1" noProof="0" dirty="0">
                <a:solidFill>
                  <a:schemeClr val="bg1"/>
                </a:solidFill>
              </a:rPr>
              <a:t>layouts after this </a:t>
            </a:r>
            <a:r>
              <a:rPr lang="en-GB" sz="4400" b="0" i="0" noProof="0" dirty="0">
                <a:solidFill>
                  <a:schemeClr val="bg1"/>
                </a:solidFill>
              </a:rPr>
              <a:t>one</a:t>
            </a:r>
            <a:r>
              <a:rPr lang="en-GB" sz="4400" b="1" i="1" noProof="0" dirty="0">
                <a:solidFill>
                  <a:schemeClr val="bg1"/>
                </a:solidFill>
              </a:rPr>
              <a:t>,</a:t>
            </a:r>
            <a:br>
              <a:rPr lang="en-GB" sz="4400" b="0" i="0" noProof="0" dirty="0">
                <a:solidFill>
                  <a:schemeClr val="bg1"/>
                </a:solidFill>
              </a:rPr>
            </a:br>
            <a:r>
              <a:rPr lang="en-GB" sz="4400" b="0" noProof="0" dirty="0">
                <a:solidFill>
                  <a:schemeClr val="bg1"/>
                </a:solidFill>
              </a:rPr>
              <a:t>do not use them. These layouts </a:t>
            </a:r>
            <a:r>
              <a:rPr lang="en-GB" sz="4400" b="1" i="1" u="none" noProof="0" dirty="0">
                <a:solidFill>
                  <a:schemeClr val="bg1"/>
                </a:solidFill>
              </a:rPr>
              <a:t>are not </a:t>
            </a:r>
            <a:r>
              <a:rPr lang="en-GB" sz="4400" b="0" noProof="0" dirty="0">
                <a:solidFill>
                  <a:schemeClr val="bg1"/>
                </a:solidFill>
              </a:rPr>
              <a:t>part of our corporate template.</a:t>
            </a:r>
            <a:br>
              <a:rPr lang="en-GB" sz="2800" b="0" noProof="0" dirty="0">
                <a:solidFill>
                  <a:schemeClr val="bg1"/>
                </a:solidFill>
              </a:rPr>
            </a:br>
            <a:br>
              <a:rPr lang="en-GB" sz="2800" b="0" noProof="0" dirty="0">
                <a:solidFill>
                  <a:schemeClr val="bg1"/>
                </a:solidFill>
              </a:rPr>
            </a:br>
            <a:endParaRPr lang="en-GB" sz="2800" b="0" noProof="0" dirty="0">
              <a:solidFill>
                <a:schemeClr val="bg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BEB5E5A-DA85-4D5B-80B9-F94482F55D76}"/>
              </a:ext>
            </a:extLst>
          </p:cNvPr>
          <p:cNvGrpSpPr/>
          <p:nvPr userDrawn="1"/>
        </p:nvGrpSpPr>
        <p:grpSpPr bwMode="black">
          <a:xfrm rot="8100000">
            <a:off x="10404874" y="3325226"/>
            <a:ext cx="1036788" cy="1036788"/>
            <a:chOff x="6096000" y="4963130"/>
            <a:chExt cx="1456719" cy="1456719"/>
          </a:xfrm>
          <a:solidFill>
            <a:schemeClr val="bg1"/>
          </a:solidFill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823227E-A862-4A7F-BC20-0D107430AB2C}"/>
                </a:ext>
              </a:extLst>
            </p:cNvPr>
            <p:cNvSpPr/>
            <p:nvPr userDrawn="1"/>
          </p:nvSpPr>
          <p:spPr bwMode="black">
            <a:xfrm rot="5400000">
              <a:off x="5534135" y="5524995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501AE6-6504-4184-9443-E89AFACF769D}"/>
                </a:ext>
              </a:extLst>
            </p:cNvPr>
            <p:cNvSpPr/>
            <p:nvPr userDrawn="1"/>
          </p:nvSpPr>
          <p:spPr bwMode="black">
            <a:xfrm rot="10800000">
              <a:off x="6096000" y="4963130"/>
              <a:ext cx="1456719" cy="332990"/>
            </a:xfrm>
            <a:prstGeom prst="rect">
              <a:avLst/>
            </a:prstGeom>
            <a:grpFill/>
            <a:ln w="6350" cap="rnd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600"/>
                </a:spcBef>
                <a:buClr>
                  <a:srgbClr val="003755"/>
                </a:buClr>
              </a:pPr>
              <a:endParaRPr lang="en-GB" sz="1400" dirty="0" err="1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EE09B-6EE1-4BF2-85A3-DE69E91BC4C6}"/>
              </a:ext>
            </a:extLst>
          </p:cNvPr>
          <p:cNvSpPr/>
          <p:nvPr userDrawn="1"/>
        </p:nvSpPr>
        <p:spPr>
          <a:xfrm>
            <a:off x="361633" y="2234044"/>
            <a:ext cx="101523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8000" b="0" i="1" noProof="0" dirty="0">
                <a:solidFill>
                  <a:schemeClr val="bg1"/>
                </a:solidFill>
              </a:rPr>
              <a:t>Do not use </a:t>
            </a:r>
            <a:endParaRPr lang="en-GB" sz="18000" b="0" i="1" dirty="0"/>
          </a:p>
        </p:txBody>
      </p:sp>
      <p:sp>
        <p:nvSpPr>
          <p:cNvPr id="16" name="Do not use">
            <a:extLst>
              <a:ext uri="{FF2B5EF4-FFF2-40B4-BE49-F238E27FC236}">
                <a16:creationId xmlns:a16="http://schemas.microsoft.com/office/drawing/2014/main" id="{A8FA78FA-4D94-4717-B7C6-6F86378D6B01}"/>
              </a:ext>
            </a:extLst>
          </p:cNvPr>
          <p:cNvSpPr txBox="1"/>
          <p:nvPr userDrawn="1"/>
        </p:nvSpPr>
        <p:spPr>
          <a:xfrm>
            <a:off x="430214" y="5466813"/>
            <a:ext cx="11356974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Due to PowerPoint’s standard Copy/Paste functionality extra undesirable layouts can appear.</a:t>
            </a:r>
          </a:p>
          <a:p>
            <a:pPr marL="0" marR="0" indent="0" algn="ctr" fontAlgn="auto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3755"/>
              </a:buClr>
              <a:buSzTx/>
              <a:buFontTx/>
              <a:buNone/>
              <a:tabLst/>
            </a:pPr>
            <a:r>
              <a:rPr lang="en-GB" sz="2000" b="0" noProof="0" dirty="0">
                <a:solidFill>
                  <a:schemeClr val="bg1"/>
                </a:solidFill>
              </a:rPr>
              <a:t>Also notice: Layouts after this might contain potential confidential information.</a:t>
            </a:r>
            <a:br>
              <a:rPr lang="en-GB" sz="1800" b="0" noProof="0" dirty="0">
                <a:solidFill>
                  <a:schemeClr val="bg1"/>
                </a:solidFill>
              </a:rPr>
            </a:br>
            <a:endParaRPr lang="en-GB" sz="1800" b="0" noProof="0" dirty="0">
              <a:solidFill>
                <a:schemeClr val="bg1"/>
              </a:solidFill>
            </a:endParaRPr>
          </a:p>
        </p:txBody>
      </p:sp>
      <p:sp>
        <p:nvSpPr>
          <p:cNvPr id="13" name="Date Placeholder 6">
            <a:extLst>
              <a:ext uri="{FF2B5EF4-FFF2-40B4-BE49-F238E27FC236}">
                <a16:creationId xmlns:a16="http://schemas.microsoft.com/office/drawing/2014/main" id="{706505A8-87EA-4BA0-B698-35156BC765D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A0FCD250-89DC-44ED-9CE4-A7E7C1BE0177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14" name="Footer Placeholder 8">
            <a:extLst>
              <a:ext uri="{FF2B5EF4-FFF2-40B4-BE49-F238E27FC236}">
                <a16:creationId xmlns:a16="http://schemas.microsoft.com/office/drawing/2014/main" id="{AB150C2C-2030-498B-8262-6BD5BCCBB34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5" name="Slide Number Placeholder 10">
            <a:extLst>
              <a:ext uri="{FF2B5EF4-FFF2-40B4-BE49-F238E27FC236}">
                <a16:creationId xmlns:a16="http://schemas.microsoft.com/office/drawing/2014/main" id="{E81B246F-92C7-4EF8-ACD0-05F73C7095B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1462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 TOC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 hidden="1">
            <a:extLst>
              <a:ext uri="{FF2B5EF4-FFF2-40B4-BE49-F238E27FC236}">
                <a16:creationId xmlns:a16="http://schemas.microsoft.com/office/drawing/2014/main" id="{9C1B143B-E9ED-4A96-97FE-BBE214623DE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6" name="Footer Placeholder 5" hidden="1">
            <a:extLst>
              <a:ext uri="{FF2B5EF4-FFF2-40B4-BE49-F238E27FC236}">
                <a16:creationId xmlns:a16="http://schemas.microsoft.com/office/drawing/2014/main" id="{342A9791-2129-4A8C-9EA9-889951FA655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3" name="SP Agenda Section" hidden="1"/>
          <p:cNvGrpSpPr/>
          <p:nvPr userDrawn="1"/>
        </p:nvGrpSpPr>
        <p:grpSpPr>
          <a:xfrm>
            <a:off x="2294966" y="2085631"/>
            <a:ext cx="9539410" cy="369332"/>
            <a:chOff x="1797664" y="2085631"/>
            <a:chExt cx="9539409" cy="369332"/>
          </a:xfrm>
          <a:noFill/>
        </p:grpSpPr>
        <p:sp>
          <p:nvSpPr>
            <p:cNvPr id="20" name="Section Title"/>
            <p:cNvSpPr txBox="1">
              <a:spLocks/>
            </p:cNvSpPr>
            <p:nvPr userDrawn="1"/>
          </p:nvSpPr>
          <p:spPr>
            <a:xfrm>
              <a:off x="2267220" y="2085631"/>
              <a:ext cx="3843347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dirty="0"/>
                <a:t>&lt;TEXT&gt;</a:t>
              </a:r>
            </a:p>
          </p:txBody>
        </p:sp>
        <p:sp>
          <p:nvSpPr>
            <p:cNvPr id="21" name="Section Number"/>
            <p:cNvSpPr txBox="1">
              <a:spLocks/>
            </p:cNvSpPr>
            <p:nvPr userDrawn="1"/>
          </p:nvSpPr>
          <p:spPr>
            <a:xfrm>
              <a:off x="1797664" y="2085631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dirty="0"/>
                <a:t>&lt;N&gt;</a:t>
              </a:r>
            </a:p>
          </p:txBody>
        </p:sp>
        <p:sp>
          <p:nvSpPr>
            <p:cNvPr id="22" name="Slide Number"/>
            <p:cNvSpPr txBox="1">
              <a:spLocks/>
            </p:cNvSpPr>
            <p:nvPr userDrawn="1"/>
          </p:nvSpPr>
          <p:spPr>
            <a:xfrm>
              <a:off x="10700079" y="2085631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dirty="0"/>
                <a:t>&lt;P&gt;</a:t>
              </a:r>
            </a:p>
          </p:txBody>
        </p:sp>
        <p:sp>
          <p:nvSpPr>
            <p:cNvPr id="24" name="Timeslot"/>
            <p:cNvSpPr txBox="1">
              <a:spLocks/>
            </p:cNvSpPr>
            <p:nvPr userDrawn="1"/>
          </p:nvSpPr>
          <p:spPr>
            <a:xfrm>
              <a:off x="8578295" y="2085631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&lt;TIMESLOT&gt;</a:t>
              </a:r>
            </a:p>
          </p:txBody>
        </p:sp>
        <p:sp>
          <p:nvSpPr>
            <p:cNvPr id="28" name="Responsible"/>
            <p:cNvSpPr txBox="1">
              <a:spLocks/>
            </p:cNvSpPr>
            <p:nvPr userDrawn="1"/>
          </p:nvSpPr>
          <p:spPr>
            <a:xfrm>
              <a:off x="7091465" y="2085631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&lt;RESPONSIBLE&gt;</a:t>
              </a:r>
            </a:p>
          </p:txBody>
        </p:sp>
        <p:sp>
          <p:nvSpPr>
            <p:cNvPr id="29" name="Duration"/>
            <p:cNvSpPr txBox="1">
              <a:spLocks/>
            </p:cNvSpPr>
            <p:nvPr userDrawn="1"/>
          </p:nvSpPr>
          <p:spPr>
            <a:xfrm>
              <a:off x="9925356" y="2085631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&lt;DURATION&gt;</a:t>
              </a:r>
            </a:p>
          </p:txBody>
        </p:sp>
      </p:grpSp>
      <p:grpSp>
        <p:nvGrpSpPr>
          <p:cNvPr id="4" name="SP Agenda Section Highlight" hidden="1"/>
          <p:cNvGrpSpPr>
            <a:grpSpLocks/>
          </p:cNvGrpSpPr>
          <p:nvPr userDrawn="1"/>
        </p:nvGrpSpPr>
        <p:grpSpPr>
          <a:xfrm>
            <a:off x="2294966" y="2616963"/>
            <a:ext cx="9539406" cy="369332"/>
            <a:chOff x="1797664" y="2616963"/>
            <a:chExt cx="9539406" cy="369332"/>
          </a:xfrm>
          <a:noFill/>
        </p:grpSpPr>
        <p:sp>
          <p:nvSpPr>
            <p:cNvPr id="32" name="Section Title"/>
            <p:cNvSpPr txBox="1">
              <a:spLocks/>
            </p:cNvSpPr>
            <p:nvPr userDrawn="1"/>
          </p:nvSpPr>
          <p:spPr>
            <a:xfrm>
              <a:off x="2267220" y="2616963"/>
              <a:ext cx="3843347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b="1" dirty="0"/>
                <a:t>&lt;TEXT&gt;</a:t>
              </a:r>
            </a:p>
          </p:txBody>
        </p:sp>
        <p:sp>
          <p:nvSpPr>
            <p:cNvPr id="33" name="Section Number"/>
            <p:cNvSpPr txBox="1">
              <a:spLocks/>
            </p:cNvSpPr>
            <p:nvPr userDrawn="1"/>
          </p:nvSpPr>
          <p:spPr>
            <a:xfrm>
              <a:off x="1797664" y="2616963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b="1" dirty="0"/>
                <a:t>&lt;N&gt;</a:t>
              </a:r>
            </a:p>
          </p:txBody>
        </p:sp>
        <p:sp>
          <p:nvSpPr>
            <p:cNvPr id="34" name="Slide Number"/>
            <p:cNvSpPr txBox="1">
              <a:spLocks/>
            </p:cNvSpPr>
            <p:nvPr userDrawn="1"/>
          </p:nvSpPr>
          <p:spPr>
            <a:xfrm>
              <a:off x="10700076" y="2616963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b="1" dirty="0"/>
                <a:t>&lt;P&gt;</a:t>
              </a:r>
            </a:p>
          </p:txBody>
        </p:sp>
        <p:sp>
          <p:nvSpPr>
            <p:cNvPr id="35" name="Timeslot"/>
            <p:cNvSpPr txBox="1">
              <a:spLocks/>
            </p:cNvSpPr>
            <p:nvPr userDrawn="1"/>
          </p:nvSpPr>
          <p:spPr>
            <a:xfrm>
              <a:off x="8578292" y="2616963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&lt;TIMESLOT&gt;</a:t>
              </a:r>
            </a:p>
          </p:txBody>
        </p:sp>
        <p:sp>
          <p:nvSpPr>
            <p:cNvPr id="36" name="Responsible"/>
            <p:cNvSpPr txBox="1">
              <a:spLocks/>
            </p:cNvSpPr>
            <p:nvPr userDrawn="1"/>
          </p:nvSpPr>
          <p:spPr>
            <a:xfrm>
              <a:off x="7091462" y="2616963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&lt;RESPONSIBLE&gt;</a:t>
              </a:r>
            </a:p>
          </p:txBody>
        </p:sp>
        <p:sp>
          <p:nvSpPr>
            <p:cNvPr id="37" name="Duration"/>
            <p:cNvSpPr txBox="1">
              <a:spLocks/>
            </p:cNvSpPr>
            <p:nvPr userDrawn="1"/>
          </p:nvSpPr>
          <p:spPr>
            <a:xfrm>
              <a:off x="9925353" y="2616963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&lt;DURATION&gt;</a:t>
              </a:r>
            </a:p>
          </p:txBody>
        </p:sp>
      </p:grpSp>
      <p:grpSp>
        <p:nvGrpSpPr>
          <p:cNvPr id="8" name="SP Agenda Subsection" hidden="1"/>
          <p:cNvGrpSpPr>
            <a:grpSpLocks/>
          </p:cNvGrpSpPr>
          <p:nvPr userDrawn="1"/>
        </p:nvGrpSpPr>
        <p:grpSpPr>
          <a:xfrm>
            <a:off x="2763107" y="3148295"/>
            <a:ext cx="9071268" cy="369332"/>
            <a:chOff x="2265804" y="3155687"/>
            <a:chExt cx="9071267" cy="369332"/>
          </a:xfrm>
          <a:noFill/>
        </p:grpSpPr>
        <p:sp>
          <p:nvSpPr>
            <p:cNvPr id="39" name="Section Title"/>
            <p:cNvSpPr txBox="1">
              <a:spLocks/>
            </p:cNvSpPr>
            <p:nvPr userDrawn="1"/>
          </p:nvSpPr>
          <p:spPr>
            <a:xfrm>
              <a:off x="2744123" y="3155687"/>
              <a:ext cx="3366444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dirty="0"/>
                <a:t>&lt;TEXT&gt;</a:t>
              </a:r>
            </a:p>
          </p:txBody>
        </p:sp>
        <p:sp>
          <p:nvSpPr>
            <p:cNvPr id="40" name="Section Number"/>
            <p:cNvSpPr txBox="1">
              <a:spLocks/>
            </p:cNvSpPr>
            <p:nvPr userDrawn="1"/>
          </p:nvSpPr>
          <p:spPr>
            <a:xfrm>
              <a:off x="2265804" y="3155687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dirty="0"/>
                <a:t>&lt;N&gt;</a:t>
              </a:r>
            </a:p>
          </p:txBody>
        </p:sp>
        <p:sp>
          <p:nvSpPr>
            <p:cNvPr id="41" name="Slide Number"/>
            <p:cNvSpPr txBox="1">
              <a:spLocks/>
            </p:cNvSpPr>
            <p:nvPr userDrawn="1"/>
          </p:nvSpPr>
          <p:spPr>
            <a:xfrm>
              <a:off x="10700077" y="3155687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dirty="0"/>
                <a:t>&lt;P&gt;</a:t>
              </a:r>
            </a:p>
          </p:txBody>
        </p:sp>
        <p:sp>
          <p:nvSpPr>
            <p:cNvPr id="42" name="Timeslot"/>
            <p:cNvSpPr txBox="1">
              <a:spLocks/>
            </p:cNvSpPr>
            <p:nvPr userDrawn="1"/>
          </p:nvSpPr>
          <p:spPr>
            <a:xfrm>
              <a:off x="8578293" y="3155687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&lt;TIMESLOT&gt;</a:t>
              </a:r>
            </a:p>
          </p:txBody>
        </p:sp>
        <p:sp>
          <p:nvSpPr>
            <p:cNvPr id="43" name="Responsible"/>
            <p:cNvSpPr txBox="1">
              <a:spLocks/>
            </p:cNvSpPr>
            <p:nvPr userDrawn="1"/>
          </p:nvSpPr>
          <p:spPr>
            <a:xfrm>
              <a:off x="7091462" y="3155687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&lt;RESPONSIBLE&gt;</a:t>
              </a:r>
            </a:p>
          </p:txBody>
        </p:sp>
        <p:sp>
          <p:nvSpPr>
            <p:cNvPr id="44" name="Duration"/>
            <p:cNvSpPr txBox="1">
              <a:spLocks/>
            </p:cNvSpPr>
            <p:nvPr userDrawn="1"/>
          </p:nvSpPr>
          <p:spPr>
            <a:xfrm>
              <a:off x="9925354" y="3155687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dirty="0"/>
                <a:t>&lt;DURATION&gt;</a:t>
              </a:r>
            </a:p>
          </p:txBody>
        </p:sp>
      </p:grpSp>
      <p:grpSp>
        <p:nvGrpSpPr>
          <p:cNvPr id="9" name="SP Agenda Subsection Highlight" hidden="1"/>
          <p:cNvGrpSpPr>
            <a:grpSpLocks/>
          </p:cNvGrpSpPr>
          <p:nvPr userDrawn="1"/>
        </p:nvGrpSpPr>
        <p:grpSpPr>
          <a:xfrm>
            <a:off x="2763106" y="3679627"/>
            <a:ext cx="9071265" cy="369332"/>
            <a:chOff x="2265804" y="3694411"/>
            <a:chExt cx="9071265" cy="369332"/>
          </a:xfrm>
          <a:noFill/>
        </p:grpSpPr>
        <p:sp>
          <p:nvSpPr>
            <p:cNvPr id="46" name="Section Title"/>
            <p:cNvSpPr txBox="1">
              <a:spLocks/>
            </p:cNvSpPr>
            <p:nvPr userDrawn="1"/>
          </p:nvSpPr>
          <p:spPr>
            <a:xfrm>
              <a:off x="2744123" y="3694411"/>
              <a:ext cx="3366444" cy="369332"/>
            </a:xfrm>
            <a:prstGeom prst="rect">
              <a:avLst/>
            </a:prstGeom>
            <a:grpFill/>
          </p:spPr>
          <p:txBody>
            <a:bodyPr wrap="square" lIns="0" tIns="0" rIns="0" bIns="0" rtlCol="0" anchor="ctr">
              <a:noAutofit/>
            </a:bodyPr>
            <a:lstStyle/>
            <a:p>
              <a:pPr defTabSz="9334267">
                <a:tabLst>
                  <a:tab pos="9512062" algn="l"/>
                </a:tabLst>
              </a:pPr>
              <a:r>
                <a:rPr lang="en-GB" sz="1600" b="1" dirty="0"/>
                <a:t>&lt;TEXT&gt;</a:t>
              </a:r>
            </a:p>
          </p:txBody>
        </p:sp>
        <p:sp>
          <p:nvSpPr>
            <p:cNvPr id="47" name="Section Number"/>
            <p:cNvSpPr txBox="1">
              <a:spLocks/>
            </p:cNvSpPr>
            <p:nvPr userDrawn="1"/>
          </p:nvSpPr>
          <p:spPr>
            <a:xfrm>
              <a:off x="2265804" y="3694411"/>
              <a:ext cx="379556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ctr"/>
              <a:r>
                <a:rPr lang="en-GB" sz="1600" b="1" dirty="0"/>
                <a:t>&lt;N&gt;</a:t>
              </a:r>
            </a:p>
          </p:txBody>
        </p:sp>
        <p:sp>
          <p:nvSpPr>
            <p:cNvPr id="48" name="Slide Number"/>
            <p:cNvSpPr txBox="1">
              <a:spLocks/>
            </p:cNvSpPr>
            <p:nvPr userDrawn="1"/>
          </p:nvSpPr>
          <p:spPr>
            <a:xfrm>
              <a:off x="10700075" y="3694411"/>
              <a:ext cx="636994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r"/>
              <a:r>
                <a:rPr lang="en-GB" sz="1600" b="1" dirty="0"/>
                <a:t>&lt;P&gt;</a:t>
              </a:r>
            </a:p>
          </p:txBody>
        </p:sp>
        <p:sp>
          <p:nvSpPr>
            <p:cNvPr id="49" name="Timeslot"/>
            <p:cNvSpPr txBox="1">
              <a:spLocks/>
            </p:cNvSpPr>
            <p:nvPr userDrawn="1"/>
          </p:nvSpPr>
          <p:spPr>
            <a:xfrm>
              <a:off x="8578291" y="3694411"/>
              <a:ext cx="1257061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&lt;TIMESLOT&gt;</a:t>
              </a:r>
            </a:p>
          </p:txBody>
        </p:sp>
        <p:sp>
          <p:nvSpPr>
            <p:cNvPr id="50" name="Responsible"/>
            <p:cNvSpPr txBox="1">
              <a:spLocks/>
            </p:cNvSpPr>
            <p:nvPr userDrawn="1"/>
          </p:nvSpPr>
          <p:spPr>
            <a:xfrm>
              <a:off x="7091461" y="3694411"/>
              <a:ext cx="1388067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&lt;RESPONSIBLE&gt;</a:t>
              </a:r>
            </a:p>
          </p:txBody>
        </p:sp>
        <p:sp>
          <p:nvSpPr>
            <p:cNvPr id="51" name="Duration"/>
            <p:cNvSpPr txBox="1">
              <a:spLocks/>
            </p:cNvSpPr>
            <p:nvPr userDrawn="1"/>
          </p:nvSpPr>
          <p:spPr>
            <a:xfrm>
              <a:off x="9925352" y="3694411"/>
              <a:ext cx="684723" cy="369332"/>
            </a:xfrm>
            <a:prstGeom prst="rect">
              <a:avLst/>
            </a:prstGeom>
            <a:grpFill/>
          </p:spPr>
          <p:txBody>
            <a:bodyPr wrap="none" lIns="0" tIns="0" rIns="0" bIns="0" rtlCol="0" anchor="ctr">
              <a:noAutofit/>
            </a:bodyPr>
            <a:lstStyle/>
            <a:p>
              <a:pPr algn="l"/>
              <a:r>
                <a:rPr lang="en-GB" sz="1600" b="1" dirty="0"/>
                <a:t>&lt;DURATION&gt;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3543002-6DB0-464A-A397-AE98E8505112}"/>
              </a:ext>
            </a:extLst>
          </p:cNvPr>
          <p:cNvSpPr>
            <a:spLocks noGrp="1"/>
          </p:cNvSpPr>
          <p:nvPr>
            <p:ph type="title" idx="10" hasCustomPrompt="1"/>
          </p:nvPr>
        </p:nvSpPr>
        <p:spPr>
          <a:xfrm>
            <a:off x="2329200" y="1440000"/>
            <a:ext cx="9500400" cy="720000"/>
          </a:xfrm>
        </p:spPr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212245-AA04-4C2A-82AD-95B8B22D93AC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19492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16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 Divider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F4A129EA-5958-4519-BBC1-7CB132E51B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3" name="Footer Placeholder 2" hidden="1">
            <a:extLst>
              <a:ext uri="{FF2B5EF4-FFF2-40B4-BE49-F238E27FC236}">
                <a16:creationId xmlns:a16="http://schemas.microsoft.com/office/drawing/2014/main" id="{076BBFAC-5C79-4771-8875-6E35A3B03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71" name="SP Agenda Section" hidden="1">
            <a:extLst>
              <a:ext uri="{FF2B5EF4-FFF2-40B4-BE49-F238E27FC236}">
                <a16:creationId xmlns:a16="http://schemas.microsoft.com/office/drawing/2014/main" id="{91D61CFA-1A29-4B89-8F49-1E216E25DD2B}"/>
              </a:ext>
            </a:extLst>
          </p:cNvPr>
          <p:cNvGrpSpPr>
            <a:grpSpLocks/>
          </p:cNvGrpSpPr>
          <p:nvPr userDrawn="1"/>
        </p:nvGrpSpPr>
        <p:grpSpPr>
          <a:xfrm>
            <a:off x="432000" y="1440000"/>
            <a:ext cx="11401201" cy="4683600"/>
            <a:chOff x="1295081" y="-570461"/>
            <a:chExt cx="6719407" cy="4683600"/>
          </a:xfrm>
        </p:grpSpPr>
        <p:sp>
          <p:nvSpPr>
            <p:cNvPr id="72" name="Section Title" hidden="1">
              <a:extLst>
                <a:ext uri="{FF2B5EF4-FFF2-40B4-BE49-F238E27FC236}">
                  <a16:creationId xmlns:a16="http://schemas.microsoft.com/office/drawing/2014/main" id="{8BF45C0E-D24F-4800-98B2-20E0A3AC8C3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413214" y="-570461"/>
              <a:ext cx="5601274" cy="46836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defTabSz="9334267">
                <a:lnSpc>
                  <a:spcPct val="83000"/>
                </a:lnSpc>
                <a:tabLst>
                  <a:tab pos="9512062" algn="l"/>
                </a:tabLst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&lt;TEXT&gt;</a:t>
              </a:r>
            </a:p>
          </p:txBody>
        </p:sp>
        <p:sp>
          <p:nvSpPr>
            <p:cNvPr id="73" name="Section Number" hidden="1">
              <a:extLst>
                <a:ext uri="{FF2B5EF4-FFF2-40B4-BE49-F238E27FC236}">
                  <a16:creationId xmlns:a16="http://schemas.microsoft.com/office/drawing/2014/main" id="{B36140C3-09D5-4D3F-906D-270C63E34027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95081" y="-570461"/>
              <a:ext cx="1012048" cy="928800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noAutofit/>
            </a:bodyPr>
            <a:lstStyle/>
            <a:p>
              <a:pPr algn="r">
                <a:lnSpc>
                  <a:spcPct val="83000"/>
                </a:lnSpc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&lt;N&gt;</a:t>
              </a:r>
            </a:p>
          </p:txBody>
        </p:sp>
        <p:sp>
          <p:nvSpPr>
            <p:cNvPr id="74" name="Slide Number" hidden="1">
              <a:extLst>
                <a:ext uri="{FF2B5EF4-FFF2-40B4-BE49-F238E27FC236}">
                  <a16:creationId xmlns:a16="http://schemas.microsoft.com/office/drawing/2014/main" id="{871FFF1F-6558-47A3-B57A-1327C25BF06E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r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&lt;P&gt;</a:t>
              </a:r>
            </a:p>
          </p:txBody>
        </p:sp>
        <p:sp>
          <p:nvSpPr>
            <p:cNvPr id="75" name="Timeslot" hidden="1">
              <a:extLst>
                <a:ext uri="{FF2B5EF4-FFF2-40B4-BE49-F238E27FC236}">
                  <a16:creationId xmlns:a16="http://schemas.microsoft.com/office/drawing/2014/main" id="{98FFC8B2-AAEA-4B46-BACD-C8587958201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&lt;TIMESLOT&gt;</a:t>
              </a:r>
            </a:p>
          </p:txBody>
        </p:sp>
        <p:sp>
          <p:nvSpPr>
            <p:cNvPr id="76" name="Responsible" hidden="1">
              <a:extLst>
                <a:ext uri="{FF2B5EF4-FFF2-40B4-BE49-F238E27FC236}">
                  <a16:creationId xmlns:a16="http://schemas.microsoft.com/office/drawing/2014/main" id="{0E8F7A35-E5F6-48B1-BC2B-4D8D2886AA7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&lt;RESPONSIBLE&gt;</a:t>
              </a:r>
            </a:p>
          </p:txBody>
        </p:sp>
        <p:sp>
          <p:nvSpPr>
            <p:cNvPr id="77" name="Duration" hidden="1">
              <a:extLst>
                <a:ext uri="{FF2B5EF4-FFF2-40B4-BE49-F238E27FC236}">
                  <a16:creationId xmlns:a16="http://schemas.microsoft.com/office/drawing/2014/main" id="{D42D33A2-C40A-44B6-BE0C-4D7653C496B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5631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dirty="0">
                  <a:solidFill>
                    <a:srgbClr val="000000">
                      <a:alpha val="0"/>
                    </a:srgbClr>
                  </a:solidFill>
                </a:rPr>
                <a:t>&lt;DURATION&gt;</a:t>
              </a:r>
            </a:p>
          </p:txBody>
        </p:sp>
      </p:grpSp>
      <p:grpSp>
        <p:nvGrpSpPr>
          <p:cNvPr id="78" name="SP Agenda Subsection" hidden="1">
            <a:extLst>
              <a:ext uri="{FF2B5EF4-FFF2-40B4-BE49-F238E27FC236}">
                <a16:creationId xmlns:a16="http://schemas.microsoft.com/office/drawing/2014/main" id="{3CDEAECC-3C3D-40DC-8048-05157150AD6E}"/>
              </a:ext>
            </a:extLst>
          </p:cNvPr>
          <p:cNvGrpSpPr>
            <a:grpSpLocks/>
          </p:cNvGrpSpPr>
          <p:nvPr userDrawn="1"/>
        </p:nvGrpSpPr>
        <p:grpSpPr>
          <a:xfrm>
            <a:off x="432000" y="1440000"/>
            <a:ext cx="11399644" cy="4683600"/>
            <a:chOff x="679534" y="2085631"/>
            <a:chExt cx="6718483" cy="4683600"/>
          </a:xfrm>
        </p:grpSpPr>
        <p:sp>
          <p:nvSpPr>
            <p:cNvPr id="79" name="Section Title" hidden="1">
              <a:extLst>
                <a:ext uri="{FF2B5EF4-FFF2-40B4-BE49-F238E27FC236}">
                  <a16:creationId xmlns:a16="http://schemas.microsoft.com/office/drawing/2014/main" id="{584D4FFB-892A-49C8-973F-893B258E19B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797664" y="2085631"/>
              <a:ext cx="5600353" cy="468360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noAutofit/>
            </a:bodyPr>
            <a:lstStyle/>
            <a:p>
              <a:pPr defTabSz="9334267">
                <a:lnSpc>
                  <a:spcPct val="83000"/>
                </a:lnSpc>
                <a:tabLst>
                  <a:tab pos="9512062" algn="l"/>
                </a:tabLst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&lt;TEXT&gt;</a:t>
              </a:r>
            </a:p>
          </p:txBody>
        </p:sp>
        <p:sp>
          <p:nvSpPr>
            <p:cNvPr id="80" name="Section Number" hidden="1">
              <a:extLst>
                <a:ext uri="{FF2B5EF4-FFF2-40B4-BE49-F238E27FC236}">
                  <a16:creationId xmlns:a16="http://schemas.microsoft.com/office/drawing/2014/main" id="{BB144044-4B4E-495D-8D8D-9D01BCCA9A24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79534" y="2085631"/>
              <a:ext cx="1011534" cy="929667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noAutofit/>
            </a:bodyPr>
            <a:lstStyle/>
            <a:p>
              <a:pPr algn="r">
                <a:lnSpc>
                  <a:spcPct val="83000"/>
                </a:lnSpc>
              </a:pPr>
              <a:r>
                <a:rPr lang="en-GB" sz="8000" b="0" dirty="0">
                  <a:solidFill>
                    <a:schemeClr val="tx1"/>
                  </a:solidFill>
                  <a:latin typeface="+mj-lt"/>
                </a:rPr>
                <a:t>&lt;N&gt;</a:t>
              </a:r>
            </a:p>
          </p:txBody>
        </p:sp>
        <p:sp>
          <p:nvSpPr>
            <p:cNvPr id="81" name="Slide Number" hidden="1">
              <a:extLst>
                <a:ext uri="{FF2B5EF4-FFF2-40B4-BE49-F238E27FC236}">
                  <a16:creationId xmlns:a16="http://schemas.microsoft.com/office/drawing/2014/main" id="{72849E41-8C22-4F28-A058-02BC25DF49BB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r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&lt;P&gt;</a:t>
              </a:r>
            </a:p>
          </p:txBody>
        </p:sp>
        <p:sp>
          <p:nvSpPr>
            <p:cNvPr id="82" name="Timeslot" hidden="1">
              <a:extLst>
                <a:ext uri="{FF2B5EF4-FFF2-40B4-BE49-F238E27FC236}">
                  <a16:creationId xmlns:a16="http://schemas.microsoft.com/office/drawing/2014/main" id="{CA1BEB0B-B88B-4782-BF66-3BC90122CA1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&lt;TIMESLOT&gt;</a:t>
              </a:r>
            </a:p>
          </p:txBody>
        </p:sp>
        <p:sp>
          <p:nvSpPr>
            <p:cNvPr id="83" name="Responsible" hidden="1">
              <a:extLst>
                <a:ext uri="{FF2B5EF4-FFF2-40B4-BE49-F238E27FC236}">
                  <a16:creationId xmlns:a16="http://schemas.microsoft.com/office/drawing/2014/main" id="{2488CE60-C0C7-4375-8E28-316DE55D3DE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&lt;RESPONSIBLE&gt;</a:t>
              </a:r>
            </a:p>
          </p:txBody>
        </p:sp>
        <p:sp>
          <p:nvSpPr>
            <p:cNvPr id="84" name="Duration" hidden="1">
              <a:extLst>
                <a:ext uri="{FF2B5EF4-FFF2-40B4-BE49-F238E27FC236}">
                  <a16:creationId xmlns:a16="http://schemas.microsoft.com/office/drawing/2014/main" id="{FDCF7982-797D-46DB-BA8C-F96B93FBBFA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912263" y="2086339"/>
              <a:ext cx="0" cy="0"/>
            </a:xfrm>
            <a:prstGeom prst="rect">
              <a:avLst/>
            </a:prstGeom>
            <a:noFill/>
          </p:spPr>
          <p:txBody>
            <a:bodyPr wrap="none" rtlCol="0" anchor="ctr">
              <a:noAutofit/>
            </a:bodyPr>
            <a:lstStyle/>
            <a:p>
              <a:pPr algn="l"/>
              <a:r>
                <a:rPr lang="en-GB" sz="1000" b="1" dirty="0">
                  <a:solidFill>
                    <a:srgbClr val="000000">
                      <a:alpha val="0"/>
                    </a:srgbClr>
                  </a:solidFill>
                </a:rPr>
                <a:t>&lt;DURATION&gt;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45A444-0CD2-4E7A-9436-E5ECB352F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6294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116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C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531D3FB4-0F92-4657-B18D-50345A56BE5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E7D3FC19-6D98-4E66-BD7D-27AC127472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C07AF99-45C6-424A-934A-469EB1BFC14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0" y="6858000"/>
            <a:ext cx="0" cy="0"/>
          </a:xfrm>
        </p:spPr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6" name="Picture Placeholder 7">
            <a:extLst>
              <a:ext uri="{FF2B5EF4-FFF2-40B4-BE49-F238E27FC236}">
                <a16:creationId xmlns:a16="http://schemas.microsoft.com/office/drawing/2014/main" id="{D5F86745-A26F-4FF5-B01C-A98DE921B39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</p:spPr>
        <p:txBody>
          <a:bodyPr lIns="144000" tIns="108000"/>
          <a:lstStyle>
            <a:lvl1pPr marL="0" indent="0" algn="ctr">
              <a:buNone/>
              <a:defRPr sz="1600"/>
            </a:lvl1pPr>
          </a:lstStyle>
          <a:p>
            <a:r>
              <a:rPr lang="en-GB" dirty="0"/>
              <a:t>Click here and insert picture via Sweco PickIt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30450" y="1439999"/>
            <a:ext cx="7531200" cy="4697275"/>
          </a:xfrm>
        </p:spPr>
        <p:txBody>
          <a:bodyPr anchor="t" anchorCtr="0"/>
          <a:lstStyle>
            <a:lvl1pPr algn="l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add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329200" y="5058000"/>
            <a:ext cx="6541200" cy="360000"/>
          </a:xfr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2400" b="0">
                <a:solidFill>
                  <a:schemeClr val="bg1"/>
                </a:solidFill>
              </a:defRPr>
            </a:lvl1pPr>
            <a:lvl2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2pPr>
            <a:lvl3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3pPr>
            <a:lvl4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4pPr>
            <a:lvl5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5pPr>
            <a:lvl6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6pPr>
            <a:lvl7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7pPr>
            <a:lvl8pPr marL="0" indent="0" algn="l">
              <a:lnSpc>
                <a:spcPct val="10000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2400" b="0"/>
            </a:lvl8pPr>
            <a:lvl9pPr marL="0" indent="0" algn="l">
              <a:lnSpc>
                <a:spcPct val="10000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2400" b="0">
                <a:solidFill>
                  <a:schemeClr val="tx2"/>
                </a:solidFill>
              </a:defRPr>
            </a:lvl9pPr>
          </a:lstStyle>
          <a:p>
            <a:r>
              <a:rPr lang="en-GB" dirty="0"/>
              <a:t>Click to add subtitle</a:t>
            </a:r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7C544180-6680-4A38-BC6B-C798692B7D1B}"/>
              </a:ext>
            </a:extLst>
          </p:cNvPr>
          <p:cNvSpPr/>
          <p:nvPr userDrawn="1"/>
        </p:nvSpPr>
        <p:spPr>
          <a:xfrm>
            <a:off x="360000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488CA253-86B3-4DAA-9705-E004BCFF7250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bg1"/>
              </a:solidFill>
            </a:endParaRPr>
          </a:p>
        </p:txBody>
      </p:sp>
      <p:sp>
        <p:nvSpPr>
          <p:cNvPr id="11" name="text" descr="{&quot;templafy&quot;:{&quot;binding&quot;:&quot;UserProfile.FooterSelection.WebAddressNoWww&quot;,&quot;type&quot;:&quot;text&quot;}}">
            <a:extLst>
              <a:ext uri="{FF2B5EF4-FFF2-40B4-BE49-F238E27FC236}">
                <a16:creationId xmlns:a16="http://schemas.microsoft.com/office/drawing/2014/main" id="{CB56E1EE-65AC-4CB4-BB65-5F631D15AA12}"/>
              </a:ext>
            </a:extLst>
          </p:cNvPr>
          <p:cNvSpPr txBox="1"/>
          <p:nvPr userDrawn="1"/>
        </p:nvSpPr>
        <p:spPr>
          <a:xfrm>
            <a:off x="10218739" y="6317153"/>
            <a:ext cx="1611312" cy="180485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>
              <a:defRPr sz="800" b="0" spc="0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 algn="r"/>
            <a:endParaRPr lang="en-GB" b="0" dirty="0">
              <a:solidFill>
                <a:schemeClr val="bg1"/>
              </a:solidFill>
            </a:endParaRPr>
          </a:p>
        </p:txBody>
      </p:sp>
      <p:sp>
        <p:nvSpPr>
          <p:cNvPr id="24" name="Logo on top">
            <a:extLst>
              <a:ext uri="{FF2B5EF4-FFF2-40B4-BE49-F238E27FC236}">
                <a16:creationId xmlns:a16="http://schemas.microsoft.com/office/drawing/2014/main" id="{F44F6126-0CBE-414C-8423-AD1264CA45AF}"/>
              </a:ext>
            </a:extLst>
          </p:cNvPr>
          <p:cNvSpPr>
            <a:spLocks noGrp="1" noChangeAspect="1"/>
          </p:cNvSpPr>
          <p:nvPr>
            <p:ph type="body" sz="quarter" idx="21" hasCustomPrompt="1"/>
          </p:nvPr>
        </p:nvSpPr>
        <p:spPr>
          <a:xfrm>
            <a:off x="10023560" y="360000"/>
            <a:ext cx="1806482" cy="525661"/>
          </a:xfrm>
          <a:custGeom>
            <a:avLst/>
            <a:gdLst>
              <a:gd name="connsiteX0" fmla="*/ 7513220 w 12146905"/>
              <a:gd name="connsiteY0" fmla="*/ 2291559 h 3532848"/>
              <a:gd name="connsiteX1" fmla="*/ 7170136 w 12146905"/>
              <a:gd name="connsiteY1" fmla="*/ 2765246 h 3532848"/>
              <a:gd name="connsiteX2" fmla="*/ 7513220 w 12146905"/>
              <a:gd name="connsiteY2" fmla="*/ 3238566 h 3532848"/>
              <a:gd name="connsiteX3" fmla="*/ 7513220 w 12146905"/>
              <a:gd name="connsiteY3" fmla="*/ 3238860 h 3532848"/>
              <a:gd name="connsiteX4" fmla="*/ 7839840 w 12146905"/>
              <a:gd name="connsiteY4" fmla="*/ 2765540 h 3532848"/>
              <a:gd name="connsiteX5" fmla="*/ 7513220 w 12146905"/>
              <a:gd name="connsiteY5" fmla="*/ 2291559 h 3532848"/>
              <a:gd name="connsiteX6" fmla="*/ 3804649 w 12146905"/>
              <a:gd name="connsiteY6" fmla="*/ 2013583 h 3532848"/>
              <a:gd name="connsiteX7" fmla="*/ 4849922 w 12146905"/>
              <a:gd name="connsiteY7" fmla="*/ 2013583 h 3532848"/>
              <a:gd name="connsiteX8" fmla="*/ 4849922 w 12146905"/>
              <a:gd name="connsiteY8" fmla="*/ 2291401 h 3532848"/>
              <a:gd name="connsiteX9" fmla="*/ 4180439 w 12146905"/>
              <a:gd name="connsiteY9" fmla="*/ 2291401 h 3532848"/>
              <a:gd name="connsiteX10" fmla="*/ 4180439 w 12146905"/>
              <a:gd name="connsiteY10" fmla="*/ 2602146 h 3532848"/>
              <a:gd name="connsiteX11" fmla="*/ 4800899 w 12146905"/>
              <a:gd name="connsiteY11" fmla="*/ 2602146 h 3532848"/>
              <a:gd name="connsiteX12" fmla="*/ 4800899 w 12146905"/>
              <a:gd name="connsiteY12" fmla="*/ 2896207 h 3532848"/>
              <a:gd name="connsiteX13" fmla="*/ 4180439 w 12146905"/>
              <a:gd name="connsiteY13" fmla="*/ 2896207 h 3532848"/>
              <a:gd name="connsiteX14" fmla="*/ 4180439 w 12146905"/>
              <a:gd name="connsiteY14" fmla="*/ 3222607 h 3532848"/>
              <a:gd name="connsiteX15" fmla="*/ 4866312 w 12146905"/>
              <a:gd name="connsiteY15" fmla="*/ 3222607 h 3532848"/>
              <a:gd name="connsiteX16" fmla="*/ 4866312 w 12146905"/>
              <a:gd name="connsiteY16" fmla="*/ 3516153 h 3532848"/>
              <a:gd name="connsiteX17" fmla="*/ 3804649 w 12146905"/>
              <a:gd name="connsiteY17" fmla="*/ 3516153 h 3532848"/>
              <a:gd name="connsiteX18" fmla="*/ 1387556 w 12146905"/>
              <a:gd name="connsiteY18" fmla="*/ 2013583 h 3532848"/>
              <a:gd name="connsiteX19" fmla="*/ 1795758 w 12146905"/>
              <a:gd name="connsiteY19" fmla="*/ 2013583 h 3532848"/>
              <a:gd name="connsiteX20" fmla="*/ 1975090 w 12146905"/>
              <a:gd name="connsiteY20" fmla="*/ 3157341 h 3532848"/>
              <a:gd name="connsiteX21" fmla="*/ 1991774 w 12146905"/>
              <a:gd name="connsiteY21" fmla="*/ 3157341 h 3532848"/>
              <a:gd name="connsiteX22" fmla="*/ 2187864 w 12146905"/>
              <a:gd name="connsiteY22" fmla="*/ 2013583 h 3532848"/>
              <a:gd name="connsiteX23" fmla="*/ 2694111 w 12146905"/>
              <a:gd name="connsiteY23" fmla="*/ 2013583 h 3532848"/>
              <a:gd name="connsiteX24" fmla="*/ 2906296 w 12146905"/>
              <a:gd name="connsiteY24" fmla="*/ 3157341 h 3532848"/>
              <a:gd name="connsiteX25" fmla="*/ 3102312 w 12146905"/>
              <a:gd name="connsiteY25" fmla="*/ 2013583 h 3532848"/>
              <a:gd name="connsiteX26" fmla="*/ 3494345 w 12146905"/>
              <a:gd name="connsiteY26" fmla="*/ 2013583 h 3532848"/>
              <a:gd name="connsiteX27" fmla="*/ 3151261 w 12146905"/>
              <a:gd name="connsiteY27" fmla="*/ 3516153 h 3532848"/>
              <a:gd name="connsiteX28" fmla="*/ 2645088 w 12146905"/>
              <a:gd name="connsiteY28" fmla="*/ 3516153 h 3532848"/>
              <a:gd name="connsiteX29" fmla="*/ 2432903 w 12146905"/>
              <a:gd name="connsiteY29" fmla="*/ 2356593 h 3532848"/>
              <a:gd name="connsiteX30" fmla="*/ 2236886 w 12146905"/>
              <a:gd name="connsiteY30" fmla="*/ 3516153 h 3532848"/>
              <a:gd name="connsiteX31" fmla="*/ 1714397 w 12146905"/>
              <a:gd name="connsiteY31" fmla="*/ 3516153 h 3532848"/>
              <a:gd name="connsiteX32" fmla="*/ 6043709 w 12146905"/>
              <a:gd name="connsiteY32" fmla="*/ 1997656 h 3532848"/>
              <a:gd name="connsiteX33" fmla="*/ 6153557 w 12146905"/>
              <a:gd name="connsiteY33" fmla="*/ 2003222 h 3532848"/>
              <a:gd name="connsiteX34" fmla="*/ 6484117 w 12146905"/>
              <a:gd name="connsiteY34" fmla="*/ 2062836 h 3532848"/>
              <a:gd name="connsiteX35" fmla="*/ 6451264 w 12146905"/>
              <a:gd name="connsiteY35" fmla="*/ 2389383 h 3532848"/>
              <a:gd name="connsiteX36" fmla="*/ 6059011 w 12146905"/>
              <a:gd name="connsiteY36" fmla="*/ 2291265 h 3532848"/>
              <a:gd name="connsiteX37" fmla="*/ 5585764 w 12146905"/>
              <a:gd name="connsiteY37" fmla="*/ 2765246 h 3532848"/>
              <a:gd name="connsiteX38" fmla="*/ 6092011 w 12146905"/>
              <a:gd name="connsiteY38" fmla="*/ 3238566 h 3532848"/>
              <a:gd name="connsiteX39" fmla="*/ 6467727 w 12146905"/>
              <a:gd name="connsiteY39" fmla="*/ 3157205 h 3532848"/>
              <a:gd name="connsiteX40" fmla="*/ 6484117 w 12146905"/>
              <a:gd name="connsiteY40" fmla="*/ 3467362 h 3532848"/>
              <a:gd name="connsiteX41" fmla="*/ 6043503 w 12146905"/>
              <a:gd name="connsiteY41" fmla="*/ 3532848 h 3532848"/>
              <a:gd name="connsiteX42" fmla="*/ 5177709 w 12146905"/>
              <a:gd name="connsiteY42" fmla="*/ 2765246 h 3532848"/>
              <a:gd name="connsiteX43" fmla="*/ 5865883 w 12146905"/>
              <a:gd name="connsiteY43" fmla="*/ 2009177 h 3532848"/>
              <a:gd name="connsiteX44" fmla="*/ 7513220 w 12146905"/>
              <a:gd name="connsiteY44" fmla="*/ 1997645 h 3532848"/>
              <a:gd name="connsiteX45" fmla="*/ 8264285 w 12146905"/>
              <a:gd name="connsiteY45" fmla="*/ 2765246 h 3532848"/>
              <a:gd name="connsiteX46" fmla="*/ 7513220 w 12146905"/>
              <a:gd name="connsiteY46" fmla="*/ 3532848 h 3532848"/>
              <a:gd name="connsiteX47" fmla="*/ 6761934 w 12146905"/>
              <a:gd name="connsiteY47" fmla="*/ 2765540 h 3532848"/>
              <a:gd name="connsiteX48" fmla="*/ 7513220 w 12146905"/>
              <a:gd name="connsiteY48" fmla="*/ 1997939 h 3532848"/>
              <a:gd name="connsiteX49" fmla="*/ 6043503 w 12146905"/>
              <a:gd name="connsiteY49" fmla="*/ 1997645 h 3532848"/>
              <a:gd name="connsiteX50" fmla="*/ 6043870 w 12146905"/>
              <a:gd name="connsiteY50" fmla="*/ 1997645 h 3532848"/>
              <a:gd name="connsiteX51" fmla="*/ 6043709 w 12146905"/>
              <a:gd name="connsiteY51" fmla="*/ 1997656 h 3532848"/>
              <a:gd name="connsiteX52" fmla="*/ 653020 w 12146905"/>
              <a:gd name="connsiteY52" fmla="*/ 1997571 h 3532848"/>
              <a:gd name="connsiteX53" fmla="*/ 653020 w 12146905"/>
              <a:gd name="connsiteY53" fmla="*/ 1997644 h 3532848"/>
              <a:gd name="connsiteX54" fmla="*/ 1045126 w 12146905"/>
              <a:gd name="connsiteY54" fmla="*/ 2046667 h 3532848"/>
              <a:gd name="connsiteX55" fmla="*/ 1012273 w 12146905"/>
              <a:gd name="connsiteY55" fmla="*/ 2356456 h 3532848"/>
              <a:gd name="connsiteX56" fmla="*/ 685873 w 12146905"/>
              <a:gd name="connsiteY56" fmla="*/ 2291264 h 3532848"/>
              <a:gd name="connsiteX57" fmla="*/ 407982 w 12146905"/>
              <a:gd name="connsiteY57" fmla="*/ 2422162 h 3532848"/>
              <a:gd name="connsiteX58" fmla="*/ 1126928 w 12146905"/>
              <a:gd name="connsiteY58" fmla="*/ 3042182 h 3532848"/>
              <a:gd name="connsiteX59" fmla="*/ 456931 w 12146905"/>
              <a:gd name="connsiteY59" fmla="*/ 3532553 h 3532848"/>
              <a:gd name="connsiteX60" fmla="*/ 16390 w 12146905"/>
              <a:gd name="connsiteY60" fmla="*/ 3467362 h 3532848"/>
              <a:gd name="connsiteX61" fmla="*/ 49170 w 12146905"/>
              <a:gd name="connsiteY61" fmla="*/ 3140594 h 3532848"/>
              <a:gd name="connsiteX62" fmla="*/ 456931 w 12146905"/>
              <a:gd name="connsiteY62" fmla="*/ 3238566 h 3532848"/>
              <a:gd name="connsiteX63" fmla="*/ 702043 w 12146905"/>
              <a:gd name="connsiteY63" fmla="*/ 3091572 h 3532848"/>
              <a:gd name="connsiteX64" fmla="*/ 0 w 12146905"/>
              <a:gd name="connsiteY64" fmla="*/ 2454501 h 3532848"/>
              <a:gd name="connsiteX65" fmla="*/ 653020 w 12146905"/>
              <a:gd name="connsiteY65" fmla="*/ 1997571 h 3532848"/>
              <a:gd name="connsiteX66" fmla="*/ 10571500 w 12146905"/>
              <a:gd name="connsiteY66" fmla="*/ 1908566 h 3532848"/>
              <a:gd name="connsiteX67" fmla="*/ 9638971 w 12146905"/>
              <a:gd name="connsiteY67" fmla="*/ 2840580 h 3532848"/>
              <a:gd name="connsiteX68" fmla="*/ 9638971 w 12146905"/>
              <a:gd name="connsiteY68" fmla="*/ 3149782 h 3532848"/>
              <a:gd name="connsiteX69" fmla="*/ 11513729 w 12146905"/>
              <a:gd name="connsiteY69" fmla="*/ 3149782 h 3532848"/>
              <a:gd name="connsiteX70" fmla="*/ 11513729 w 12146905"/>
              <a:gd name="connsiteY70" fmla="*/ 2840580 h 3532848"/>
              <a:gd name="connsiteX71" fmla="*/ 9659109 w 12146905"/>
              <a:gd name="connsiteY71" fmla="*/ 467440 h 3532848"/>
              <a:gd name="connsiteX72" fmla="*/ 10571500 w 12146905"/>
              <a:gd name="connsiteY72" fmla="*/ 1389752 h 3532848"/>
              <a:gd name="connsiteX73" fmla="*/ 11478821 w 12146905"/>
              <a:gd name="connsiteY73" fmla="*/ 482727 h 3532848"/>
              <a:gd name="connsiteX74" fmla="*/ 11742969 w 12146905"/>
              <a:gd name="connsiteY74" fmla="*/ 741509 h 3532848"/>
              <a:gd name="connsiteX75" fmla="*/ 11006822 w 12146905"/>
              <a:gd name="connsiteY75" fmla="*/ 1477728 h 3532848"/>
              <a:gd name="connsiteX76" fmla="*/ 12146905 w 12146905"/>
              <a:gd name="connsiteY76" fmla="*/ 1479565 h 3532848"/>
              <a:gd name="connsiteX77" fmla="*/ 12146905 w 12146905"/>
              <a:gd name="connsiteY77" fmla="*/ 1823384 h 3532848"/>
              <a:gd name="connsiteX78" fmla="*/ 11010276 w 12146905"/>
              <a:gd name="connsiteY78" fmla="*/ 1823384 h 3532848"/>
              <a:gd name="connsiteX79" fmla="*/ 11882685 w 12146905"/>
              <a:gd name="connsiteY79" fmla="*/ 2686090 h 3532848"/>
              <a:gd name="connsiteX80" fmla="*/ 11882685 w 12146905"/>
              <a:gd name="connsiteY80" fmla="*/ 3518810 h 3532848"/>
              <a:gd name="connsiteX81" fmla="*/ 9270090 w 12146905"/>
              <a:gd name="connsiteY81" fmla="*/ 3518810 h 3532848"/>
              <a:gd name="connsiteX82" fmla="*/ 9270090 w 12146905"/>
              <a:gd name="connsiteY82" fmla="*/ 2686090 h 3532848"/>
              <a:gd name="connsiteX83" fmla="*/ 10142572 w 12146905"/>
              <a:gd name="connsiteY83" fmla="*/ 1823384 h 3532848"/>
              <a:gd name="connsiteX84" fmla="*/ 9010719 w 12146905"/>
              <a:gd name="connsiteY84" fmla="*/ 1823384 h 3532848"/>
              <a:gd name="connsiteX85" fmla="*/ 9010719 w 12146905"/>
              <a:gd name="connsiteY85" fmla="*/ 1479565 h 3532848"/>
              <a:gd name="connsiteX86" fmla="*/ 10148010 w 12146905"/>
              <a:gd name="connsiteY86" fmla="*/ 1479565 h 3532848"/>
              <a:gd name="connsiteX87" fmla="*/ 9399739 w 12146905"/>
              <a:gd name="connsiteY87" fmla="*/ 732028 h 3532848"/>
              <a:gd name="connsiteX88" fmla="*/ 10577674 w 12146905"/>
              <a:gd name="connsiteY88" fmla="*/ 0 h 3532848"/>
              <a:gd name="connsiteX89" fmla="*/ 10577968 w 12146905"/>
              <a:gd name="connsiteY89" fmla="*/ 0 h 3532848"/>
              <a:gd name="connsiteX90" fmla="*/ 10948098 w 12146905"/>
              <a:gd name="connsiteY90" fmla="*/ 369836 h 3532848"/>
              <a:gd name="connsiteX91" fmla="*/ 10578262 w 12146905"/>
              <a:gd name="connsiteY91" fmla="*/ 740260 h 3532848"/>
              <a:gd name="connsiteX92" fmla="*/ 10207838 w 12146905"/>
              <a:gd name="connsiteY92" fmla="*/ 370424 h 3532848"/>
              <a:gd name="connsiteX93" fmla="*/ 10577674 w 12146905"/>
              <a:gd name="connsiteY93" fmla="*/ 0 h 353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12146905" h="3532848">
                <a:moveTo>
                  <a:pt x="7513220" y="2291559"/>
                </a:moveTo>
                <a:cubicBezTo>
                  <a:pt x="7268402" y="2291559"/>
                  <a:pt x="7170136" y="2503891"/>
                  <a:pt x="7170136" y="2765246"/>
                </a:cubicBezTo>
                <a:cubicBezTo>
                  <a:pt x="7170136" y="3010211"/>
                  <a:pt x="7267961" y="3238566"/>
                  <a:pt x="7513220" y="3238566"/>
                </a:cubicBezTo>
                <a:lnTo>
                  <a:pt x="7513220" y="3238860"/>
                </a:lnTo>
                <a:cubicBezTo>
                  <a:pt x="7758038" y="3238860"/>
                  <a:pt x="7839840" y="3010505"/>
                  <a:pt x="7839840" y="2765540"/>
                </a:cubicBezTo>
                <a:cubicBezTo>
                  <a:pt x="7839840" y="2503891"/>
                  <a:pt x="7758038" y="2291559"/>
                  <a:pt x="7513220" y="2291559"/>
                </a:cubicBezTo>
                <a:close/>
                <a:moveTo>
                  <a:pt x="3804649" y="2013583"/>
                </a:moveTo>
                <a:lnTo>
                  <a:pt x="4849922" y="2013583"/>
                </a:lnTo>
                <a:lnTo>
                  <a:pt x="4849922" y="2291401"/>
                </a:lnTo>
                <a:lnTo>
                  <a:pt x="4180439" y="2291401"/>
                </a:lnTo>
                <a:lnTo>
                  <a:pt x="4180439" y="2602146"/>
                </a:lnTo>
                <a:lnTo>
                  <a:pt x="4800899" y="2602146"/>
                </a:lnTo>
                <a:lnTo>
                  <a:pt x="4800899" y="2896207"/>
                </a:lnTo>
                <a:lnTo>
                  <a:pt x="4180439" y="2896207"/>
                </a:lnTo>
                <a:lnTo>
                  <a:pt x="4180439" y="3222607"/>
                </a:lnTo>
                <a:lnTo>
                  <a:pt x="4866312" y="3222607"/>
                </a:lnTo>
                <a:lnTo>
                  <a:pt x="4866312" y="3516153"/>
                </a:lnTo>
                <a:lnTo>
                  <a:pt x="3804649" y="3516153"/>
                </a:lnTo>
                <a:close/>
                <a:moveTo>
                  <a:pt x="1387556" y="2013583"/>
                </a:moveTo>
                <a:lnTo>
                  <a:pt x="1795758" y="2013583"/>
                </a:lnTo>
                <a:lnTo>
                  <a:pt x="1975090" y="3157341"/>
                </a:lnTo>
                <a:lnTo>
                  <a:pt x="1991774" y="3157341"/>
                </a:lnTo>
                <a:lnTo>
                  <a:pt x="2187864" y="2013583"/>
                </a:lnTo>
                <a:lnTo>
                  <a:pt x="2694111" y="2013583"/>
                </a:lnTo>
                <a:lnTo>
                  <a:pt x="2906296" y="3157341"/>
                </a:lnTo>
                <a:lnTo>
                  <a:pt x="3102312" y="2013583"/>
                </a:lnTo>
                <a:lnTo>
                  <a:pt x="3494345" y="2013583"/>
                </a:lnTo>
                <a:lnTo>
                  <a:pt x="3151261" y="3516153"/>
                </a:lnTo>
                <a:lnTo>
                  <a:pt x="2645088" y="3516153"/>
                </a:lnTo>
                <a:lnTo>
                  <a:pt x="2432903" y="2356593"/>
                </a:lnTo>
                <a:lnTo>
                  <a:pt x="2236886" y="3516153"/>
                </a:lnTo>
                <a:lnTo>
                  <a:pt x="1714397" y="3516153"/>
                </a:lnTo>
                <a:close/>
                <a:moveTo>
                  <a:pt x="6043709" y="1997656"/>
                </a:moveTo>
                <a:lnTo>
                  <a:pt x="6153557" y="2003222"/>
                </a:lnTo>
                <a:cubicBezTo>
                  <a:pt x="6263723" y="2013874"/>
                  <a:pt x="6374147" y="2038252"/>
                  <a:pt x="6484117" y="2062836"/>
                </a:cubicBezTo>
                <a:lnTo>
                  <a:pt x="6451264" y="2389383"/>
                </a:lnTo>
                <a:cubicBezTo>
                  <a:pt x="6320682" y="2324213"/>
                  <a:pt x="6189931" y="2291508"/>
                  <a:pt x="6059011" y="2291265"/>
                </a:cubicBezTo>
                <a:cubicBezTo>
                  <a:pt x="5781854" y="2291265"/>
                  <a:pt x="5585764" y="2487354"/>
                  <a:pt x="5585764" y="2765246"/>
                </a:cubicBezTo>
                <a:cubicBezTo>
                  <a:pt x="5585764" y="3059234"/>
                  <a:pt x="5798244" y="3238566"/>
                  <a:pt x="6092011" y="3238566"/>
                </a:cubicBezTo>
                <a:cubicBezTo>
                  <a:pt x="6222909" y="3238566"/>
                  <a:pt x="6353513" y="3205787"/>
                  <a:pt x="6467727" y="3157205"/>
                </a:cubicBezTo>
                <a:lnTo>
                  <a:pt x="6484117" y="3467362"/>
                </a:lnTo>
                <a:cubicBezTo>
                  <a:pt x="6369682" y="3499774"/>
                  <a:pt x="6239078" y="3532848"/>
                  <a:pt x="6043503" y="3532848"/>
                </a:cubicBezTo>
                <a:cubicBezTo>
                  <a:pt x="5634787" y="3532848"/>
                  <a:pt x="5177709" y="3336611"/>
                  <a:pt x="5177709" y="2765246"/>
                </a:cubicBezTo>
                <a:cubicBezTo>
                  <a:pt x="5177709" y="2307619"/>
                  <a:pt x="5465480" y="2063145"/>
                  <a:pt x="5865883" y="2009177"/>
                </a:cubicBezTo>
                <a:close/>
                <a:moveTo>
                  <a:pt x="7513220" y="1997645"/>
                </a:moveTo>
                <a:cubicBezTo>
                  <a:pt x="8003077" y="1997645"/>
                  <a:pt x="8264285" y="2275169"/>
                  <a:pt x="8264285" y="2765246"/>
                </a:cubicBezTo>
                <a:cubicBezTo>
                  <a:pt x="8264579" y="3238860"/>
                  <a:pt x="8003077" y="3532848"/>
                  <a:pt x="7513220" y="3532848"/>
                </a:cubicBezTo>
                <a:cubicBezTo>
                  <a:pt x="7023363" y="3532848"/>
                  <a:pt x="6761934" y="3238860"/>
                  <a:pt x="6761934" y="2765540"/>
                </a:cubicBezTo>
                <a:cubicBezTo>
                  <a:pt x="6761934" y="2275463"/>
                  <a:pt x="7023143" y="1997939"/>
                  <a:pt x="7513220" y="1997939"/>
                </a:cubicBezTo>
                <a:close/>
                <a:moveTo>
                  <a:pt x="6043503" y="1997645"/>
                </a:moveTo>
                <a:lnTo>
                  <a:pt x="6043870" y="1997645"/>
                </a:lnTo>
                <a:lnTo>
                  <a:pt x="6043709" y="1997656"/>
                </a:lnTo>
                <a:close/>
                <a:moveTo>
                  <a:pt x="653020" y="1997571"/>
                </a:moveTo>
                <a:lnTo>
                  <a:pt x="653020" y="1997644"/>
                </a:lnTo>
                <a:cubicBezTo>
                  <a:pt x="800014" y="1997644"/>
                  <a:pt x="930913" y="2013446"/>
                  <a:pt x="1045126" y="2046667"/>
                </a:cubicBezTo>
                <a:lnTo>
                  <a:pt x="1012273" y="2356456"/>
                </a:lnTo>
                <a:cubicBezTo>
                  <a:pt x="914449" y="2308021"/>
                  <a:pt x="800014" y="2291264"/>
                  <a:pt x="685873" y="2291264"/>
                </a:cubicBezTo>
                <a:cubicBezTo>
                  <a:pt x="587829" y="2291264"/>
                  <a:pt x="407982" y="2291264"/>
                  <a:pt x="407982" y="2422162"/>
                </a:cubicBezTo>
                <a:cubicBezTo>
                  <a:pt x="407982" y="2666760"/>
                  <a:pt x="1126928" y="2503597"/>
                  <a:pt x="1126928" y="3042182"/>
                </a:cubicBezTo>
                <a:cubicBezTo>
                  <a:pt x="1126928" y="3435096"/>
                  <a:pt x="800014" y="3532553"/>
                  <a:pt x="456931" y="3532553"/>
                </a:cubicBezTo>
                <a:cubicBezTo>
                  <a:pt x="326621" y="3532553"/>
                  <a:pt x="146774" y="3515943"/>
                  <a:pt x="16390" y="3467362"/>
                </a:cubicBezTo>
                <a:lnTo>
                  <a:pt x="49170" y="3140594"/>
                </a:lnTo>
                <a:cubicBezTo>
                  <a:pt x="163385" y="3189543"/>
                  <a:pt x="293767" y="3238566"/>
                  <a:pt x="456931" y="3238566"/>
                </a:cubicBezTo>
                <a:cubicBezTo>
                  <a:pt x="587829" y="3238566"/>
                  <a:pt x="702043" y="3205786"/>
                  <a:pt x="702043" y="3091572"/>
                </a:cubicBezTo>
                <a:cubicBezTo>
                  <a:pt x="702043" y="2813680"/>
                  <a:pt x="0" y="2993968"/>
                  <a:pt x="0" y="2454501"/>
                </a:cubicBezTo>
                <a:cubicBezTo>
                  <a:pt x="0" y="2095175"/>
                  <a:pt x="358959" y="1997571"/>
                  <a:pt x="653020" y="1997571"/>
                </a:cubicBezTo>
                <a:close/>
                <a:moveTo>
                  <a:pt x="10571500" y="1908566"/>
                </a:moveTo>
                <a:lnTo>
                  <a:pt x="9638971" y="2840580"/>
                </a:lnTo>
                <a:lnTo>
                  <a:pt x="9638971" y="3149782"/>
                </a:lnTo>
                <a:lnTo>
                  <a:pt x="11513729" y="3149782"/>
                </a:lnTo>
                <a:lnTo>
                  <a:pt x="11513729" y="2840580"/>
                </a:lnTo>
                <a:close/>
                <a:moveTo>
                  <a:pt x="9659109" y="467440"/>
                </a:moveTo>
                <a:lnTo>
                  <a:pt x="10571500" y="1389752"/>
                </a:lnTo>
                <a:lnTo>
                  <a:pt x="11478821" y="482727"/>
                </a:lnTo>
                <a:lnTo>
                  <a:pt x="11742969" y="741509"/>
                </a:lnTo>
                <a:lnTo>
                  <a:pt x="11006822" y="1477728"/>
                </a:lnTo>
                <a:lnTo>
                  <a:pt x="12146905" y="1479565"/>
                </a:lnTo>
                <a:lnTo>
                  <a:pt x="12146905" y="1823384"/>
                </a:lnTo>
                <a:lnTo>
                  <a:pt x="11010276" y="1823384"/>
                </a:lnTo>
                <a:lnTo>
                  <a:pt x="11882685" y="2686090"/>
                </a:lnTo>
                <a:lnTo>
                  <a:pt x="11882685" y="3518810"/>
                </a:lnTo>
                <a:lnTo>
                  <a:pt x="9270090" y="3518810"/>
                </a:lnTo>
                <a:lnTo>
                  <a:pt x="9270090" y="2686090"/>
                </a:lnTo>
                <a:lnTo>
                  <a:pt x="10142572" y="1823384"/>
                </a:lnTo>
                <a:lnTo>
                  <a:pt x="9010719" y="1823384"/>
                </a:lnTo>
                <a:lnTo>
                  <a:pt x="9010719" y="1479565"/>
                </a:lnTo>
                <a:lnTo>
                  <a:pt x="10148010" y="1479565"/>
                </a:lnTo>
                <a:lnTo>
                  <a:pt x="9399739" y="732028"/>
                </a:lnTo>
                <a:close/>
                <a:moveTo>
                  <a:pt x="10577674" y="0"/>
                </a:moveTo>
                <a:lnTo>
                  <a:pt x="10577968" y="0"/>
                </a:lnTo>
                <a:cubicBezTo>
                  <a:pt x="10782267" y="0"/>
                  <a:pt x="10947937" y="165537"/>
                  <a:pt x="10948098" y="369836"/>
                </a:cubicBezTo>
                <a:cubicBezTo>
                  <a:pt x="10948260" y="574253"/>
                  <a:pt x="10782679" y="740099"/>
                  <a:pt x="10578262" y="740260"/>
                </a:cubicBezTo>
                <a:cubicBezTo>
                  <a:pt x="10373845" y="740422"/>
                  <a:pt x="10207999" y="574841"/>
                  <a:pt x="10207838" y="370424"/>
                </a:cubicBezTo>
                <a:cubicBezTo>
                  <a:pt x="10207676" y="166007"/>
                  <a:pt x="10373257" y="161"/>
                  <a:pt x="10577674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rgbClr val="000000">
                    <a:alpha val="0"/>
                  </a:srgbClr>
                </a:solidFill>
              </a:defRPr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</a:lstStyle>
          <a:p>
            <a:pPr lvl="0"/>
            <a:r>
              <a:rPr lang="en-GB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40208326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A346DBDA-9CC6-463E-8F3E-3EB3DDFEED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001B4918-0A25-4C43-9A13-67DC0A658A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76485DA-79AB-4BAB-A077-5D619BBAF002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12325CF0-1AB5-4455-BA18-F9E9B412151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8411" y="1440000"/>
            <a:ext cx="9501189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328411" y="2159999"/>
            <a:ext cx="9503227" cy="3977275"/>
          </a:xfrm>
        </p:spPr>
        <p:txBody>
          <a:bodyPr/>
          <a:lstStyle>
            <a:lvl1pPr marL="0" indent="0">
              <a:buFont typeface="Sweco Sans" panose="00000500000000000000" pitchFamily="2" charset="0"/>
              <a:buChar char="​"/>
              <a:defRPr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01 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3DE30-8BDC-4207-B7E9-72EA063685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1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EB8D86A-C1EB-46A3-B294-98FA930DE3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44A48B-E439-42BB-811C-88BEF0C534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3C92C06E-9D3D-40BF-662C-64A3807DE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317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A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 hidden="1">
            <a:extLst>
              <a:ext uri="{FF2B5EF4-FFF2-40B4-BE49-F238E27FC236}">
                <a16:creationId xmlns:a16="http://schemas.microsoft.com/office/drawing/2014/main" id="{A346DBDA-9CC6-463E-8F3E-3EB3DDFEED5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001B4918-0A25-4C43-9A13-67DC0A658A7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576485DA-79AB-4BAB-A077-5D619BBAF002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12325CF0-1AB5-4455-BA18-F9E9B4121518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616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8411" y="1440000"/>
            <a:ext cx="9501189" cy="72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2328411" y="2159999"/>
            <a:ext cx="9503227" cy="3977275"/>
          </a:xfrm>
        </p:spPr>
        <p:txBody>
          <a:bodyPr/>
          <a:lstStyle>
            <a:lvl1pPr marL="0" indent="0">
              <a:buFont typeface="Sweco Sans" panose="00000500000000000000" pitchFamily="2" charset="0"/>
              <a:buChar char="​"/>
              <a:defRPr b="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2pPr>
            <a:lvl3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3pPr>
            <a:lvl4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4pPr>
            <a:lvl5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5pPr>
            <a:lvl6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6pPr>
            <a:lvl7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7pPr>
            <a:lvl8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8pPr>
            <a:lvl9pPr marL="0" indent="0">
              <a:spcBef>
                <a:spcPts val="0"/>
              </a:spcBef>
              <a:spcAft>
                <a:spcPts val="600"/>
              </a:spcAft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01 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83DE30-8BDC-4207-B7E9-72EA0636857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1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2EB8D86A-C1EB-46A3-B294-98FA930DE3CB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5244A48B-E439-42BB-811C-88BEF0C534C6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B87DD94B-A4AC-2928-BEE6-218FF1D5D3A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3844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B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9DF46AE-4033-4DDF-B903-9DFF43A0ED3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336A0177-6670-4110-BC0A-5D9D7E4F8BE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B0C52D22-9AF1-4D67-AEE1-A1BAB44EC216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086" y="1440000"/>
            <a:ext cx="9499514" cy="7128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02000" y="2160000"/>
            <a:ext cx="8431200" cy="3963600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7pPr>
            <a:lvl8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8pPr>
            <a:lvl9pPr marL="0" indent="0">
              <a:lnSpc>
                <a:spcPts val="195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485AA6-92EE-46D3-8826-CF357E1A45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086" y="2159999"/>
            <a:ext cx="1071914" cy="3977275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>
              <a:lnSpc>
                <a:spcPts val="1950"/>
              </a:lnSpc>
              <a:spcAft>
                <a:spcPts val="0"/>
              </a:spcAft>
              <a:defRPr sz="1600" b="0"/>
            </a:lvl7pPr>
            <a:lvl8pPr>
              <a:lnSpc>
                <a:spcPts val="1950"/>
              </a:lnSpc>
              <a:spcAft>
                <a:spcPts val="0"/>
              </a:spcAft>
              <a:defRPr sz="1600" b="0"/>
            </a:lvl8pPr>
            <a:lvl9pPr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0000-0000</a:t>
            </a:r>
          </a:p>
          <a:p>
            <a:pPr lvl="1"/>
            <a:r>
              <a:rPr lang="en-GB" dirty="0"/>
              <a:t>0000-0000</a:t>
            </a:r>
          </a:p>
          <a:p>
            <a:pPr lvl="2"/>
            <a:r>
              <a:rPr lang="en-GB" dirty="0"/>
              <a:t>03</a:t>
            </a:r>
          </a:p>
          <a:p>
            <a:pPr lvl="3"/>
            <a:r>
              <a:rPr lang="en-GB" dirty="0"/>
              <a:t>04</a:t>
            </a:r>
          </a:p>
          <a:p>
            <a:pPr lvl="4"/>
            <a:r>
              <a:rPr lang="en-GB" dirty="0"/>
              <a:t>05</a:t>
            </a:r>
          </a:p>
          <a:p>
            <a:pPr lvl="5"/>
            <a:r>
              <a:rPr lang="en-GB" dirty="0"/>
              <a:t>06</a:t>
            </a:r>
          </a:p>
          <a:p>
            <a:pPr lvl="6"/>
            <a:r>
              <a:rPr lang="en-GB" dirty="0"/>
              <a:t>07</a:t>
            </a:r>
          </a:p>
          <a:p>
            <a:pPr lvl="7"/>
            <a:r>
              <a:rPr lang="en-GB" dirty="0"/>
              <a:t>08</a:t>
            </a:r>
          </a:p>
          <a:p>
            <a:pPr lvl="8"/>
            <a:r>
              <a:rPr lang="en-GB" dirty="0"/>
              <a:t>09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79FE8-DBEF-4092-B437-58288433B1D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C236CF2A-B6B8-4FF9-B333-33BDE47CF073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9F47D30-BC51-4DB6-BB3A-9C45DD7A19D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6CF5BC9-8778-0F29-27B2-2AC8DB0916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6651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. Non automatic B bright green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99DF46AE-4033-4DDF-B903-9DFF43A0ED3A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5" name="Footer Placeholder 4" hidden="1">
            <a:extLst>
              <a:ext uri="{FF2B5EF4-FFF2-40B4-BE49-F238E27FC236}">
                <a16:creationId xmlns:a16="http://schemas.microsoft.com/office/drawing/2014/main" id="{336A0177-6670-4110-BC0A-5D9D7E4F8BEF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8" name="Background">
            <a:extLst>
              <a:ext uri="{FF2B5EF4-FFF2-40B4-BE49-F238E27FC236}">
                <a16:creationId xmlns:a16="http://schemas.microsoft.com/office/drawing/2014/main" id="{B0C52D22-9AF1-4D67-AEE1-A1BAB44EC216}"/>
              </a:ext>
            </a:extLst>
          </p:cNvPr>
          <p:cNvSpPr txBox="1"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</p:spPr>
        <p:txBody>
          <a:bodyPr vert="horz" lIns="540000" tIns="540000" rIns="540000" bIns="540000" rtlCol="0" anchor="ctr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b="1" kern="1200" cap="none" spc="0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0" b="0" dirty="0" err="1">
                <a:solidFill>
                  <a:schemeClr val="bg2"/>
                </a:solidFill>
              </a:rPr>
              <a:t>kjlkjlkjl</a:t>
            </a:r>
            <a:endParaRPr lang="en-GB" sz="100" b="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30086" y="1440000"/>
            <a:ext cx="9499514" cy="7128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to add agenda title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402000" y="2160000"/>
            <a:ext cx="8431200" cy="3963600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7pPr>
            <a:lvl8pPr marL="0" indent="0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8pPr>
            <a:lvl9pPr marL="0" indent="0">
              <a:lnSpc>
                <a:spcPts val="1950"/>
              </a:lnSpc>
              <a:spcBef>
                <a:spcPts val="0"/>
              </a:spcBef>
              <a:buFont typeface="Sweco Sans" panose="00000500000000000000" pitchFamily="2" charset="0"/>
              <a:buChar char="​"/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noProof="0" dirty="0"/>
              <a:t>Click to add agenda point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485AA6-92EE-46D3-8826-CF357E1A45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30086" y="2159999"/>
            <a:ext cx="1071914" cy="3977275"/>
          </a:xfrm>
        </p:spPr>
        <p:txBody>
          <a:bodyPr tIns="14400"/>
          <a:lstStyle>
            <a:lvl1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1pPr>
            <a:lvl2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2pPr>
            <a:lvl3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3pPr>
            <a:lvl4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4pPr>
            <a:lvl5pPr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5pPr>
            <a:lvl6pPr marL="0" indent="0">
              <a:lnSpc>
                <a:spcPts val="1950"/>
              </a:lnSpc>
              <a:spcAft>
                <a:spcPts val="0"/>
              </a:spcAft>
              <a:buFont typeface="Sweco Sans" panose="00000500000000000000" pitchFamily="2" charset="0"/>
              <a:buChar char="​"/>
              <a:defRPr sz="1600" b="0"/>
            </a:lvl6pPr>
            <a:lvl7pPr>
              <a:lnSpc>
                <a:spcPts val="1950"/>
              </a:lnSpc>
              <a:spcAft>
                <a:spcPts val="0"/>
              </a:spcAft>
              <a:defRPr sz="1600" b="0"/>
            </a:lvl7pPr>
            <a:lvl8pPr>
              <a:lnSpc>
                <a:spcPts val="1950"/>
              </a:lnSpc>
              <a:spcAft>
                <a:spcPts val="0"/>
              </a:spcAft>
              <a:defRPr sz="1600" b="0"/>
            </a:lvl8pPr>
            <a:lvl9pPr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</a:defRPr>
            </a:lvl9pPr>
          </a:lstStyle>
          <a:p>
            <a:pPr lvl="0"/>
            <a:r>
              <a:rPr lang="en-GB" dirty="0"/>
              <a:t>0000-0000</a:t>
            </a:r>
          </a:p>
          <a:p>
            <a:pPr lvl="1"/>
            <a:r>
              <a:rPr lang="en-GB" dirty="0"/>
              <a:t>0000-0000</a:t>
            </a:r>
          </a:p>
          <a:p>
            <a:pPr lvl="2"/>
            <a:r>
              <a:rPr lang="en-GB" dirty="0"/>
              <a:t>03</a:t>
            </a:r>
          </a:p>
          <a:p>
            <a:pPr lvl="3"/>
            <a:r>
              <a:rPr lang="en-GB" dirty="0"/>
              <a:t>04</a:t>
            </a:r>
          </a:p>
          <a:p>
            <a:pPr lvl="4"/>
            <a:r>
              <a:rPr lang="en-GB" dirty="0"/>
              <a:t>05</a:t>
            </a:r>
          </a:p>
          <a:p>
            <a:pPr lvl="5"/>
            <a:r>
              <a:rPr lang="en-GB" dirty="0"/>
              <a:t>06</a:t>
            </a:r>
          </a:p>
          <a:p>
            <a:pPr lvl="6"/>
            <a:r>
              <a:rPr lang="en-GB" dirty="0"/>
              <a:t>07</a:t>
            </a:r>
          </a:p>
          <a:p>
            <a:pPr lvl="7"/>
            <a:r>
              <a:rPr lang="en-GB" dirty="0"/>
              <a:t>08</a:t>
            </a:r>
          </a:p>
          <a:p>
            <a:pPr lvl="8"/>
            <a:r>
              <a:rPr lang="en-GB" dirty="0"/>
              <a:t>09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79FE8-DBEF-4092-B437-58288433B1DD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C236CF2A-B6B8-4FF9-B333-33BDE47CF073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14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D9F47D30-BC51-4DB6-BB3A-9C45DD7A19D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82514A76-1FA2-0620-99FB-0AFF42E0AA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166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117" Type="http://schemas.openxmlformats.org/officeDocument/2006/relationships/tags" Target="../tags/tag74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tags" Target="../tags/tag4.xml"/><Relationship Id="rId63" Type="http://schemas.openxmlformats.org/officeDocument/2006/relationships/tags" Target="../tags/tag20.xml"/><Relationship Id="rId68" Type="http://schemas.openxmlformats.org/officeDocument/2006/relationships/tags" Target="../tags/tag25.xml"/><Relationship Id="rId84" Type="http://schemas.openxmlformats.org/officeDocument/2006/relationships/tags" Target="../tags/tag41.xml"/><Relationship Id="rId89" Type="http://schemas.openxmlformats.org/officeDocument/2006/relationships/tags" Target="../tags/tag46.xml"/><Relationship Id="rId112" Type="http://schemas.openxmlformats.org/officeDocument/2006/relationships/tags" Target="../tags/tag69.xml"/><Relationship Id="rId133" Type="http://schemas.openxmlformats.org/officeDocument/2006/relationships/tags" Target="../tags/tag90.xml"/><Relationship Id="rId138" Type="http://schemas.openxmlformats.org/officeDocument/2006/relationships/tags" Target="../tags/tag95.xml"/><Relationship Id="rId154" Type="http://schemas.openxmlformats.org/officeDocument/2006/relationships/tags" Target="../tags/tag111.xml"/><Relationship Id="rId159" Type="http://schemas.openxmlformats.org/officeDocument/2006/relationships/tags" Target="../tags/tag116.xml"/><Relationship Id="rId16" Type="http://schemas.openxmlformats.org/officeDocument/2006/relationships/slideLayout" Target="../slideLayouts/slideLayout16.xml"/><Relationship Id="rId107" Type="http://schemas.openxmlformats.org/officeDocument/2006/relationships/tags" Target="../tags/tag64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3" Type="http://schemas.openxmlformats.org/officeDocument/2006/relationships/tags" Target="../tags/tag10.xml"/><Relationship Id="rId58" Type="http://schemas.openxmlformats.org/officeDocument/2006/relationships/tags" Target="../tags/tag15.xml"/><Relationship Id="rId74" Type="http://schemas.openxmlformats.org/officeDocument/2006/relationships/tags" Target="../tags/tag31.xml"/><Relationship Id="rId79" Type="http://schemas.openxmlformats.org/officeDocument/2006/relationships/tags" Target="../tags/tag36.xml"/><Relationship Id="rId102" Type="http://schemas.openxmlformats.org/officeDocument/2006/relationships/tags" Target="../tags/tag59.xml"/><Relationship Id="rId123" Type="http://schemas.openxmlformats.org/officeDocument/2006/relationships/tags" Target="../tags/tag80.xml"/><Relationship Id="rId128" Type="http://schemas.openxmlformats.org/officeDocument/2006/relationships/tags" Target="../tags/tag85.xml"/><Relationship Id="rId144" Type="http://schemas.openxmlformats.org/officeDocument/2006/relationships/tags" Target="../tags/tag101.xml"/><Relationship Id="rId149" Type="http://schemas.openxmlformats.org/officeDocument/2006/relationships/tags" Target="../tags/tag106.xml"/><Relationship Id="rId5" Type="http://schemas.openxmlformats.org/officeDocument/2006/relationships/slideLayout" Target="../slideLayouts/slideLayout5.xml"/><Relationship Id="rId90" Type="http://schemas.openxmlformats.org/officeDocument/2006/relationships/tags" Target="../tags/tag47.xml"/><Relationship Id="rId95" Type="http://schemas.openxmlformats.org/officeDocument/2006/relationships/tags" Target="../tags/tag52.xml"/><Relationship Id="rId160" Type="http://schemas.openxmlformats.org/officeDocument/2006/relationships/tags" Target="../tags/tag117.xml"/><Relationship Id="rId165" Type="http://schemas.openxmlformats.org/officeDocument/2006/relationships/tags" Target="../tags/tag122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43" Type="http://schemas.openxmlformats.org/officeDocument/2006/relationships/slideLayout" Target="../slideLayouts/slideLayout43.xml"/><Relationship Id="rId48" Type="http://schemas.openxmlformats.org/officeDocument/2006/relationships/tags" Target="../tags/tag5.xml"/><Relationship Id="rId64" Type="http://schemas.openxmlformats.org/officeDocument/2006/relationships/tags" Target="../tags/tag21.xml"/><Relationship Id="rId69" Type="http://schemas.openxmlformats.org/officeDocument/2006/relationships/tags" Target="../tags/tag26.xml"/><Relationship Id="rId113" Type="http://schemas.openxmlformats.org/officeDocument/2006/relationships/tags" Target="../tags/tag70.xml"/><Relationship Id="rId118" Type="http://schemas.openxmlformats.org/officeDocument/2006/relationships/tags" Target="../tags/tag75.xml"/><Relationship Id="rId134" Type="http://schemas.openxmlformats.org/officeDocument/2006/relationships/tags" Target="../tags/tag91.xml"/><Relationship Id="rId139" Type="http://schemas.openxmlformats.org/officeDocument/2006/relationships/tags" Target="../tags/tag96.xml"/><Relationship Id="rId80" Type="http://schemas.openxmlformats.org/officeDocument/2006/relationships/tags" Target="../tags/tag37.xml"/><Relationship Id="rId85" Type="http://schemas.openxmlformats.org/officeDocument/2006/relationships/tags" Target="../tags/tag42.xml"/><Relationship Id="rId150" Type="http://schemas.openxmlformats.org/officeDocument/2006/relationships/tags" Target="../tags/tag107.xml"/><Relationship Id="rId155" Type="http://schemas.openxmlformats.org/officeDocument/2006/relationships/tags" Target="../tags/tag112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59" Type="http://schemas.openxmlformats.org/officeDocument/2006/relationships/tags" Target="../tags/tag16.xml"/><Relationship Id="rId103" Type="http://schemas.openxmlformats.org/officeDocument/2006/relationships/tags" Target="../tags/tag60.xml"/><Relationship Id="rId108" Type="http://schemas.openxmlformats.org/officeDocument/2006/relationships/tags" Target="../tags/tag65.xml"/><Relationship Id="rId124" Type="http://schemas.openxmlformats.org/officeDocument/2006/relationships/tags" Target="../tags/tag81.xml"/><Relationship Id="rId129" Type="http://schemas.openxmlformats.org/officeDocument/2006/relationships/tags" Target="../tags/tag86.xml"/><Relationship Id="rId54" Type="http://schemas.openxmlformats.org/officeDocument/2006/relationships/tags" Target="../tags/tag11.xml"/><Relationship Id="rId70" Type="http://schemas.openxmlformats.org/officeDocument/2006/relationships/tags" Target="../tags/tag27.xml"/><Relationship Id="rId75" Type="http://schemas.openxmlformats.org/officeDocument/2006/relationships/tags" Target="../tags/tag32.xml"/><Relationship Id="rId91" Type="http://schemas.openxmlformats.org/officeDocument/2006/relationships/tags" Target="../tags/tag48.xml"/><Relationship Id="rId96" Type="http://schemas.openxmlformats.org/officeDocument/2006/relationships/tags" Target="../tags/tag53.xml"/><Relationship Id="rId140" Type="http://schemas.openxmlformats.org/officeDocument/2006/relationships/tags" Target="../tags/tag97.xml"/><Relationship Id="rId145" Type="http://schemas.openxmlformats.org/officeDocument/2006/relationships/tags" Target="../tags/tag102.xml"/><Relationship Id="rId161" Type="http://schemas.openxmlformats.org/officeDocument/2006/relationships/tags" Target="../tags/tag118.xml"/><Relationship Id="rId166" Type="http://schemas.openxmlformats.org/officeDocument/2006/relationships/tags" Target="../tags/tag12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ags" Target="../tags/tag6.xml"/><Relationship Id="rId57" Type="http://schemas.openxmlformats.org/officeDocument/2006/relationships/tags" Target="../tags/tag14.xml"/><Relationship Id="rId106" Type="http://schemas.openxmlformats.org/officeDocument/2006/relationships/tags" Target="../tags/tag63.xml"/><Relationship Id="rId114" Type="http://schemas.openxmlformats.org/officeDocument/2006/relationships/tags" Target="../tags/tag71.xml"/><Relationship Id="rId119" Type="http://schemas.openxmlformats.org/officeDocument/2006/relationships/tags" Target="../tags/tag76.xml"/><Relationship Id="rId127" Type="http://schemas.openxmlformats.org/officeDocument/2006/relationships/tags" Target="../tags/tag84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theme" Target="../theme/theme1.xml"/><Relationship Id="rId52" Type="http://schemas.openxmlformats.org/officeDocument/2006/relationships/tags" Target="../tags/tag9.xml"/><Relationship Id="rId60" Type="http://schemas.openxmlformats.org/officeDocument/2006/relationships/tags" Target="../tags/tag17.xml"/><Relationship Id="rId65" Type="http://schemas.openxmlformats.org/officeDocument/2006/relationships/tags" Target="../tags/tag22.xml"/><Relationship Id="rId73" Type="http://schemas.openxmlformats.org/officeDocument/2006/relationships/tags" Target="../tags/tag30.xml"/><Relationship Id="rId78" Type="http://schemas.openxmlformats.org/officeDocument/2006/relationships/tags" Target="../tags/tag35.xml"/><Relationship Id="rId81" Type="http://schemas.openxmlformats.org/officeDocument/2006/relationships/tags" Target="../tags/tag38.xml"/><Relationship Id="rId86" Type="http://schemas.openxmlformats.org/officeDocument/2006/relationships/tags" Target="../tags/tag43.xml"/><Relationship Id="rId94" Type="http://schemas.openxmlformats.org/officeDocument/2006/relationships/tags" Target="../tags/tag51.xml"/><Relationship Id="rId99" Type="http://schemas.openxmlformats.org/officeDocument/2006/relationships/tags" Target="../tags/tag56.xml"/><Relationship Id="rId101" Type="http://schemas.openxmlformats.org/officeDocument/2006/relationships/tags" Target="../tags/tag58.xml"/><Relationship Id="rId122" Type="http://schemas.openxmlformats.org/officeDocument/2006/relationships/tags" Target="../tags/tag79.xml"/><Relationship Id="rId130" Type="http://schemas.openxmlformats.org/officeDocument/2006/relationships/tags" Target="../tags/tag87.xml"/><Relationship Id="rId135" Type="http://schemas.openxmlformats.org/officeDocument/2006/relationships/tags" Target="../tags/tag92.xml"/><Relationship Id="rId143" Type="http://schemas.openxmlformats.org/officeDocument/2006/relationships/tags" Target="../tags/tag100.xml"/><Relationship Id="rId148" Type="http://schemas.openxmlformats.org/officeDocument/2006/relationships/tags" Target="../tags/tag105.xml"/><Relationship Id="rId151" Type="http://schemas.openxmlformats.org/officeDocument/2006/relationships/tags" Target="../tags/tag108.xml"/><Relationship Id="rId156" Type="http://schemas.openxmlformats.org/officeDocument/2006/relationships/tags" Target="../tags/tag113.xml"/><Relationship Id="rId164" Type="http://schemas.openxmlformats.org/officeDocument/2006/relationships/tags" Target="../tags/tag121.xml"/><Relationship Id="rId169" Type="http://schemas.openxmlformats.org/officeDocument/2006/relationships/image" Target="../media/image2.sv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tags" Target="../tags/tag66.xml"/><Relationship Id="rId34" Type="http://schemas.openxmlformats.org/officeDocument/2006/relationships/slideLayout" Target="../slideLayouts/slideLayout34.xml"/><Relationship Id="rId50" Type="http://schemas.openxmlformats.org/officeDocument/2006/relationships/tags" Target="../tags/tag7.xml"/><Relationship Id="rId55" Type="http://schemas.openxmlformats.org/officeDocument/2006/relationships/tags" Target="../tags/tag12.xml"/><Relationship Id="rId76" Type="http://schemas.openxmlformats.org/officeDocument/2006/relationships/tags" Target="../tags/tag33.xml"/><Relationship Id="rId97" Type="http://schemas.openxmlformats.org/officeDocument/2006/relationships/tags" Target="../tags/tag54.xml"/><Relationship Id="rId104" Type="http://schemas.openxmlformats.org/officeDocument/2006/relationships/tags" Target="../tags/tag61.xml"/><Relationship Id="rId120" Type="http://schemas.openxmlformats.org/officeDocument/2006/relationships/tags" Target="../tags/tag77.xml"/><Relationship Id="rId125" Type="http://schemas.openxmlformats.org/officeDocument/2006/relationships/tags" Target="../tags/tag82.xml"/><Relationship Id="rId141" Type="http://schemas.openxmlformats.org/officeDocument/2006/relationships/tags" Target="../tags/tag98.xml"/><Relationship Id="rId146" Type="http://schemas.openxmlformats.org/officeDocument/2006/relationships/tags" Target="../tags/tag103.xml"/><Relationship Id="rId167" Type="http://schemas.openxmlformats.org/officeDocument/2006/relationships/tags" Target="../tags/tag124.xml"/><Relationship Id="rId7" Type="http://schemas.openxmlformats.org/officeDocument/2006/relationships/slideLayout" Target="../slideLayouts/slideLayout7.xml"/><Relationship Id="rId71" Type="http://schemas.openxmlformats.org/officeDocument/2006/relationships/tags" Target="../tags/tag28.xml"/><Relationship Id="rId92" Type="http://schemas.openxmlformats.org/officeDocument/2006/relationships/tags" Target="../tags/tag49.xml"/><Relationship Id="rId162" Type="http://schemas.openxmlformats.org/officeDocument/2006/relationships/tags" Target="../tags/tag11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tags" Target="../tags/tag2.xml"/><Relationship Id="rId66" Type="http://schemas.openxmlformats.org/officeDocument/2006/relationships/tags" Target="../tags/tag23.xml"/><Relationship Id="rId87" Type="http://schemas.openxmlformats.org/officeDocument/2006/relationships/tags" Target="../tags/tag44.xml"/><Relationship Id="rId110" Type="http://schemas.openxmlformats.org/officeDocument/2006/relationships/tags" Target="../tags/tag67.xml"/><Relationship Id="rId115" Type="http://schemas.openxmlformats.org/officeDocument/2006/relationships/tags" Target="../tags/tag72.xml"/><Relationship Id="rId131" Type="http://schemas.openxmlformats.org/officeDocument/2006/relationships/tags" Target="../tags/tag88.xml"/><Relationship Id="rId136" Type="http://schemas.openxmlformats.org/officeDocument/2006/relationships/tags" Target="../tags/tag93.xml"/><Relationship Id="rId157" Type="http://schemas.openxmlformats.org/officeDocument/2006/relationships/tags" Target="../tags/tag114.xml"/><Relationship Id="rId61" Type="http://schemas.openxmlformats.org/officeDocument/2006/relationships/tags" Target="../tags/tag18.xml"/><Relationship Id="rId82" Type="http://schemas.openxmlformats.org/officeDocument/2006/relationships/tags" Target="../tags/tag39.xml"/><Relationship Id="rId152" Type="http://schemas.openxmlformats.org/officeDocument/2006/relationships/tags" Target="../tags/tag109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tags" Target="../tags/tag13.xml"/><Relationship Id="rId77" Type="http://schemas.openxmlformats.org/officeDocument/2006/relationships/tags" Target="../tags/tag34.xml"/><Relationship Id="rId100" Type="http://schemas.openxmlformats.org/officeDocument/2006/relationships/tags" Target="../tags/tag57.xml"/><Relationship Id="rId105" Type="http://schemas.openxmlformats.org/officeDocument/2006/relationships/tags" Target="../tags/tag62.xml"/><Relationship Id="rId126" Type="http://schemas.openxmlformats.org/officeDocument/2006/relationships/tags" Target="../tags/tag83.xml"/><Relationship Id="rId147" Type="http://schemas.openxmlformats.org/officeDocument/2006/relationships/tags" Target="../tags/tag104.xml"/><Relationship Id="rId168" Type="http://schemas.openxmlformats.org/officeDocument/2006/relationships/image" Target="../media/image1.png"/><Relationship Id="rId8" Type="http://schemas.openxmlformats.org/officeDocument/2006/relationships/slideLayout" Target="../slideLayouts/slideLayout8.xml"/><Relationship Id="rId51" Type="http://schemas.openxmlformats.org/officeDocument/2006/relationships/tags" Target="../tags/tag8.xml"/><Relationship Id="rId72" Type="http://schemas.openxmlformats.org/officeDocument/2006/relationships/tags" Target="../tags/tag29.xml"/><Relationship Id="rId93" Type="http://schemas.openxmlformats.org/officeDocument/2006/relationships/tags" Target="../tags/tag50.xml"/><Relationship Id="rId98" Type="http://schemas.openxmlformats.org/officeDocument/2006/relationships/tags" Target="../tags/tag55.xml"/><Relationship Id="rId121" Type="http://schemas.openxmlformats.org/officeDocument/2006/relationships/tags" Target="../tags/tag78.xml"/><Relationship Id="rId142" Type="http://schemas.openxmlformats.org/officeDocument/2006/relationships/tags" Target="../tags/tag99.xml"/><Relationship Id="rId163" Type="http://schemas.openxmlformats.org/officeDocument/2006/relationships/tags" Target="../tags/tag120.xml"/><Relationship Id="rId3" Type="http://schemas.openxmlformats.org/officeDocument/2006/relationships/slideLayout" Target="../slideLayouts/slideLayout3.xml"/><Relationship Id="rId25" Type="http://schemas.openxmlformats.org/officeDocument/2006/relationships/slideLayout" Target="../slideLayouts/slideLayout25.xml"/><Relationship Id="rId46" Type="http://schemas.openxmlformats.org/officeDocument/2006/relationships/tags" Target="../tags/tag3.xml"/><Relationship Id="rId67" Type="http://schemas.openxmlformats.org/officeDocument/2006/relationships/tags" Target="../tags/tag24.xml"/><Relationship Id="rId116" Type="http://schemas.openxmlformats.org/officeDocument/2006/relationships/tags" Target="../tags/tag73.xml"/><Relationship Id="rId137" Type="http://schemas.openxmlformats.org/officeDocument/2006/relationships/tags" Target="../tags/tag94.xml"/><Relationship Id="rId158" Type="http://schemas.openxmlformats.org/officeDocument/2006/relationships/tags" Target="../tags/tag115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tags" Target="../tags/tag19.xml"/><Relationship Id="rId83" Type="http://schemas.openxmlformats.org/officeDocument/2006/relationships/tags" Target="../tags/tag40.xml"/><Relationship Id="rId88" Type="http://schemas.openxmlformats.org/officeDocument/2006/relationships/tags" Target="../tags/tag45.xml"/><Relationship Id="rId111" Type="http://schemas.openxmlformats.org/officeDocument/2006/relationships/tags" Target="../tags/tag68.xml"/><Relationship Id="rId132" Type="http://schemas.openxmlformats.org/officeDocument/2006/relationships/tags" Target="../tags/tag89.xml"/><Relationship Id="rId153" Type="http://schemas.openxmlformats.org/officeDocument/2006/relationships/tags" Target="../tags/tag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note [Placeholder]" hidden="1">
            <a:extLst>
              <a:ext uri="{FF2B5EF4-FFF2-40B4-BE49-F238E27FC236}">
                <a16:creationId xmlns:a16="http://schemas.microsoft.com/office/drawing/2014/main" id="{62F07873-52CC-4B57-B4B5-3F92F6166E62}"/>
              </a:ext>
            </a:extLst>
          </p:cNvPr>
          <p:cNvSpPr>
            <a:spLocks/>
          </p:cNvSpPr>
          <p:nvPr userDrawn="1"/>
        </p:nvSpPr>
        <p:spPr>
          <a:xfrm>
            <a:off x="358775" y="5958000"/>
            <a:ext cx="11472862" cy="1800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lumMod val="100000"/>
                    <a:shade val="50000"/>
                    <a:alpha val="0"/>
                  </a:schemeClr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/>
          <a:lstStyle/>
          <a:p>
            <a:r>
              <a:rPr lang="en-GB" sz="700" dirty="0">
                <a:solidFill>
                  <a:schemeClr val="tx1">
                    <a:lumMod val="100000"/>
                  </a:schemeClr>
                </a:solidFill>
              </a:rPr>
              <a:t>(n)  </a:t>
            </a:r>
          </a:p>
        </p:txBody>
      </p:sp>
      <p:sp>
        <p:nvSpPr>
          <p:cNvPr id="11" name="Content [Comment]" hidden="1">
            <a:extLst>
              <a:ext uri="{FF2B5EF4-FFF2-40B4-BE49-F238E27FC236}">
                <a16:creationId xmlns:a16="http://schemas.microsoft.com/office/drawing/2014/main" id="{5C30B002-3160-41FD-BBA2-063486BECB91}"/>
              </a:ext>
            </a:extLst>
          </p:cNvPr>
          <p:cNvSpPr/>
          <p:nvPr userDrawn="1"/>
        </p:nvSpPr>
        <p:spPr>
          <a:xfrm>
            <a:off x="12281979" y="116541"/>
            <a:ext cx="2259105" cy="914400"/>
          </a:xfrm>
          <a:prstGeom prst="wedgeRectCallout">
            <a:avLst/>
          </a:prstGeom>
          <a:solidFill>
            <a:srgbClr val="DEC55B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100" dirty="0">
                <a:solidFill>
                  <a:schemeClr val="tx1"/>
                </a:solidFill>
              </a:rPr>
              <a:t>&lt;initials&gt; &lt;date&gt;</a:t>
            </a:r>
            <a:r>
              <a:rPr lang="en-GB" sz="1100" dirty="0" err="1">
                <a:solidFill>
                  <a:schemeClr val="tx1"/>
                </a:solidFill>
              </a:rPr>
              <a:t>yyyy</a:t>
            </a:r>
            <a:r>
              <a:rPr lang="en-GB" sz="1100" dirty="0">
                <a:solidFill>
                  <a:schemeClr val="tx1"/>
                </a:solidFill>
              </a:rPr>
              <a:t>-MM-dd </a:t>
            </a:r>
            <a:r>
              <a:rPr lang="en-GB" sz="1100" dirty="0" err="1">
                <a:solidFill>
                  <a:schemeClr val="tx1"/>
                </a:solidFill>
              </a:rPr>
              <a:t>hh:mm</a:t>
            </a:r>
            <a:r>
              <a:rPr lang="en-GB" sz="1100" dirty="0">
                <a:solidFill>
                  <a:schemeClr val="tx1"/>
                </a:solidFill>
              </a:rPr>
              <a:t>&lt;/date&gt;:</a:t>
            </a:r>
          </a:p>
        </p:txBody>
      </p:sp>
      <p:sp>
        <p:nvSpPr>
          <p:cNvPr id="12" name="Formatting [Comment]" hidden="1">
            <a:extLst>
              <a:ext uri="{FF2B5EF4-FFF2-40B4-BE49-F238E27FC236}">
                <a16:creationId xmlns:a16="http://schemas.microsoft.com/office/drawing/2014/main" id="{B47DAC1A-E109-498B-83E1-4B9D313B7F04}"/>
              </a:ext>
            </a:extLst>
          </p:cNvPr>
          <p:cNvSpPr/>
          <p:nvPr userDrawn="1"/>
        </p:nvSpPr>
        <p:spPr>
          <a:xfrm>
            <a:off x="12281979" y="116541"/>
            <a:ext cx="2259105" cy="914400"/>
          </a:xfrm>
          <a:prstGeom prst="wedgeRectCallout">
            <a:avLst/>
          </a:prstGeom>
          <a:solidFill>
            <a:srgbClr val="A48730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000" dirty="0">
                <a:solidFill>
                  <a:schemeClr val="bg1"/>
                </a:solidFill>
              </a:rPr>
              <a:t>&lt;initials&gt; &lt;date&gt;</a:t>
            </a:r>
            <a:r>
              <a:rPr lang="en-GB" sz="1000" dirty="0" err="1">
                <a:solidFill>
                  <a:schemeClr val="bg1"/>
                </a:solidFill>
              </a:rPr>
              <a:t>yyyy</a:t>
            </a:r>
            <a:r>
              <a:rPr lang="en-GB" sz="1000" dirty="0">
                <a:solidFill>
                  <a:schemeClr val="bg1"/>
                </a:solidFill>
              </a:rPr>
              <a:t>-MM-dd </a:t>
            </a:r>
            <a:r>
              <a:rPr lang="en-GB" sz="1000" dirty="0" err="1">
                <a:solidFill>
                  <a:schemeClr val="bg1"/>
                </a:solidFill>
              </a:rPr>
              <a:t>hh:mm</a:t>
            </a:r>
            <a:r>
              <a:rPr lang="en-GB" sz="1000" dirty="0">
                <a:solidFill>
                  <a:schemeClr val="bg1"/>
                </a:solidFill>
              </a:rPr>
              <a:t>&lt;/date&gt;:</a:t>
            </a:r>
          </a:p>
        </p:txBody>
      </p:sp>
      <p:sp>
        <p:nvSpPr>
          <p:cNvPr id="13" name="Dummy [Sticker]" hidden="1">
            <a:extLst>
              <a:ext uri="{FF2B5EF4-FFF2-40B4-BE49-F238E27FC236}">
                <a16:creationId xmlns:a16="http://schemas.microsoft.com/office/drawing/2014/main" id="{7CC062C0-16BC-4514-8591-C54E15BA4DF3}"/>
              </a:ext>
            </a:extLst>
          </p:cNvPr>
          <p:cNvSpPr/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Dummy data</a:t>
            </a:r>
          </a:p>
        </p:txBody>
      </p:sp>
      <p:sp>
        <p:nvSpPr>
          <p:cNvPr id="14" name="Update [Sticker]" hidden="1">
            <a:extLst>
              <a:ext uri="{FF2B5EF4-FFF2-40B4-BE49-F238E27FC236}">
                <a16:creationId xmlns:a16="http://schemas.microsoft.com/office/drawing/2014/main" id="{E530F465-E645-45F2-9757-DC008F23C99A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Update data</a:t>
            </a:r>
          </a:p>
        </p:txBody>
      </p:sp>
      <p:sp>
        <p:nvSpPr>
          <p:cNvPr id="15" name="Responsible [Sticker]" hidden="1">
            <a:extLst>
              <a:ext uri="{FF2B5EF4-FFF2-40B4-BE49-F238E27FC236}">
                <a16:creationId xmlns:a16="http://schemas.microsoft.com/office/drawing/2014/main" id="{59F78F85-1B25-4CEA-8F39-3A8B73244B0E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Responsible:</a:t>
            </a:r>
          </a:p>
          <a:p>
            <a:pPr algn="ctr"/>
            <a:endParaRPr lang="en-GB" sz="700" dirty="0">
              <a:solidFill>
                <a:schemeClr val="tx1"/>
              </a:solidFill>
            </a:endParaRPr>
          </a:p>
        </p:txBody>
      </p:sp>
      <p:sp>
        <p:nvSpPr>
          <p:cNvPr id="16" name="Final [Sticker]" hidden="1">
            <a:extLst>
              <a:ext uri="{FF2B5EF4-FFF2-40B4-BE49-F238E27FC236}">
                <a16:creationId xmlns:a16="http://schemas.microsoft.com/office/drawing/2014/main" id="{10AE8B98-2936-4FB4-B983-1C6B7A7E52F2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Final</a:t>
            </a:r>
          </a:p>
        </p:txBody>
      </p:sp>
      <p:sp>
        <p:nvSpPr>
          <p:cNvPr id="17" name="Draft [Sticker]" hidden="1">
            <a:extLst>
              <a:ext uri="{FF2B5EF4-FFF2-40B4-BE49-F238E27FC236}">
                <a16:creationId xmlns:a16="http://schemas.microsoft.com/office/drawing/2014/main" id="{691B5B2B-D5F3-4F01-8EB5-F9609D139DAF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Draft</a:t>
            </a:r>
          </a:p>
        </p:txBody>
      </p:sp>
      <p:sp>
        <p:nvSpPr>
          <p:cNvPr id="18" name="Discussion [Sticker]" hidden="1">
            <a:extLst>
              <a:ext uri="{FF2B5EF4-FFF2-40B4-BE49-F238E27FC236}">
                <a16:creationId xmlns:a16="http://schemas.microsoft.com/office/drawing/2014/main" id="{6AD357DF-9084-420D-BD7C-48E846E6C8B1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For discussion</a:t>
            </a:r>
          </a:p>
        </p:txBody>
      </p:sp>
      <p:sp>
        <p:nvSpPr>
          <p:cNvPr id="19" name="Internal [Sticker]" hidden="1">
            <a:extLst>
              <a:ext uri="{FF2B5EF4-FFF2-40B4-BE49-F238E27FC236}">
                <a16:creationId xmlns:a16="http://schemas.microsoft.com/office/drawing/2014/main" id="{F7E3B5BF-16A7-4055-BBC9-5AFA3D8042A9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Internal use only</a:t>
            </a:r>
          </a:p>
        </p:txBody>
      </p:sp>
      <p:sp>
        <p:nvSpPr>
          <p:cNvPr id="20" name="Backup [Sticker]" hidden="1">
            <a:extLst>
              <a:ext uri="{FF2B5EF4-FFF2-40B4-BE49-F238E27FC236}">
                <a16:creationId xmlns:a16="http://schemas.microsoft.com/office/drawing/2014/main" id="{C88C52D1-A70D-43F2-AE36-7354BBC6612E}"/>
              </a:ext>
            </a:extLst>
          </p:cNvPr>
          <p:cNvSpPr>
            <a:spLocks/>
          </p:cNvSpPr>
          <p:nvPr userDrawn="1"/>
        </p:nvSpPr>
        <p:spPr>
          <a:xfrm>
            <a:off x="5289551" y="6318000"/>
            <a:ext cx="1612900" cy="180486"/>
          </a:xfrm>
          <a:prstGeom prst="rect">
            <a:avLst/>
          </a:prstGeom>
          <a:noFill/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GB" sz="700" dirty="0">
                <a:solidFill>
                  <a:schemeClr val="tx1"/>
                </a:solidFill>
              </a:rPr>
              <a:t>Backup</a:t>
            </a:r>
          </a:p>
        </p:txBody>
      </p:sp>
      <p:grpSp>
        <p:nvGrpSpPr>
          <p:cNvPr id="270" name="Harvey 3" hidden="1">
            <a:extLst>
              <a:ext uri="{FF2B5EF4-FFF2-40B4-BE49-F238E27FC236}">
                <a16:creationId xmlns:a16="http://schemas.microsoft.com/office/drawing/2014/main" id="{B3AE826A-9697-450B-A8B3-040196C38FB9}"/>
              </a:ext>
            </a:extLst>
          </p:cNvPr>
          <p:cNvGrpSpPr>
            <a:grpSpLocks/>
          </p:cNvGrpSpPr>
          <p:nvPr userDrawn="1">
            <p:custDataLst>
              <p:tags r:id="rId45"/>
            </p:custDataLst>
          </p:nvPr>
        </p:nvGrpSpPr>
        <p:grpSpPr>
          <a:xfrm>
            <a:off x="4916698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71" name="Harvey 0/3 [0]" hidden="1">
              <a:extLst>
                <a:ext uri="{FF2B5EF4-FFF2-40B4-BE49-F238E27FC236}">
                  <a16:creationId xmlns:a16="http://schemas.microsoft.com/office/drawing/2014/main" id="{109D25FB-44C0-463A-88E9-7E8FAC87F4BA}"/>
                </a:ext>
              </a:extLst>
            </p:cNvPr>
            <p:cNvSpPr>
              <a:spLocks noChangeAspect="1"/>
            </p:cNvSpPr>
            <p:nvPr>
              <p:custDataLst>
                <p:tags r:id="rId16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2" name="Harvey 1/3 [1]">
              <a:extLst>
                <a:ext uri="{FF2B5EF4-FFF2-40B4-BE49-F238E27FC236}">
                  <a16:creationId xmlns:a16="http://schemas.microsoft.com/office/drawing/2014/main" id="{46BB2B3E-8845-495B-BF82-C241590A1963}"/>
                </a:ext>
              </a:extLst>
            </p:cNvPr>
            <p:cNvSpPr>
              <a:spLocks noChangeAspect="1"/>
            </p:cNvSpPr>
            <p:nvPr>
              <p:custDataLst>
                <p:tags r:id="rId16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2463" y="476249"/>
                  </a:moveTo>
                  <a:arcTo wR="317500" hR="317500" stAng="1800000" swAng="14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3" name="Harvey 2/3 [2]" hidden="1">
              <a:extLst>
                <a:ext uri="{FF2B5EF4-FFF2-40B4-BE49-F238E27FC236}">
                  <a16:creationId xmlns:a16="http://schemas.microsoft.com/office/drawing/2014/main" id="{4D8859F0-94E7-4A0E-9D1F-62955B83BD41}"/>
                </a:ext>
              </a:extLst>
            </p:cNvPr>
            <p:cNvSpPr>
              <a:spLocks noChangeAspect="1"/>
            </p:cNvSpPr>
            <p:nvPr>
              <p:custDataLst>
                <p:tags r:id="rId16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2536" y="476250"/>
                  </a:moveTo>
                  <a:arcTo wR="317500" hR="317500" stAng="9000000" swAng="7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4" name="Harvey 3/3 [3]" hidden="1">
              <a:extLst>
                <a:ext uri="{FF2B5EF4-FFF2-40B4-BE49-F238E27FC236}">
                  <a16:creationId xmlns:a16="http://schemas.microsoft.com/office/drawing/2014/main" id="{A5C2CF57-4315-4E45-BD15-44DDF926238E}"/>
                </a:ext>
              </a:extLst>
            </p:cNvPr>
            <p:cNvSpPr>
              <a:spLocks noChangeAspect="1"/>
            </p:cNvSpPr>
            <p:nvPr>
              <p:custDataLst>
                <p:tags r:id="rId16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5" name="Harvey 4" hidden="1">
            <a:extLst>
              <a:ext uri="{FF2B5EF4-FFF2-40B4-BE49-F238E27FC236}">
                <a16:creationId xmlns:a16="http://schemas.microsoft.com/office/drawing/2014/main" id="{B780F265-C100-4958-B75E-5B7BAA574BC4}"/>
              </a:ext>
            </a:extLst>
          </p:cNvPr>
          <p:cNvGrpSpPr>
            <a:grpSpLocks/>
          </p:cNvGrpSpPr>
          <p:nvPr userDrawn="1">
            <p:custDataLst>
              <p:tags r:id="rId46"/>
            </p:custDataLst>
          </p:nvPr>
        </p:nvGrpSpPr>
        <p:grpSpPr>
          <a:xfrm>
            <a:off x="5569306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76" name="Harvey 0/4 [0]" hidden="1">
              <a:extLst>
                <a:ext uri="{FF2B5EF4-FFF2-40B4-BE49-F238E27FC236}">
                  <a16:creationId xmlns:a16="http://schemas.microsoft.com/office/drawing/2014/main" id="{AD2594FE-C039-4813-978E-6B32559CDB3B}"/>
                </a:ext>
              </a:extLst>
            </p:cNvPr>
            <p:cNvSpPr>
              <a:spLocks noChangeAspect="1"/>
            </p:cNvSpPr>
            <p:nvPr>
              <p:custDataLst>
                <p:tags r:id="rId159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7" name="Harvey 1/4 [1]">
              <a:extLst>
                <a:ext uri="{FF2B5EF4-FFF2-40B4-BE49-F238E27FC236}">
                  <a16:creationId xmlns:a16="http://schemas.microsoft.com/office/drawing/2014/main" id="{9EC81581-8C32-403E-B6F9-E5589B2DA3F0}"/>
                </a:ext>
              </a:extLst>
            </p:cNvPr>
            <p:cNvSpPr>
              <a:spLocks noChangeAspect="1"/>
            </p:cNvSpPr>
            <p:nvPr>
              <p:custDataLst>
                <p:tags r:id="rId16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8" name="Harvey 2/4 [2]" hidden="1">
              <a:extLst>
                <a:ext uri="{FF2B5EF4-FFF2-40B4-BE49-F238E27FC236}">
                  <a16:creationId xmlns:a16="http://schemas.microsoft.com/office/drawing/2014/main" id="{8A201747-8E52-4C96-BF2A-3ED53787B228}"/>
                </a:ext>
              </a:extLst>
            </p:cNvPr>
            <p:cNvSpPr>
              <a:spLocks noChangeAspect="1"/>
            </p:cNvSpPr>
            <p:nvPr>
              <p:custDataLst>
                <p:tags r:id="rId16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79" name="Harvey 3/4 [3]" hidden="1">
              <a:extLst>
                <a:ext uri="{FF2B5EF4-FFF2-40B4-BE49-F238E27FC236}">
                  <a16:creationId xmlns:a16="http://schemas.microsoft.com/office/drawing/2014/main" id="{958B42D3-C0EE-4429-AFCB-4AEF309FBDA6}"/>
                </a:ext>
              </a:extLst>
            </p:cNvPr>
            <p:cNvSpPr>
              <a:spLocks noChangeAspect="1"/>
            </p:cNvSpPr>
            <p:nvPr>
              <p:custDataLst>
                <p:tags r:id="rId16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0" name="Harvey 4/4 [4]" hidden="1">
              <a:extLst>
                <a:ext uri="{FF2B5EF4-FFF2-40B4-BE49-F238E27FC236}">
                  <a16:creationId xmlns:a16="http://schemas.microsoft.com/office/drawing/2014/main" id="{A3742514-7044-49A6-81B2-EB6EE5108100}"/>
                </a:ext>
              </a:extLst>
            </p:cNvPr>
            <p:cNvSpPr>
              <a:spLocks noChangeAspect="1"/>
            </p:cNvSpPr>
            <p:nvPr>
              <p:custDataLst>
                <p:tags r:id="rId16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81" name="Harvey 8" hidden="1">
            <a:extLst>
              <a:ext uri="{FF2B5EF4-FFF2-40B4-BE49-F238E27FC236}">
                <a16:creationId xmlns:a16="http://schemas.microsoft.com/office/drawing/2014/main" id="{3E0ABEEA-F0E5-48BE-9956-E8FAD6237A90}"/>
              </a:ext>
            </a:extLst>
          </p:cNvPr>
          <p:cNvGrpSpPr>
            <a:grpSpLocks/>
          </p:cNvGrpSpPr>
          <p:nvPr userDrawn="1">
            <p:custDataLst>
              <p:tags r:id="rId47"/>
            </p:custDataLst>
          </p:nvPr>
        </p:nvGrpSpPr>
        <p:grpSpPr>
          <a:xfrm>
            <a:off x="6221914" y="3282696"/>
            <a:ext cx="292608" cy="292608"/>
            <a:chOff x="0" y="0"/>
            <a:chExt cx="914400" cy="914400"/>
          </a:xfrm>
          <a:solidFill>
            <a:schemeClr val="tx1"/>
          </a:solidFill>
        </p:grpSpPr>
        <p:sp>
          <p:nvSpPr>
            <p:cNvPr id="282" name="Harvey 0/8 [0]" hidden="1">
              <a:extLst>
                <a:ext uri="{FF2B5EF4-FFF2-40B4-BE49-F238E27FC236}">
                  <a16:creationId xmlns:a16="http://schemas.microsoft.com/office/drawing/2014/main" id="{248A8E4B-F4A7-43B3-8561-3367758DD14F}"/>
                </a:ext>
              </a:extLst>
            </p:cNvPr>
            <p:cNvSpPr>
              <a:spLocks noChangeAspect="1"/>
            </p:cNvSpPr>
            <p:nvPr>
              <p:custDataLst>
                <p:tags r:id="rId150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3" name="Harvey 1/8 [1]">
              <a:extLst>
                <a:ext uri="{FF2B5EF4-FFF2-40B4-BE49-F238E27FC236}">
                  <a16:creationId xmlns:a16="http://schemas.microsoft.com/office/drawing/2014/main" id="{21E174CD-E790-4F8E-B465-F4CAE9D73915}"/>
                </a:ext>
              </a:extLst>
            </p:cNvPr>
            <p:cNvSpPr>
              <a:spLocks noChangeAspect="1"/>
            </p:cNvSpPr>
            <p:nvPr>
              <p:custDataLst>
                <p:tags r:id="rId151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7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92993"/>
                  </a:moveTo>
                  <a:arcTo wR="317500" hR="317500" stAng="-2700000" swAng="189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4" name="Harvey 2/8 [2]" hidden="1">
              <a:extLst>
                <a:ext uri="{FF2B5EF4-FFF2-40B4-BE49-F238E27FC236}">
                  <a16:creationId xmlns:a16="http://schemas.microsoft.com/office/drawing/2014/main" id="{C209F662-0850-47DB-9607-86173ABEA448}"/>
                </a:ext>
              </a:extLst>
            </p:cNvPr>
            <p:cNvSpPr>
              <a:spLocks noChangeAspect="1"/>
            </p:cNvSpPr>
            <p:nvPr>
              <p:custDataLst>
                <p:tags r:id="rId152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5" name="Harvey 3/8 [3]" hidden="1">
              <a:extLst>
                <a:ext uri="{FF2B5EF4-FFF2-40B4-BE49-F238E27FC236}">
                  <a16:creationId xmlns:a16="http://schemas.microsoft.com/office/drawing/2014/main" id="{2E3DB032-024B-485E-9712-0A1BB994D8F8}"/>
                </a:ext>
              </a:extLst>
            </p:cNvPr>
            <p:cNvSpPr>
              <a:spLocks noChangeAspect="1"/>
            </p:cNvSpPr>
            <p:nvPr>
              <p:custDataLst>
                <p:tags r:id="rId153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1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2006" y="542006"/>
                  </a:moveTo>
                  <a:arcTo wR="317500" hR="317500" stAng="2700000" swAng="135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6" name="Harvey 4/8 [4]" hidden="1">
              <a:extLst>
                <a:ext uri="{FF2B5EF4-FFF2-40B4-BE49-F238E27FC236}">
                  <a16:creationId xmlns:a16="http://schemas.microsoft.com/office/drawing/2014/main" id="{A2921D3F-FE1B-44A0-8506-C5DFDE6C4670}"/>
                </a:ext>
              </a:extLst>
            </p:cNvPr>
            <p:cNvSpPr>
              <a:spLocks noChangeAspect="1"/>
            </p:cNvSpPr>
            <p:nvPr>
              <p:custDataLst>
                <p:tags r:id="rId154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7" name="Harvey 5/8 [5]" hidden="1">
              <a:extLst>
                <a:ext uri="{FF2B5EF4-FFF2-40B4-BE49-F238E27FC236}">
                  <a16:creationId xmlns:a16="http://schemas.microsoft.com/office/drawing/2014/main" id="{BD9D5E7B-CF87-40CE-97B7-BABCB57B3CFB}"/>
                </a:ext>
              </a:extLst>
            </p:cNvPr>
            <p:cNvSpPr>
              <a:spLocks noChangeAspect="1"/>
            </p:cNvSpPr>
            <p:nvPr>
              <p:custDataLst>
                <p:tags r:id="rId155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5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542006"/>
                  </a:moveTo>
                  <a:arcTo wR="317500" hR="317500" stAng="8100000" swAng="81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8" name="Harvey 6/8 [6]" hidden="1">
              <a:extLst>
                <a:ext uri="{FF2B5EF4-FFF2-40B4-BE49-F238E27FC236}">
                  <a16:creationId xmlns:a16="http://schemas.microsoft.com/office/drawing/2014/main" id="{E19471E6-D66D-4178-AFD3-9D4C38E2EEE7}"/>
                </a:ext>
              </a:extLst>
            </p:cNvPr>
            <p:cNvSpPr>
              <a:spLocks noChangeAspect="1"/>
            </p:cNvSpPr>
            <p:nvPr>
              <p:custDataLst>
                <p:tags r:id="rId156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9" name="Harvey 7/8 [7]" hidden="1">
              <a:extLst>
                <a:ext uri="{FF2B5EF4-FFF2-40B4-BE49-F238E27FC236}">
                  <a16:creationId xmlns:a16="http://schemas.microsoft.com/office/drawing/2014/main" id="{B95C4A5D-2087-4701-BD43-1F4EDE27F8BF}"/>
                </a:ext>
              </a:extLst>
            </p:cNvPr>
            <p:cNvSpPr>
              <a:spLocks noChangeAspect="1"/>
            </p:cNvSpPr>
            <p:nvPr>
              <p:custDataLst>
                <p:tags r:id="rId157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9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2993" y="92993"/>
                  </a:moveTo>
                  <a:arcTo wR="317500" hR="317500" stAng="13500000" swAng="2700000"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90" name="Harvey 8/8 [8]" hidden="1">
              <a:extLst>
                <a:ext uri="{FF2B5EF4-FFF2-40B4-BE49-F238E27FC236}">
                  <a16:creationId xmlns:a16="http://schemas.microsoft.com/office/drawing/2014/main" id="{803CE55B-B90E-468E-A52E-9DA97207E5EB}"/>
                </a:ext>
              </a:extLst>
            </p:cNvPr>
            <p:cNvSpPr>
              <a:spLocks noChangeAspect="1"/>
            </p:cNvSpPr>
            <p:nvPr>
              <p:custDataLst>
                <p:tags r:id="rId158"/>
              </p:custDataLst>
            </p:nvPr>
          </p:nvSpPr>
          <p:spPr>
            <a:xfrm>
              <a:off x="0" y="0"/>
              <a:ext cx="914400" cy="914400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grp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91" name="Harvey 100" hidden="1">
            <a:extLst>
              <a:ext uri="{FF2B5EF4-FFF2-40B4-BE49-F238E27FC236}">
                <a16:creationId xmlns:a16="http://schemas.microsoft.com/office/drawing/2014/main" id="{D430720D-79C8-4B98-9118-964BFE7C3616}"/>
              </a:ext>
            </a:extLst>
          </p:cNvPr>
          <p:cNvGrpSpPr/>
          <p:nvPr userDrawn="1">
            <p:custDataLst>
              <p:tags r:id="rId48"/>
            </p:custDataLst>
          </p:nvPr>
        </p:nvGrpSpPr>
        <p:grpSpPr>
          <a:xfrm>
            <a:off x="6874522" y="3282696"/>
            <a:ext cx="292608" cy="292608"/>
            <a:chOff x="4334905" y="3282696"/>
            <a:chExt cx="292608" cy="292608"/>
          </a:xfrm>
        </p:grpSpPr>
        <p:sp>
          <p:nvSpPr>
            <p:cNvPr id="292" name="Harvey 0/100 [0]" hidden="1">
              <a:extLst>
                <a:ext uri="{FF2B5EF4-FFF2-40B4-BE49-F238E27FC236}">
                  <a16:creationId xmlns:a16="http://schemas.microsoft.com/office/drawing/2014/main" id="{F52A2CB1-ED2B-43AC-8EF5-5241022E8365}"/>
                </a:ext>
              </a:extLst>
            </p:cNvPr>
            <p:cNvSpPr>
              <a:spLocks noChangeAspect="1"/>
            </p:cNvSpPr>
            <p:nvPr>
              <p:custDataLst>
                <p:tags r:id="rId4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 fill="none">
                  <a:moveTo>
                    <a:pt x="317500" y="0"/>
                  </a:moveTo>
                  <a:arcTo wR="317500" hR="317500" stAng="-5400000" swAng="216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3" name="Harvey 1/100 [1]">
              <a:extLst>
                <a:ext uri="{FF2B5EF4-FFF2-40B4-BE49-F238E27FC236}">
                  <a16:creationId xmlns:a16="http://schemas.microsoft.com/office/drawing/2014/main" id="{71310D83-586A-4DB3-930A-4A7EC5B215EB}"/>
                </a:ext>
              </a:extLst>
            </p:cNvPr>
            <p:cNvSpPr>
              <a:spLocks noChangeAspect="1"/>
            </p:cNvSpPr>
            <p:nvPr>
              <p:custDataLst>
                <p:tags r:id="rId5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37435" y="626"/>
                  </a:moveTo>
                  <a:arcTo wR="317500" hR="317500" stAng="-5184000" swAng="2138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4" name="Harvey 2/100 [2]" hidden="1">
              <a:extLst>
                <a:ext uri="{FF2B5EF4-FFF2-40B4-BE49-F238E27FC236}">
                  <a16:creationId xmlns:a16="http://schemas.microsoft.com/office/drawing/2014/main" id="{3A139F5D-C9FA-47EC-B7FD-A50469BF408E}"/>
                </a:ext>
              </a:extLst>
            </p:cNvPr>
            <p:cNvSpPr>
              <a:spLocks noChangeAspect="1"/>
            </p:cNvSpPr>
            <p:nvPr>
              <p:custDataLst>
                <p:tags r:id="rId5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57293" y="2503"/>
                  </a:moveTo>
                  <a:arcTo wR="317500" hR="317500" stAng="-4968000" swAng="211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5" name="Harvey 3/100 [3]" hidden="1">
              <a:extLst>
                <a:ext uri="{FF2B5EF4-FFF2-40B4-BE49-F238E27FC236}">
                  <a16:creationId xmlns:a16="http://schemas.microsoft.com/office/drawing/2014/main" id="{53504485-C183-40EA-AC1F-1645A563F33D}"/>
                </a:ext>
              </a:extLst>
            </p:cNvPr>
            <p:cNvSpPr>
              <a:spLocks noChangeAspect="1"/>
            </p:cNvSpPr>
            <p:nvPr>
              <p:custDataLst>
                <p:tags r:id="rId5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4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76993" y="5623"/>
                  </a:moveTo>
                  <a:arcTo wR="317500" hR="317500" stAng="-4752000" swAng="209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6" name="Harvey 4/100 [4]" hidden="1">
              <a:extLst>
                <a:ext uri="{FF2B5EF4-FFF2-40B4-BE49-F238E27FC236}">
                  <a16:creationId xmlns:a16="http://schemas.microsoft.com/office/drawing/2014/main" id="{96818FD6-37BF-4AC4-A800-E56264461BBC}"/>
                </a:ext>
              </a:extLst>
            </p:cNvPr>
            <p:cNvSpPr>
              <a:spLocks noChangeAspect="1"/>
            </p:cNvSpPr>
            <p:nvPr>
              <p:custDataLst>
                <p:tags r:id="rId5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6459" y="9974"/>
                  </a:moveTo>
                  <a:arcTo wR="317500" hR="317500" stAng="-4536000" swAng="2073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7" name="Harvey 5/100 [5]" hidden="1">
              <a:extLst>
                <a:ext uri="{FF2B5EF4-FFF2-40B4-BE49-F238E27FC236}">
                  <a16:creationId xmlns:a16="http://schemas.microsoft.com/office/drawing/2014/main" id="{9A5F8584-1A59-48AD-B7A0-C404F0B8FF7F}"/>
                </a:ext>
              </a:extLst>
            </p:cNvPr>
            <p:cNvSpPr>
              <a:spLocks noChangeAspect="1"/>
            </p:cNvSpPr>
            <p:nvPr>
              <p:custDataLst>
                <p:tags r:id="rId5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15612" y="15539"/>
                  </a:moveTo>
                  <a:arcTo wR="317500" hR="317500" stAng="-4320000" swAng="2052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8" name="Harvey 6/100 [6]" hidden="1">
              <a:extLst>
                <a:ext uri="{FF2B5EF4-FFF2-40B4-BE49-F238E27FC236}">
                  <a16:creationId xmlns:a16="http://schemas.microsoft.com/office/drawing/2014/main" id="{0AFF541A-9EF1-40D8-8B54-9ADC5F3FF2EE}"/>
                </a:ext>
              </a:extLst>
            </p:cNvPr>
            <p:cNvSpPr>
              <a:spLocks noChangeAspect="1"/>
            </p:cNvSpPr>
            <p:nvPr>
              <p:custDataLst>
                <p:tags r:id="rId5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95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34379" y="22295"/>
                  </a:moveTo>
                  <a:arcTo wR="317500" hR="317500" stAng="-4104000" swAng="2030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9" name="Harvey 7/100 [7]" hidden="1">
              <a:extLst>
                <a:ext uri="{FF2B5EF4-FFF2-40B4-BE49-F238E27FC236}">
                  <a16:creationId xmlns:a16="http://schemas.microsoft.com/office/drawing/2014/main" id="{CC8409B4-9FD8-4DFD-B4CB-E7E9DFD540ED}"/>
                </a:ext>
              </a:extLst>
            </p:cNvPr>
            <p:cNvSpPr>
              <a:spLocks noChangeAspect="1"/>
            </p:cNvSpPr>
            <p:nvPr>
              <p:custDataLst>
                <p:tags r:id="rId5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52684" y="30217"/>
                  </a:moveTo>
                  <a:arcTo wR="317500" hR="317500" stAng="-3888000" swAng="2008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0" name="Harvey 8/100 [8]" hidden="1">
              <a:extLst>
                <a:ext uri="{FF2B5EF4-FFF2-40B4-BE49-F238E27FC236}">
                  <a16:creationId xmlns:a16="http://schemas.microsoft.com/office/drawing/2014/main" id="{68FB8840-0B74-4F88-88D1-E880E4771627}"/>
                </a:ext>
              </a:extLst>
            </p:cNvPr>
            <p:cNvSpPr>
              <a:spLocks noChangeAspect="1"/>
            </p:cNvSpPr>
            <p:nvPr>
              <p:custDataLst>
                <p:tags r:id="rId5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70456" y="39272"/>
                  </a:moveTo>
                  <a:arcTo wR="317500" hR="317500" stAng="-3672000" swAng="198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1" name="Harvey 9/100 [9]" hidden="1">
              <a:extLst>
                <a:ext uri="{FF2B5EF4-FFF2-40B4-BE49-F238E27FC236}">
                  <a16:creationId xmlns:a16="http://schemas.microsoft.com/office/drawing/2014/main" id="{A144D70A-C83C-4299-9CCF-00215DBB7999}"/>
                </a:ext>
              </a:extLst>
            </p:cNvPr>
            <p:cNvSpPr>
              <a:spLocks noChangeAspect="1"/>
            </p:cNvSpPr>
            <p:nvPr>
              <p:custDataLst>
                <p:tags r:id="rId5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87625" y="49425"/>
                  </a:moveTo>
                  <a:arcTo wR="317500" hR="317500" stAng="-3456000" swAng="196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2" name="Harvey 10/100 [10]" hidden="1">
              <a:extLst>
                <a:ext uri="{FF2B5EF4-FFF2-40B4-BE49-F238E27FC236}">
                  <a16:creationId xmlns:a16="http://schemas.microsoft.com/office/drawing/2014/main" id="{E4C613DD-70AB-43BF-935B-D771D23A9AD9}"/>
                </a:ext>
              </a:extLst>
            </p:cNvPr>
            <p:cNvSpPr>
              <a:spLocks noChangeAspect="1"/>
            </p:cNvSpPr>
            <p:nvPr>
              <p:custDataLst>
                <p:tags r:id="rId5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04121" y="60637"/>
                  </a:moveTo>
                  <a:arcTo wR="317500" hR="317500" stAng="-3240000" swAng="194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3" name="Harvey 11/100 [11]" hidden="1">
              <a:extLst>
                <a:ext uri="{FF2B5EF4-FFF2-40B4-BE49-F238E27FC236}">
                  <a16:creationId xmlns:a16="http://schemas.microsoft.com/office/drawing/2014/main" id="{DB1C596B-FA04-4DC2-BE38-7AD1690A13CD}"/>
                </a:ext>
              </a:extLst>
            </p:cNvPr>
            <p:cNvSpPr>
              <a:spLocks noChangeAspect="1"/>
            </p:cNvSpPr>
            <p:nvPr>
              <p:custDataLst>
                <p:tags r:id="rId6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3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19882" y="72862"/>
                  </a:moveTo>
                  <a:arcTo wR="317500" hR="317500" stAng="-3024000" swAng="192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4" name="Harvey 12/100 [12]" hidden="1">
              <a:extLst>
                <a:ext uri="{FF2B5EF4-FFF2-40B4-BE49-F238E27FC236}">
                  <a16:creationId xmlns:a16="http://schemas.microsoft.com/office/drawing/2014/main" id="{0CFD3453-DAE0-4DCE-B527-581970707912}"/>
                </a:ext>
              </a:extLst>
            </p:cNvPr>
            <p:cNvSpPr>
              <a:spLocks noChangeAspect="1"/>
            </p:cNvSpPr>
            <p:nvPr>
              <p:custDataLst>
                <p:tags r:id="rId6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591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34843" y="86052"/>
                  </a:moveTo>
                  <a:arcTo wR="317500" hR="317500" stAng="-2808000" swAng="190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5" name="Harvey 13/100 [13]" hidden="1">
              <a:extLst>
                <a:ext uri="{FF2B5EF4-FFF2-40B4-BE49-F238E27FC236}">
                  <a16:creationId xmlns:a16="http://schemas.microsoft.com/office/drawing/2014/main" id="{F43C9B58-2494-45A5-ADF7-028C418A2783}"/>
                </a:ext>
              </a:extLst>
            </p:cNvPr>
            <p:cNvSpPr>
              <a:spLocks noChangeAspect="1"/>
            </p:cNvSpPr>
            <p:nvPr>
              <p:custDataLst>
                <p:tags r:id="rId6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8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8947" y="100156"/>
                  </a:moveTo>
                  <a:arcTo wR="317500" hR="317500" stAng="-2591999" swAng="1879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6" name="Harvey 14/100 [14]" hidden="1">
              <a:extLst>
                <a:ext uri="{FF2B5EF4-FFF2-40B4-BE49-F238E27FC236}">
                  <a16:creationId xmlns:a16="http://schemas.microsoft.com/office/drawing/2014/main" id="{E20C5BCE-BFEA-4359-92EB-10212B9EC1B0}"/>
                </a:ext>
              </a:extLst>
            </p:cNvPr>
            <p:cNvSpPr>
              <a:spLocks noChangeAspect="1"/>
            </p:cNvSpPr>
            <p:nvPr>
              <p:custDataLst>
                <p:tags r:id="rId6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0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137" y="115117"/>
                  </a:moveTo>
                  <a:arcTo wR="317500" hR="317500" stAng="-2375999" swAng="185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7" name="Harvey 15/100 [15]" hidden="1">
              <a:extLst>
                <a:ext uri="{FF2B5EF4-FFF2-40B4-BE49-F238E27FC236}">
                  <a16:creationId xmlns:a16="http://schemas.microsoft.com/office/drawing/2014/main" id="{86AD5B1D-D352-4D9D-8774-532512EBC680}"/>
                </a:ext>
              </a:extLst>
            </p:cNvPr>
            <p:cNvSpPr>
              <a:spLocks noChangeAspect="1"/>
            </p:cNvSpPr>
            <p:nvPr>
              <p:custDataLst>
                <p:tags r:id="rId6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2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74362" y="130878"/>
                  </a:moveTo>
                  <a:arcTo wR="317500" hR="317500" stAng="-2160000" swAng="1836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8" name="Harvey 16/100 [16]" hidden="1">
              <a:extLst>
                <a:ext uri="{FF2B5EF4-FFF2-40B4-BE49-F238E27FC236}">
                  <a16:creationId xmlns:a16="http://schemas.microsoft.com/office/drawing/2014/main" id="{9E23339A-5E11-4B9F-BEEE-BD95117DA861}"/>
                </a:ext>
              </a:extLst>
            </p:cNvPr>
            <p:cNvSpPr>
              <a:spLocks noChangeAspect="1"/>
            </p:cNvSpPr>
            <p:nvPr>
              <p:custDataLst>
                <p:tags r:id="rId6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4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85574" y="147374"/>
                  </a:moveTo>
                  <a:arcTo wR="317500" hR="317500" stAng="-1944000" swAng="1814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9" name="Harvey 17/100 [17]" hidden="1">
              <a:extLst>
                <a:ext uri="{FF2B5EF4-FFF2-40B4-BE49-F238E27FC236}">
                  <a16:creationId xmlns:a16="http://schemas.microsoft.com/office/drawing/2014/main" id="{0E6AF68F-CFA4-4554-BFD5-3DA25928B6B3}"/>
                </a:ext>
              </a:extLst>
            </p:cNvPr>
            <p:cNvSpPr>
              <a:spLocks noChangeAspect="1"/>
            </p:cNvSpPr>
            <p:nvPr>
              <p:custDataLst>
                <p:tags r:id="rId6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6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5727" y="164543"/>
                  </a:moveTo>
                  <a:arcTo wR="317500" hR="317500" stAng="-1727999" swAng="1792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0" name="Harvey 18/100 [18]" hidden="1">
              <a:extLst>
                <a:ext uri="{FF2B5EF4-FFF2-40B4-BE49-F238E27FC236}">
                  <a16:creationId xmlns:a16="http://schemas.microsoft.com/office/drawing/2014/main" id="{88F78F98-65BE-416C-AE9B-EF3DD701EA4D}"/>
                </a:ext>
              </a:extLst>
            </p:cNvPr>
            <p:cNvSpPr>
              <a:spLocks noChangeAspect="1"/>
            </p:cNvSpPr>
            <p:nvPr>
              <p:custDataLst>
                <p:tags r:id="rId6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38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4782" y="182315"/>
                  </a:moveTo>
                  <a:arcTo wR="317500" hR="317500" stAng="-1512000" swAng="1771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1" name="Harvey 19/100 [19]" hidden="1">
              <a:extLst>
                <a:ext uri="{FF2B5EF4-FFF2-40B4-BE49-F238E27FC236}">
                  <a16:creationId xmlns:a16="http://schemas.microsoft.com/office/drawing/2014/main" id="{E0C4F381-148F-47DC-B24C-8E932D6C4EB3}"/>
                </a:ext>
              </a:extLst>
            </p:cNvPr>
            <p:cNvSpPr>
              <a:spLocks noChangeAspect="1"/>
            </p:cNvSpPr>
            <p:nvPr>
              <p:custDataLst>
                <p:tags r:id="rId6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1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2704" y="200620"/>
                  </a:moveTo>
                  <a:arcTo wR="317500" hR="317500" stAng="-1295999" swAng="174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2" name="Harvey 20/100 [20]" hidden="1">
              <a:extLst>
                <a:ext uri="{FF2B5EF4-FFF2-40B4-BE49-F238E27FC236}">
                  <a16:creationId xmlns:a16="http://schemas.microsoft.com/office/drawing/2014/main" id="{F2941FD4-0479-49FA-BEDF-E39D66498263}"/>
                </a:ext>
              </a:extLst>
            </p:cNvPr>
            <p:cNvSpPr>
              <a:spLocks noChangeAspect="1"/>
            </p:cNvSpPr>
            <p:nvPr>
              <p:custDataLst>
                <p:tags r:id="rId6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3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9460" y="219387"/>
                  </a:moveTo>
                  <a:arcTo wR="317500" hR="317500" stAng="-1080000" swAng="172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3" name="Harvey 21/100 [21]" hidden="1">
              <a:extLst>
                <a:ext uri="{FF2B5EF4-FFF2-40B4-BE49-F238E27FC236}">
                  <a16:creationId xmlns:a16="http://schemas.microsoft.com/office/drawing/2014/main" id="{9F344EB8-321D-4630-ABF1-0D5C3EC9724C}"/>
                </a:ext>
              </a:extLst>
            </p:cNvPr>
            <p:cNvSpPr>
              <a:spLocks noChangeAspect="1"/>
            </p:cNvSpPr>
            <p:nvPr>
              <p:custDataLst>
                <p:tags r:id="rId7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5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5025" y="238540"/>
                  </a:moveTo>
                  <a:arcTo wR="317500" hR="317500" stAng="-864000" swAng="170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4" name="Harvey 22/100 [22]" hidden="1">
              <a:extLst>
                <a:ext uri="{FF2B5EF4-FFF2-40B4-BE49-F238E27FC236}">
                  <a16:creationId xmlns:a16="http://schemas.microsoft.com/office/drawing/2014/main" id="{59E55378-561D-49E9-8670-BE0DBA4E6CA4}"/>
                </a:ext>
              </a:extLst>
            </p:cNvPr>
            <p:cNvSpPr>
              <a:spLocks noChangeAspect="1"/>
            </p:cNvSpPr>
            <p:nvPr>
              <p:custDataLst>
                <p:tags r:id="rId7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7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9376" y="258006"/>
                  </a:moveTo>
                  <a:arcTo wR="317500" hR="317500" stAng="-647999" swAng="168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5" name="Harvey 23/100 [23]" hidden="1">
              <a:extLst>
                <a:ext uri="{FF2B5EF4-FFF2-40B4-BE49-F238E27FC236}">
                  <a16:creationId xmlns:a16="http://schemas.microsoft.com/office/drawing/2014/main" id="{4258A706-BA5D-409B-ADC6-03A95754D314}"/>
                </a:ext>
              </a:extLst>
            </p:cNvPr>
            <p:cNvSpPr>
              <a:spLocks noChangeAspect="1"/>
            </p:cNvSpPr>
            <p:nvPr>
              <p:custDataLst>
                <p:tags r:id="rId7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49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2496" y="277706"/>
                  </a:moveTo>
                  <a:arcTo wR="317500" hR="317500" stAng="-432000" swAng="166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6" name="Harvey 24/100 [24]" hidden="1">
              <a:extLst>
                <a:ext uri="{FF2B5EF4-FFF2-40B4-BE49-F238E27FC236}">
                  <a16:creationId xmlns:a16="http://schemas.microsoft.com/office/drawing/2014/main" id="{F019C254-E3E6-4CEA-BA8F-66BE360F9C8B}"/>
                </a:ext>
              </a:extLst>
            </p:cNvPr>
            <p:cNvSpPr>
              <a:spLocks noChangeAspect="1"/>
            </p:cNvSpPr>
            <p:nvPr>
              <p:custDataLst>
                <p:tags r:id="rId7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18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4373" y="297564"/>
                  </a:moveTo>
                  <a:arcTo wR="317500" hR="317500" stAng="-216000" swAng="164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7" name="Harvey 25/100 [25]" hidden="1">
              <a:extLst>
                <a:ext uri="{FF2B5EF4-FFF2-40B4-BE49-F238E27FC236}">
                  <a16:creationId xmlns:a16="http://schemas.microsoft.com/office/drawing/2014/main" id="{B587472B-D179-4632-BDD7-D3958C3EADC9}"/>
                </a:ext>
              </a:extLst>
            </p:cNvPr>
            <p:cNvSpPr>
              <a:spLocks noChangeAspect="1"/>
            </p:cNvSpPr>
            <p:nvPr>
              <p:custDataLst>
                <p:tags r:id="rId7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4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5000" y="317500"/>
                  </a:moveTo>
                  <a:arcTo wR="317500" hR="317500" stAng="0" swAng="162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8" name="Harvey 26/100 [26]" hidden="1">
              <a:extLst>
                <a:ext uri="{FF2B5EF4-FFF2-40B4-BE49-F238E27FC236}">
                  <a16:creationId xmlns:a16="http://schemas.microsoft.com/office/drawing/2014/main" id="{5A24C38C-4B36-4DFC-BB36-5DBD743BAECA}"/>
                </a:ext>
              </a:extLst>
            </p:cNvPr>
            <p:cNvSpPr>
              <a:spLocks noChangeAspect="1"/>
            </p:cNvSpPr>
            <p:nvPr>
              <p:custDataLst>
                <p:tags r:id="rId7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6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4373" y="337435"/>
                  </a:moveTo>
                  <a:arcTo wR="317500" hR="317500" stAng="216000" swAng="1598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9" name="Harvey 27/100 [27]" hidden="1">
              <a:extLst>
                <a:ext uri="{FF2B5EF4-FFF2-40B4-BE49-F238E27FC236}">
                  <a16:creationId xmlns:a16="http://schemas.microsoft.com/office/drawing/2014/main" id="{C23534F6-B79D-422F-B37C-143C0A2E1D00}"/>
                </a:ext>
              </a:extLst>
            </p:cNvPr>
            <p:cNvSpPr>
              <a:spLocks noChangeAspect="1"/>
            </p:cNvSpPr>
            <p:nvPr>
              <p:custDataLst>
                <p:tags r:id="rId7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58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32496" y="357293"/>
                  </a:moveTo>
                  <a:arcTo wR="317500" hR="317500" stAng="432000" swAng="157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0" name="Harvey 28/100 [28]" hidden="1">
              <a:extLst>
                <a:ext uri="{FF2B5EF4-FFF2-40B4-BE49-F238E27FC236}">
                  <a16:creationId xmlns:a16="http://schemas.microsoft.com/office/drawing/2014/main" id="{A9FBB2D6-27DC-4E12-86B0-F44AD506FA0C}"/>
                </a:ext>
              </a:extLst>
            </p:cNvPr>
            <p:cNvSpPr>
              <a:spLocks noChangeAspect="1"/>
            </p:cNvSpPr>
            <p:nvPr>
              <p:custDataLst>
                <p:tags r:id="rId7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0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9376" y="376993"/>
                  </a:moveTo>
                  <a:arcTo wR="317500" hR="317500" stAng="648000" swAng="155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1" name="Harvey 29/100 [29]" hidden="1">
              <a:extLst>
                <a:ext uri="{FF2B5EF4-FFF2-40B4-BE49-F238E27FC236}">
                  <a16:creationId xmlns:a16="http://schemas.microsoft.com/office/drawing/2014/main" id="{584E4892-4E80-4392-B942-ED5DACB17390}"/>
                </a:ext>
              </a:extLst>
            </p:cNvPr>
            <p:cNvSpPr>
              <a:spLocks noChangeAspect="1"/>
            </p:cNvSpPr>
            <p:nvPr>
              <p:custDataLst>
                <p:tags r:id="rId7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26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5025" y="396459"/>
                  </a:moveTo>
                  <a:arcTo wR="317500" hR="317500" stAng="863999" swAng="153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2" name="Harvey 30/100 [30]" hidden="1">
              <a:extLst>
                <a:ext uri="{FF2B5EF4-FFF2-40B4-BE49-F238E27FC236}">
                  <a16:creationId xmlns:a16="http://schemas.microsoft.com/office/drawing/2014/main" id="{C5EEF394-0885-4424-A3AC-EE604A44C5E1}"/>
                </a:ext>
              </a:extLst>
            </p:cNvPr>
            <p:cNvSpPr>
              <a:spLocks noChangeAspect="1"/>
            </p:cNvSpPr>
            <p:nvPr>
              <p:custDataLst>
                <p:tags r:id="rId7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4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9460" y="415612"/>
                  </a:moveTo>
                  <a:arcTo wR="317500" hR="317500" stAng="1080000" swAng="151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3" name="Harvey 31/100 [31]" hidden="1">
              <a:extLst>
                <a:ext uri="{FF2B5EF4-FFF2-40B4-BE49-F238E27FC236}">
                  <a16:creationId xmlns:a16="http://schemas.microsoft.com/office/drawing/2014/main" id="{337048B8-31E8-4023-8B3C-37CDE0228C45}"/>
                </a:ext>
              </a:extLst>
            </p:cNvPr>
            <p:cNvSpPr>
              <a:spLocks noChangeAspect="1"/>
            </p:cNvSpPr>
            <p:nvPr>
              <p:custDataLst>
                <p:tags r:id="rId8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6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12704" y="434379"/>
                  </a:moveTo>
                  <a:arcTo wR="317500" hR="317500" stAng="1295999" swAng="149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4" name="Harvey 32/100 [32]" hidden="1">
              <a:extLst>
                <a:ext uri="{FF2B5EF4-FFF2-40B4-BE49-F238E27FC236}">
                  <a16:creationId xmlns:a16="http://schemas.microsoft.com/office/drawing/2014/main" id="{6C56736C-9B68-4AED-B237-E93937D8CB9D}"/>
                </a:ext>
              </a:extLst>
            </p:cNvPr>
            <p:cNvSpPr>
              <a:spLocks noChangeAspect="1"/>
            </p:cNvSpPr>
            <p:nvPr>
              <p:custDataLst>
                <p:tags r:id="rId8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69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4782" y="452684"/>
                  </a:moveTo>
                  <a:arcTo wR="317500" hR="317500" stAng="1512000" swAng="1468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5" name="Harvey 33/100 [33]" hidden="1">
              <a:extLst>
                <a:ext uri="{FF2B5EF4-FFF2-40B4-BE49-F238E27FC236}">
                  <a16:creationId xmlns:a16="http://schemas.microsoft.com/office/drawing/2014/main" id="{EA73672D-AD5F-4BE8-B8FA-8912297E2F15}"/>
                </a:ext>
              </a:extLst>
            </p:cNvPr>
            <p:cNvSpPr>
              <a:spLocks noChangeAspect="1"/>
            </p:cNvSpPr>
            <p:nvPr>
              <p:custDataLst>
                <p:tags r:id="rId8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1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95727" y="470456"/>
                  </a:moveTo>
                  <a:arcTo wR="317500" hR="317500" stAng="1728000" swAng="144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6" name="Harvey 34/100 [34]" hidden="1">
              <a:extLst>
                <a:ext uri="{FF2B5EF4-FFF2-40B4-BE49-F238E27FC236}">
                  <a16:creationId xmlns:a16="http://schemas.microsoft.com/office/drawing/2014/main" id="{A5C753B1-6CF8-46FA-B9D7-FBF2EBB7913C}"/>
                </a:ext>
              </a:extLst>
            </p:cNvPr>
            <p:cNvSpPr>
              <a:spLocks noChangeAspect="1"/>
            </p:cNvSpPr>
            <p:nvPr>
              <p:custDataLst>
                <p:tags r:id="rId8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3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85574" y="487625"/>
                  </a:moveTo>
                  <a:arcTo wR="317500" hR="317500" stAng="1944000" swAng="1425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7" name="Harvey 35/100 [35]" hidden="1">
              <a:extLst>
                <a:ext uri="{FF2B5EF4-FFF2-40B4-BE49-F238E27FC236}">
                  <a16:creationId xmlns:a16="http://schemas.microsoft.com/office/drawing/2014/main" id="{035A85C1-8930-419C-A10B-F097E4489609}"/>
                </a:ext>
              </a:extLst>
            </p:cNvPr>
            <p:cNvSpPr>
              <a:spLocks noChangeAspect="1"/>
            </p:cNvSpPr>
            <p:nvPr>
              <p:custDataLst>
                <p:tags r:id="rId8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559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74362" y="504121"/>
                  </a:moveTo>
                  <a:arcTo wR="317500" hR="317500" stAng="2159999" swAng="140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8" name="Harvey 36/100 [36]" hidden="1">
              <a:extLst>
                <a:ext uri="{FF2B5EF4-FFF2-40B4-BE49-F238E27FC236}">
                  <a16:creationId xmlns:a16="http://schemas.microsoft.com/office/drawing/2014/main" id="{CC391E91-5413-4AC1-89D1-EE7B10CF863D}"/>
                </a:ext>
              </a:extLst>
            </p:cNvPr>
            <p:cNvSpPr>
              <a:spLocks noChangeAspect="1"/>
            </p:cNvSpPr>
            <p:nvPr>
              <p:custDataLst>
                <p:tags r:id="rId8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7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137" y="519882"/>
                  </a:moveTo>
                  <a:arcTo wR="317500" hR="317500" stAng="2375999" swAng="138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9" name="Harvey 37/100 [37]" hidden="1">
              <a:extLst>
                <a:ext uri="{FF2B5EF4-FFF2-40B4-BE49-F238E27FC236}">
                  <a16:creationId xmlns:a16="http://schemas.microsoft.com/office/drawing/2014/main" id="{710866A3-C99F-4A63-AD29-5B2A44366C29}"/>
                </a:ext>
              </a:extLst>
            </p:cNvPr>
            <p:cNvSpPr>
              <a:spLocks noChangeAspect="1"/>
            </p:cNvSpPr>
            <p:nvPr>
              <p:custDataLst>
                <p:tags r:id="rId8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7991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48947" y="534843"/>
                  </a:moveTo>
                  <a:arcTo wR="317500" hR="317500" stAng="2591999" swAng="136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0" name="Harvey 38/100 [38]" hidden="1">
              <a:extLst>
                <a:ext uri="{FF2B5EF4-FFF2-40B4-BE49-F238E27FC236}">
                  <a16:creationId xmlns:a16="http://schemas.microsoft.com/office/drawing/2014/main" id="{20425AAB-F872-4957-9F94-CFF01BD2BA4F}"/>
                </a:ext>
              </a:extLst>
            </p:cNvPr>
            <p:cNvSpPr>
              <a:spLocks noChangeAspect="1"/>
            </p:cNvSpPr>
            <p:nvPr>
              <p:custDataLst>
                <p:tags r:id="rId8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2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34843" y="548947"/>
                  </a:moveTo>
                  <a:arcTo wR="317500" hR="317500" stAng="2808000" swAng="1339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1" name="Harvey 39/100 [39]" hidden="1">
              <a:extLst>
                <a:ext uri="{FF2B5EF4-FFF2-40B4-BE49-F238E27FC236}">
                  <a16:creationId xmlns:a16="http://schemas.microsoft.com/office/drawing/2014/main" id="{7A22DAF0-2522-43BC-AD09-F13ACB98ADC0}"/>
                </a:ext>
              </a:extLst>
            </p:cNvPr>
            <p:cNvSpPr>
              <a:spLocks noChangeAspect="1"/>
            </p:cNvSpPr>
            <p:nvPr>
              <p:custDataLst>
                <p:tags r:id="rId8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4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19882" y="562137"/>
                  </a:moveTo>
                  <a:arcTo wR="317500" hR="317500" stAng="3024000" swAng="131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2" name="Harvey 40/100 [40]" hidden="1">
              <a:extLst>
                <a:ext uri="{FF2B5EF4-FFF2-40B4-BE49-F238E27FC236}">
                  <a16:creationId xmlns:a16="http://schemas.microsoft.com/office/drawing/2014/main" id="{64EFE8A8-A536-47B4-958E-1913D4AF86DD}"/>
                </a:ext>
              </a:extLst>
            </p:cNvPr>
            <p:cNvSpPr>
              <a:spLocks noChangeAspect="1"/>
            </p:cNvSpPr>
            <p:nvPr>
              <p:custDataLst>
                <p:tags r:id="rId8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6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04121" y="574362"/>
                  </a:moveTo>
                  <a:arcTo wR="317500" hR="317500" stAng="3240000" swAng="1296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3" name="Harvey 41/100 [41]" hidden="1">
              <a:extLst>
                <a:ext uri="{FF2B5EF4-FFF2-40B4-BE49-F238E27FC236}">
                  <a16:creationId xmlns:a16="http://schemas.microsoft.com/office/drawing/2014/main" id="{130325F0-0DDF-4400-9E42-C63E80BC2C7E}"/>
                </a:ext>
              </a:extLst>
            </p:cNvPr>
            <p:cNvSpPr>
              <a:spLocks noChangeAspect="1"/>
            </p:cNvSpPr>
            <p:nvPr>
              <p:custDataLst>
                <p:tags r:id="rId9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88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87625" y="585574"/>
                  </a:moveTo>
                  <a:arcTo wR="317500" hR="317500" stAng="3455999" swAng="1274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4" name="Harvey 42/100 [42]" hidden="1">
              <a:extLst>
                <a:ext uri="{FF2B5EF4-FFF2-40B4-BE49-F238E27FC236}">
                  <a16:creationId xmlns:a16="http://schemas.microsoft.com/office/drawing/2014/main" id="{299F7FDA-C670-4539-A346-F50FACF65E73}"/>
                </a:ext>
              </a:extLst>
            </p:cNvPr>
            <p:cNvSpPr>
              <a:spLocks noChangeAspect="1"/>
            </p:cNvSpPr>
            <p:nvPr>
              <p:custDataLst>
                <p:tags r:id="rId9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0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70456" y="595727"/>
                  </a:moveTo>
                  <a:arcTo wR="317500" hR="317500" stAng="3671999" swAng="1252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5" name="Harvey 43/100 [43]" hidden="1">
              <a:extLst>
                <a:ext uri="{FF2B5EF4-FFF2-40B4-BE49-F238E27FC236}">
                  <a16:creationId xmlns:a16="http://schemas.microsoft.com/office/drawing/2014/main" id="{824E93D9-304F-4841-9276-1FE3285B0496}"/>
                </a:ext>
              </a:extLst>
            </p:cNvPr>
            <p:cNvSpPr>
              <a:spLocks noChangeAspect="1"/>
            </p:cNvSpPr>
            <p:nvPr>
              <p:custDataLst>
                <p:tags r:id="rId9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2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52684" y="604782"/>
                  </a:moveTo>
                  <a:arcTo wR="317500" hR="317500" stAng="3888000" swAng="1231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6" name="Harvey 44/100 [44]" hidden="1">
              <a:extLst>
                <a:ext uri="{FF2B5EF4-FFF2-40B4-BE49-F238E27FC236}">
                  <a16:creationId xmlns:a16="http://schemas.microsoft.com/office/drawing/2014/main" id="{0D908F39-65FB-40D1-A3CC-66CB11430638}"/>
                </a:ext>
              </a:extLst>
            </p:cNvPr>
            <p:cNvSpPr>
              <a:spLocks noChangeAspect="1"/>
            </p:cNvSpPr>
            <p:nvPr>
              <p:custDataLst>
                <p:tags r:id="rId9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5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34379" y="612704"/>
                  </a:moveTo>
                  <a:arcTo wR="317500" hR="317500" stAng="4104000" swAng="120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7" name="Harvey 45/100 [45]" hidden="1">
              <a:extLst>
                <a:ext uri="{FF2B5EF4-FFF2-40B4-BE49-F238E27FC236}">
                  <a16:creationId xmlns:a16="http://schemas.microsoft.com/office/drawing/2014/main" id="{D43C0B51-EC73-444F-8CB6-4C2D0CEEB1AA}"/>
                </a:ext>
              </a:extLst>
            </p:cNvPr>
            <p:cNvSpPr>
              <a:spLocks noChangeAspect="1"/>
            </p:cNvSpPr>
            <p:nvPr>
              <p:custDataLst>
                <p:tags r:id="rId9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7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15612" y="619460"/>
                  </a:moveTo>
                  <a:arcTo wR="317500" hR="317500" stAng="4320000" swAng="118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8" name="Harvey 46/100 [46]" hidden="1">
              <a:extLst>
                <a:ext uri="{FF2B5EF4-FFF2-40B4-BE49-F238E27FC236}">
                  <a16:creationId xmlns:a16="http://schemas.microsoft.com/office/drawing/2014/main" id="{3370FC44-206C-47E5-A05F-24332CEF79AF}"/>
                </a:ext>
              </a:extLst>
            </p:cNvPr>
            <p:cNvSpPr>
              <a:spLocks noChangeAspect="1"/>
            </p:cNvSpPr>
            <p:nvPr>
              <p:custDataLst>
                <p:tags r:id="rId9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99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6459" y="625025"/>
                  </a:moveTo>
                  <a:arcTo wR="317500" hR="317500" stAng="4536000" swAng="116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9" name="Harvey 47/100 [47]" hidden="1">
              <a:extLst>
                <a:ext uri="{FF2B5EF4-FFF2-40B4-BE49-F238E27FC236}">
                  <a16:creationId xmlns:a16="http://schemas.microsoft.com/office/drawing/2014/main" id="{FE4DBDB7-87A0-4806-BE06-9362E0AA9C4D}"/>
                </a:ext>
              </a:extLst>
            </p:cNvPr>
            <p:cNvSpPr>
              <a:spLocks noChangeAspect="1"/>
            </p:cNvSpPr>
            <p:nvPr>
              <p:custDataLst>
                <p:tags r:id="rId9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1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76993" y="629376"/>
                  </a:moveTo>
                  <a:arcTo wR="317500" hR="317500" stAng="4751999" swAng="114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0" name="Harvey 48/100 [48]" hidden="1">
              <a:extLst>
                <a:ext uri="{FF2B5EF4-FFF2-40B4-BE49-F238E27FC236}">
                  <a16:creationId xmlns:a16="http://schemas.microsoft.com/office/drawing/2014/main" id="{152B0271-B30F-40B2-A448-28EF82B64428}"/>
                </a:ext>
              </a:extLst>
            </p:cNvPr>
            <p:cNvSpPr>
              <a:spLocks noChangeAspect="1"/>
            </p:cNvSpPr>
            <p:nvPr>
              <p:custDataLst>
                <p:tags r:id="rId9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36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57293" y="632496"/>
                  </a:moveTo>
                  <a:arcTo wR="317500" hR="317500" stAng="4967999" swAng="112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1" name="Harvey 49/100 [49]" hidden="1">
              <a:extLst>
                <a:ext uri="{FF2B5EF4-FFF2-40B4-BE49-F238E27FC236}">
                  <a16:creationId xmlns:a16="http://schemas.microsoft.com/office/drawing/2014/main" id="{F2237832-E2AF-4A93-8E3C-50FF140FB22F}"/>
                </a:ext>
              </a:extLst>
            </p:cNvPr>
            <p:cNvSpPr>
              <a:spLocks noChangeAspect="1"/>
            </p:cNvSpPr>
            <p:nvPr>
              <p:custDataLst>
                <p:tags r:id="rId9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58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37435" y="634373"/>
                  </a:moveTo>
                  <a:arcTo wR="317500" hR="317500" stAng="5184000" swAng="110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2" name="Harvey 50/100 [50]" hidden="1">
              <a:extLst>
                <a:ext uri="{FF2B5EF4-FFF2-40B4-BE49-F238E27FC236}">
                  <a16:creationId xmlns:a16="http://schemas.microsoft.com/office/drawing/2014/main" id="{986D2127-FE7C-48D9-8355-8FB348C6B4EE}"/>
                </a:ext>
              </a:extLst>
            </p:cNvPr>
            <p:cNvSpPr>
              <a:spLocks noChangeAspect="1"/>
            </p:cNvSpPr>
            <p:nvPr>
              <p:custDataLst>
                <p:tags r:id="rId9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08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17500" y="635000"/>
                  </a:moveTo>
                  <a:arcTo wR="317500" hR="317500" stAng="5400000" swAng="108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3" name="Harvey 51/100 [51]" hidden="1">
              <a:extLst>
                <a:ext uri="{FF2B5EF4-FFF2-40B4-BE49-F238E27FC236}">
                  <a16:creationId xmlns:a16="http://schemas.microsoft.com/office/drawing/2014/main" id="{DD9F3C33-741F-4C09-BB0E-ED489D34926A}"/>
                </a:ext>
              </a:extLst>
            </p:cNvPr>
            <p:cNvSpPr>
              <a:spLocks noChangeAspect="1"/>
            </p:cNvSpPr>
            <p:nvPr>
              <p:custDataLst>
                <p:tags r:id="rId10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0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97564" y="634373"/>
                  </a:moveTo>
                  <a:arcTo wR="317500" hR="317500" stAng="5616000" swAng="1058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4" name="Harvey 52/100 [52]" hidden="1">
              <a:extLst>
                <a:ext uri="{FF2B5EF4-FFF2-40B4-BE49-F238E27FC236}">
                  <a16:creationId xmlns:a16="http://schemas.microsoft.com/office/drawing/2014/main" id="{278CF5F8-40DA-406F-B4F1-40CF0ADA4F3D}"/>
                </a:ext>
              </a:extLst>
            </p:cNvPr>
            <p:cNvSpPr>
              <a:spLocks noChangeAspect="1"/>
            </p:cNvSpPr>
            <p:nvPr>
              <p:custDataLst>
                <p:tags r:id="rId10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2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77706" y="632496"/>
                  </a:moveTo>
                  <a:arcTo wR="317500" hR="317500" stAng="5832000" swAng="1036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5" name="Harvey 53/100 [53]" hidden="1">
              <a:extLst>
                <a:ext uri="{FF2B5EF4-FFF2-40B4-BE49-F238E27FC236}">
                  <a16:creationId xmlns:a16="http://schemas.microsoft.com/office/drawing/2014/main" id="{2D607038-62DC-4C82-93D7-1DB119987C4D}"/>
                </a:ext>
              </a:extLst>
            </p:cNvPr>
            <p:cNvSpPr>
              <a:spLocks noChangeAspect="1"/>
            </p:cNvSpPr>
            <p:nvPr>
              <p:custDataLst>
                <p:tags r:id="rId10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4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8006" y="629376"/>
                  </a:moveTo>
                  <a:arcTo wR="317500" hR="317500" stAng="6048000" swAng="1015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6" name="Harvey 54/100 [54]" hidden="1">
              <a:extLst>
                <a:ext uri="{FF2B5EF4-FFF2-40B4-BE49-F238E27FC236}">
                  <a16:creationId xmlns:a16="http://schemas.microsoft.com/office/drawing/2014/main" id="{7AC247C0-2181-4D5F-94C8-4AD28F44AA71}"/>
                </a:ext>
              </a:extLst>
            </p:cNvPr>
            <p:cNvSpPr>
              <a:spLocks noChangeAspect="1"/>
            </p:cNvSpPr>
            <p:nvPr>
              <p:custDataLst>
                <p:tags r:id="rId10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6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38540" y="625025"/>
                  </a:moveTo>
                  <a:arcTo wR="317500" hR="317500" stAng="6264000" swAng="99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7" name="Harvey 55/100 [55]" hidden="1">
              <a:extLst>
                <a:ext uri="{FF2B5EF4-FFF2-40B4-BE49-F238E27FC236}">
                  <a16:creationId xmlns:a16="http://schemas.microsoft.com/office/drawing/2014/main" id="{CCE1F252-5B96-4AE0-B4A8-743AF9401229}"/>
                </a:ext>
              </a:extLst>
            </p:cNvPr>
            <p:cNvSpPr>
              <a:spLocks noChangeAspect="1"/>
            </p:cNvSpPr>
            <p:nvPr>
              <p:custDataLst>
                <p:tags r:id="rId10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18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19387" y="619460"/>
                  </a:moveTo>
                  <a:arcTo wR="317500" hR="317500" stAng="6480000" swAng="97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8" name="Harvey 56/100 [56]" hidden="1">
              <a:extLst>
                <a:ext uri="{FF2B5EF4-FFF2-40B4-BE49-F238E27FC236}">
                  <a16:creationId xmlns:a16="http://schemas.microsoft.com/office/drawing/2014/main" id="{47F9272C-BB4F-4E5C-BAFB-C49DE2920E61}"/>
                </a:ext>
              </a:extLst>
            </p:cNvPr>
            <p:cNvSpPr>
              <a:spLocks noChangeAspect="1"/>
            </p:cNvSpPr>
            <p:nvPr>
              <p:custDataLst>
                <p:tags r:id="rId10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0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00620" y="612704"/>
                  </a:moveTo>
                  <a:arcTo wR="317500" hR="317500" stAng="6696000" swAng="95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9" name="Harvey 57/100 [57]" hidden="1">
              <a:extLst>
                <a:ext uri="{FF2B5EF4-FFF2-40B4-BE49-F238E27FC236}">
                  <a16:creationId xmlns:a16="http://schemas.microsoft.com/office/drawing/2014/main" id="{2CB49FC8-AE5D-4AFC-A16C-DDB1A02AA11F}"/>
                </a:ext>
              </a:extLst>
            </p:cNvPr>
            <p:cNvSpPr>
              <a:spLocks noChangeAspect="1"/>
            </p:cNvSpPr>
            <p:nvPr>
              <p:custDataLst>
                <p:tags r:id="rId10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3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82315" y="604782"/>
                  </a:moveTo>
                  <a:arcTo wR="317500" hR="317500" stAng="6911999" swAng="928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0" name="Harvey 58/100 [58]" hidden="1">
              <a:extLst>
                <a:ext uri="{FF2B5EF4-FFF2-40B4-BE49-F238E27FC236}">
                  <a16:creationId xmlns:a16="http://schemas.microsoft.com/office/drawing/2014/main" id="{DC67C3DB-505E-420E-9AE9-EE016BD647D2}"/>
                </a:ext>
              </a:extLst>
            </p:cNvPr>
            <p:cNvSpPr>
              <a:spLocks noChangeAspect="1"/>
            </p:cNvSpPr>
            <p:nvPr>
              <p:custDataLst>
                <p:tags r:id="rId10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527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64543" y="595727"/>
                  </a:moveTo>
                  <a:arcTo wR="317500" hR="317500" stAng="7127999" swAng="90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1" name="Harvey 59/100 [59]" hidden="1">
              <a:extLst>
                <a:ext uri="{FF2B5EF4-FFF2-40B4-BE49-F238E27FC236}">
                  <a16:creationId xmlns:a16="http://schemas.microsoft.com/office/drawing/2014/main" id="{42EAEA11-A20F-446C-81F2-55E97AB8578A}"/>
                </a:ext>
              </a:extLst>
            </p:cNvPr>
            <p:cNvSpPr>
              <a:spLocks noChangeAspect="1"/>
            </p:cNvSpPr>
            <p:nvPr>
              <p:custDataLst>
                <p:tags r:id="rId10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74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47374" y="585574"/>
                  </a:moveTo>
                  <a:arcTo wR="317500" hR="317500" stAng="7343999" swAng="88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2" name="Harvey 60/100 [60]" hidden="1">
              <a:extLst>
                <a:ext uri="{FF2B5EF4-FFF2-40B4-BE49-F238E27FC236}">
                  <a16:creationId xmlns:a16="http://schemas.microsoft.com/office/drawing/2014/main" id="{963F22A2-67F5-479F-A267-00B7E589211E}"/>
                </a:ext>
              </a:extLst>
            </p:cNvPr>
            <p:cNvSpPr>
              <a:spLocks noChangeAspect="1"/>
            </p:cNvSpPr>
            <p:nvPr>
              <p:custDataLst>
                <p:tags r:id="rId10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29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30878" y="574362"/>
                  </a:moveTo>
                  <a:arcTo wR="317500" hR="317500" stAng="7560000" swAng="86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3" name="Harvey 61/100 [61]" hidden="1">
              <a:extLst>
                <a:ext uri="{FF2B5EF4-FFF2-40B4-BE49-F238E27FC236}">
                  <a16:creationId xmlns:a16="http://schemas.microsoft.com/office/drawing/2014/main" id="{AE1F8010-20B1-46DF-A10B-7E9A934F43AD}"/>
                </a:ext>
              </a:extLst>
            </p:cNvPr>
            <p:cNvSpPr>
              <a:spLocks noChangeAspect="1"/>
            </p:cNvSpPr>
            <p:nvPr>
              <p:custDataLst>
                <p:tags r:id="rId11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1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15117" y="562137"/>
                  </a:moveTo>
                  <a:arcTo wR="317500" hR="317500" stAng="7776000" swAng="84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4" name="Harvey 62/100 [62]" hidden="1">
              <a:extLst>
                <a:ext uri="{FF2B5EF4-FFF2-40B4-BE49-F238E27FC236}">
                  <a16:creationId xmlns:a16="http://schemas.microsoft.com/office/drawing/2014/main" id="{FA6FFA92-1294-45EA-86D9-69F7ABCD1A94}"/>
                </a:ext>
              </a:extLst>
            </p:cNvPr>
            <p:cNvSpPr>
              <a:spLocks noChangeAspect="1"/>
            </p:cNvSpPr>
            <p:nvPr>
              <p:custDataLst>
                <p:tags r:id="rId11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39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00156" y="548947"/>
                  </a:moveTo>
                  <a:arcTo wR="317500" hR="317500" stAng="7991999" swAng="82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5" name="Harvey 63/100 [63]" hidden="1">
              <a:extLst>
                <a:ext uri="{FF2B5EF4-FFF2-40B4-BE49-F238E27FC236}">
                  <a16:creationId xmlns:a16="http://schemas.microsoft.com/office/drawing/2014/main" id="{11C29F4C-09F2-4212-B3B6-0966423BDA08}"/>
                </a:ext>
              </a:extLst>
            </p:cNvPr>
            <p:cNvSpPr>
              <a:spLocks noChangeAspect="1"/>
            </p:cNvSpPr>
            <p:nvPr>
              <p:custDataLst>
                <p:tags r:id="rId11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6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86052" y="534843"/>
                  </a:moveTo>
                  <a:arcTo wR="317500" hR="317500" stAng="8208000" swAng="799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6" name="Harvey 64/100 [64]" hidden="1">
              <a:extLst>
                <a:ext uri="{FF2B5EF4-FFF2-40B4-BE49-F238E27FC236}">
                  <a16:creationId xmlns:a16="http://schemas.microsoft.com/office/drawing/2014/main" id="{1C35CE35-9C66-41EC-80D0-E70A65D1170A}"/>
                </a:ext>
              </a:extLst>
            </p:cNvPr>
            <p:cNvSpPr>
              <a:spLocks noChangeAspect="1"/>
            </p:cNvSpPr>
            <p:nvPr>
              <p:custDataLst>
                <p:tags r:id="rId11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38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72862" y="519882"/>
                  </a:moveTo>
                  <a:arcTo wR="317500" hR="317500" stAng="8424000" swAng="777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7" name="Harvey 65/100 [65]" hidden="1">
              <a:extLst>
                <a:ext uri="{FF2B5EF4-FFF2-40B4-BE49-F238E27FC236}">
                  <a16:creationId xmlns:a16="http://schemas.microsoft.com/office/drawing/2014/main" id="{F91F3EC2-3C40-4355-93F9-84BD41E57D20}"/>
                </a:ext>
              </a:extLst>
            </p:cNvPr>
            <p:cNvSpPr>
              <a:spLocks noChangeAspect="1"/>
            </p:cNvSpPr>
            <p:nvPr>
              <p:custDataLst>
                <p:tags r:id="rId11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0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637" y="504121"/>
                  </a:moveTo>
                  <a:arcTo wR="317500" hR="317500" stAng="8640000" swAng="755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8" name="Harvey 66/100 [66]" hidden="1">
              <a:extLst>
                <a:ext uri="{FF2B5EF4-FFF2-40B4-BE49-F238E27FC236}">
                  <a16:creationId xmlns:a16="http://schemas.microsoft.com/office/drawing/2014/main" id="{FB456F64-CF4E-4FDD-B126-AA9F4DEE1EE4}"/>
                </a:ext>
              </a:extLst>
            </p:cNvPr>
            <p:cNvSpPr>
              <a:spLocks noChangeAspect="1"/>
            </p:cNvSpPr>
            <p:nvPr>
              <p:custDataLst>
                <p:tags r:id="rId11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2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9425" y="487625"/>
                  </a:moveTo>
                  <a:arcTo wR="317500" hR="317500" stAng="8856000" swAng="734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9" name="Harvey 67/100 [67]" hidden="1">
              <a:extLst>
                <a:ext uri="{FF2B5EF4-FFF2-40B4-BE49-F238E27FC236}">
                  <a16:creationId xmlns:a16="http://schemas.microsoft.com/office/drawing/2014/main" id="{65DEA3F0-55FD-4C95-B1E5-5D79419AE547}"/>
                </a:ext>
              </a:extLst>
            </p:cNvPr>
            <p:cNvSpPr>
              <a:spLocks noChangeAspect="1"/>
            </p:cNvSpPr>
            <p:nvPr>
              <p:custDataLst>
                <p:tags r:id="rId11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4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272" y="470456"/>
                  </a:moveTo>
                  <a:arcTo wR="317500" hR="317500" stAng="9072000" swAng="712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0" name="Harvey 68/100 [68]" hidden="1">
              <a:extLst>
                <a:ext uri="{FF2B5EF4-FFF2-40B4-BE49-F238E27FC236}">
                  <a16:creationId xmlns:a16="http://schemas.microsoft.com/office/drawing/2014/main" id="{D25FC1F1-E279-4BAA-9F30-C1BA6C14B223}"/>
                </a:ext>
              </a:extLst>
            </p:cNvPr>
            <p:cNvSpPr>
              <a:spLocks noChangeAspect="1"/>
            </p:cNvSpPr>
            <p:nvPr>
              <p:custDataLst>
                <p:tags r:id="rId11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6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0217" y="452684"/>
                  </a:moveTo>
                  <a:arcTo wR="317500" hR="317500" stAng="9288000" swAng="691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1" name="Harvey 69/100 [69]" hidden="1">
              <a:extLst>
                <a:ext uri="{FF2B5EF4-FFF2-40B4-BE49-F238E27FC236}">
                  <a16:creationId xmlns:a16="http://schemas.microsoft.com/office/drawing/2014/main" id="{08058A90-D0AA-4590-86C3-751856D71E1F}"/>
                </a:ext>
              </a:extLst>
            </p:cNvPr>
            <p:cNvSpPr>
              <a:spLocks noChangeAspect="1"/>
            </p:cNvSpPr>
            <p:nvPr>
              <p:custDataLst>
                <p:tags r:id="rId11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490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2295" y="434379"/>
                  </a:moveTo>
                  <a:arcTo wR="317500" hR="317500" stAng="9503999" swAng="66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2" name="Harvey 70/100 [70]" hidden="1">
              <a:extLst>
                <a:ext uri="{FF2B5EF4-FFF2-40B4-BE49-F238E27FC236}">
                  <a16:creationId xmlns:a16="http://schemas.microsoft.com/office/drawing/2014/main" id="{30399012-5413-4F7B-8A20-D221615B4CF8}"/>
                </a:ext>
              </a:extLst>
            </p:cNvPr>
            <p:cNvSpPr>
              <a:spLocks noChangeAspect="1"/>
            </p:cNvSpPr>
            <p:nvPr>
              <p:custDataLst>
                <p:tags r:id="rId11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119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5539" y="415612"/>
                  </a:moveTo>
                  <a:arcTo wR="317500" hR="317500" stAng="9719999" swAng="64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3" name="Harvey 71/100 [71]" hidden="1">
              <a:extLst>
                <a:ext uri="{FF2B5EF4-FFF2-40B4-BE49-F238E27FC236}">
                  <a16:creationId xmlns:a16="http://schemas.microsoft.com/office/drawing/2014/main" id="{554882C0-D6DD-4362-8355-6F32F9A43E10}"/>
                </a:ext>
              </a:extLst>
            </p:cNvPr>
            <p:cNvSpPr>
              <a:spLocks noChangeAspect="1"/>
            </p:cNvSpPr>
            <p:nvPr>
              <p:custDataLst>
                <p:tags r:id="rId12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33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974" y="396459"/>
                  </a:moveTo>
                  <a:arcTo wR="317500" hR="317500" stAng="9936000" swAng="62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4" name="Harvey 72/100 [72]" hidden="1">
              <a:extLst>
                <a:ext uri="{FF2B5EF4-FFF2-40B4-BE49-F238E27FC236}">
                  <a16:creationId xmlns:a16="http://schemas.microsoft.com/office/drawing/2014/main" id="{FF4C9086-1402-4979-81B8-2B547901682B}"/>
                </a:ext>
              </a:extLst>
            </p:cNvPr>
            <p:cNvSpPr>
              <a:spLocks noChangeAspect="1"/>
            </p:cNvSpPr>
            <p:nvPr>
              <p:custDataLst>
                <p:tags r:id="rId12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5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3" y="376993"/>
                  </a:moveTo>
                  <a:arcTo wR="317500" hR="317500" stAng="10152000" swAng="60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5" name="Harvey 73/100 [73]" hidden="1">
              <a:extLst>
                <a:ext uri="{FF2B5EF4-FFF2-40B4-BE49-F238E27FC236}">
                  <a16:creationId xmlns:a16="http://schemas.microsoft.com/office/drawing/2014/main" id="{83FD359B-20B6-490C-952D-6F555643A6A7}"/>
                </a:ext>
              </a:extLst>
            </p:cNvPr>
            <p:cNvSpPr>
              <a:spLocks noChangeAspect="1"/>
            </p:cNvSpPr>
            <p:nvPr>
              <p:custDataLst>
                <p:tags r:id="rId12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7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03" y="357293"/>
                  </a:moveTo>
                  <a:arcTo wR="317500" hR="317500" stAng="10368000" swAng="58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6" name="Harvey 74/100 [74]" hidden="1">
              <a:extLst>
                <a:ext uri="{FF2B5EF4-FFF2-40B4-BE49-F238E27FC236}">
                  <a16:creationId xmlns:a16="http://schemas.microsoft.com/office/drawing/2014/main" id="{31A1368E-2623-49B6-9EE3-83DF4587024F}"/>
                </a:ext>
              </a:extLst>
            </p:cNvPr>
            <p:cNvSpPr>
              <a:spLocks noChangeAspect="1"/>
            </p:cNvSpPr>
            <p:nvPr>
              <p:custDataLst>
                <p:tags r:id="rId12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5983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6" y="337435"/>
                  </a:moveTo>
                  <a:arcTo wR="317500" hR="317500" stAng="10583999" swAng="56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7" name="Harvey 75/100 [75]" hidden="1">
              <a:extLst>
                <a:ext uri="{FF2B5EF4-FFF2-40B4-BE49-F238E27FC236}">
                  <a16:creationId xmlns:a16="http://schemas.microsoft.com/office/drawing/2014/main" id="{17C6802A-F099-40DF-B31C-7D84742AD4CD}"/>
                </a:ext>
              </a:extLst>
            </p:cNvPr>
            <p:cNvSpPr>
              <a:spLocks noChangeAspect="1"/>
            </p:cNvSpPr>
            <p:nvPr>
              <p:custDataLst>
                <p:tags r:id="rId12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20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0" y="317500"/>
                  </a:moveTo>
                  <a:arcTo wR="317500" hR="317500" stAng="10800000" swAng="540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8" name="Harvey 76/100 [76]" hidden="1">
              <a:extLst>
                <a:ext uri="{FF2B5EF4-FFF2-40B4-BE49-F238E27FC236}">
                  <a16:creationId xmlns:a16="http://schemas.microsoft.com/office/drawing/2014/main" id="{F21FCA2E-5E13-4823-B61B-6B7A900F1329}"/>
                </a:ext>
              </a:extLst>
            </p:cNvPr>
            <p:cNvSpPr>
              <a:spLocks noChangeAspect="1"/>
            </p:cNvSpPr>
            <p:nvPr>
              <p:custDataLst>
                <p:tags r:id="rId12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41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26" y="297564"/>
                  </a:moveTo>
                  <a:arcTo wR="317500" hR="317500" stAng="11016000" swAng="518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9" name="Harvey 77/100 [77]" hidden="1">
              <a:extLst>
                <a:ext uri="{FF2B5EF4-FFF2-40B4-BE49-F238E27FC236}">
                  <a16:creationId xmlns:a16="http://schemas.microsoft.com/office/drawing/2014/main" id="{0A162912-B8F6-4DCA-ACAF-C7B456760B53}"/>
                </a:ext>
              </a:extLst>
            </p:cNvPr>
            <p:cNvSpPr>
              <a:spLocks noChangeAspect="1"/>
            </p:cNvSpPr>
            <p:nvPr>
              <p:custDataLst>
                <p:tags r:id="rId12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63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03" y="277706"/>
                  </a:moveTo>
                  <a:arcTo wR="317500" hR="317500" stAng="11232000" swAng="496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0" name="Harvey 78/100 [78]" hidden="1">
              <a:extLst>
                <a:ext uri="{FF2B5EF4-FFF2-40B4-BE49-F238E27FC236}">
                  <a16:creationId xmlns:a16="http://schemas.microsoft.com/office/drawing/2014/main" id="{9827F1F2-A53C-4935-80AE-255E49E90E8E}"/>
                </a:ext>
              </a:extLst>
            </p:cNvPr>
            <p:cNvSpPr>
              <a:spLocks noChangeAspect="1"/>
            </p:cNvSpPr>
            <p:nvPr>
              <p:custDataLst>
                <p:tags r:id="rId12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684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5623" y="258006"/>
                  </a:moveTo>
                  <a:arcTo wR="317500" hR="317500" stAng="11448000" swAng="475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1" name="Harvey 79/100 [79]" hidden="1">
              <a:extLst>
                <a:ext uri="{FF2B5EF4-FFF2-40B4-BE49-F238E27FC236}">
                  <a16:creationId xmlns:a16="http://schemas.microsoft.com/office/drawing/2014/main" id="{66284E55-A52C-4129-A180-D1F8EE0F8A99}"/>
                </a:ext>
              </a:extLst>
            </p:cNvPr>
            <p:cNvSpPr>
              <a:spLocks noChangeAspect="1"/>
            </p:cNvSpPr>
            <p:nvPr>
              <p:custDataLst>
                <p:tags r:id="rId12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06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9974" y="238540"/>
                  </a:moveTo>
                  <a:arcTo wR="317500" hR="317500" stAng="11664000" swAng="453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2" name="Harvey 80/100 [80]" hidden="1">
              <a:extLst>
                <a:ext uri="{FF2B5EF4-FFF2-40B4-BE49-F238E27FC236}">
                  <a16:creationId xmlns:a16="http://schemas.microsoft.com/office/drawing/2014/main" id="{86B529DC-56F3-4068-B11F-682AFBC179AD}"/>
                </a:ext>
              </a:extLst>
            </p:cNvPr>
            <p:cNvSpPr>
              <a:spLocks noChangeAspect="1"/>
            </p:cNvSpPr>
            <p:nvPr>
              <p:custDataLst>
                <p:tags r:id="rId12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28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5539" y="219387"/>
                  </a:moveTo>
                  <a:arcTo wR="317500" hR="317500" stAng="11880000" swAng="431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3" name="Harvey 81/100 [81]" hidden="1">
              <a:extLst>
                <a:ext uri="{FF2B5EF4-FFF2-40B4-BE49-F238E27FC236}">
                  <a16:creationId xmlns:a16="http://schemas.microsoft.com/office/drawing/2014/main" id="{5AAB942B-4AB8-43C2-AA56-80DD9BE2E9EE}"/>
                </a:ext>
              </a:extLst>
            </p:cNvPr>
            <p:cNvSpPr>
              <a:spLocks noChangeAspect="1"/>
            </p:cNvSpPr>
            <p:nvPr>
              <p:custDataLst>
                <p:tags r:id="rId13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49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2295" y="200620"/>
                  </a:moveTo>
                  <a:arcTo wR="317500" hR="317500" stAng="12096000" swAng="410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4" name="Harvey 82/100 [82]" hidden="1">
              <a:extLst>
                <a:ext uri="{FF2B5EF4-FFF2-40B4-BE49-F238E27FC236}">
                  <a16:creationId xmlns:a16="http://schemas.microsoft.com/office/drawing/2014/main" id="{1A7109A1-C539-4308-9C3A-D2E480DA7F21}"/>
                </a:ext>
              </a:extLst>
            </p:cNvPr>
            <p:cNvSpPr>
              <a:spLocks noChangeAspect="1"/>
            </p:cNvSpPr>
            <p:nvPr>
              <p:custDataLst>
                <p:tags r:id="rId13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71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0217" y="182315"/>
                  </a:moveTo>
                  <a:arcTo wR="317500" hR="317500" stAng="12312000" swAng="388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5" name="Harvey 83/100 [83]" hidden="1">
              <a:extLst>
                <a:ext uri="{FF2B5EF4-FFF2-40B4-BE49-F238E27FC236}">
                  <a16:creationId xmlns:a16="http://schemas.microsoft.com/office/drawing/2014/main" id="{12AECDD3-C6B9-4E51-80FA-C21A0FD779F1}"/>
                </a:ext>
              </a:extLst>
            </p:cNvPr>
            <p:cNvSpPr>
              <a:spLocks noChangeAspect="1"/>
            </p:cNvSpPr>
            <p:nvPr>
              <p:custDataLst>
                <p:tags r:id="rId13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792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39272" y="164543"/>
                  </a:moveTo>
                  <a:arcTo wR="317500" hR="317500" stAng="12528000" swAng="367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6" name="Harvey 84/100 [84]" hidden="1">
              <a:extLst>
                <a:ext uri="{FF2B5EF4-FFF2-40B4-BE49-F238E27FC236}">
                  <a16:creationId xmlns:a16="http://schemas.microsoft.com/office/drawing/2014/main" id="{2725EAC9-1241-4DDE-88A5-F95946DC3DE3}"/>
                </a:ext>
              </a:extLst>
            </p:cNvPr>
            <p:cNvSpPr>
              <a:spLocks noChangeAspect="1"/>
            </p:cNvSpPr>
            <p:nvPr>
              <p:custDataLst>
                <p:tags r:id="rId13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14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49425" y="147374"/>
                  </a:moveTo>
                  <a:arcTo wR="317500" hR="317500" stAng="12743999" swAng="345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7" name="Harvey 85/100 [85]" hidden="1">
              <a:extLst>
                <a:ext uri="{FF2B5EF4-FFF2-40B4-BE49-F238E27FC236}">
                  <a16:creationId xmlns:a16="http://schemas.microsoft.com/office/drawing/2014/main" id="{9C0D7EB4-191B-44B2-AEAA-DD5D6C589F9F}"/>
                </a:ext>
              </a:extLst>
            </p:cNvPr>
            <p:cNvSpPr>
              <a:spLocks noChangeAspect="1"/>
            </p:cNvSpPr>
            <p:nvPr>
              <p:custDataLst>
                <p:tags r:id="rId13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36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60637" y="130878"/>
                  </a:moveTo>
                  <a:arcTo wR="317500" hR="317500" stAng="12960000" swAng="324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8" name="Harvey 86/100 [86]" hidden="1">
              <a:extLst>
                <a:ext uri="{FF2B5EF4-FFF2-40B4-BE49-F238E27FC236}">
                  <a16:creationId xmlns:a16="http://schemas.microsoft.com/office/drawing/2014/main" id="{CC7C3134-EAB4-4182-BDCA-EF70D2DA2CCF}"/>
                </a:ext>
              </a:extLst>
            </p:cNvPr>
            <p:cNvSpPr>
              <a:spLocks noChangeAspect="1"/>
            </p:cNvSpPr>
            <p:nvPr>
              <p:custDataLst>
                <p:tags r:id="rId13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57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72862" y="115117"/>
                  </a:moveTo>
                  <a:arcTo wR="317500" hR="317500" stAng="13176000" swAng="302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9" name="Harvey 87/100 [87]" hidden="1">
              <a:extLst>
                <a:ext uri="{FF2B5EF4-FFF2-40B4-BE49-F238E27FC236}">
                  <a16:creationId xmlns:a16="http://schemas.microsoft.com/office/drawing/2014/main" id="{57238F3E-834A-44C9-B925-8800FCF2847B}"/>
                </a:ext>
              </a:extLst>
            </p:cNvPr>
            <p:cNvSpPr>
              <a:spLocks noChangeAspect="1"/>
            </p:cNvSpPr>
            <p:nvPr>
              <p:custDataLst>
                <p:tags r:id="rId13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879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86052" y="100156"/>
                  </a:moveTo>
                  <a:arcTo wR="317500" hR="317500" stAng="13392000" swAng="280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0" name="Harvey 88/100 [88]" hidden="1">
              <a:extLst>
                <a:ext uri="{FF2B5EF4-FFF2-40B4-BE49-F238E27FC236}">
                  <a16:creationId xmlns:a16="http://schemas.microsoft.com/office/drawing/2014/main" id="{EC4902FC-F893-43F1-A9E7-C57577D8E40E}"/>
                </a:ext>
              </a:extLst>
            </p:cNvPr>
            <p:cNvSpPr>
              <a:spLocks noChangeAspect="1"/>
            </p:cNvSpPr>
            <p:nvPr>
              <p:custDataLst>
                <p:tags r:id="rId13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00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00156" y="86052"/>
                  </a:moveTo>
                  <a:arcTo wR="317500" hR="317500" stAng="13608000" swAng="259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1" name="Harvey 89/100 [89]" hidden="1">
              <a:extLst>
                <a:ext uri="{FF2B5EF4-FFF2-40B4-BE49-F238E27FC236}">
                  <a16:creationId xmlns:a16="http://schemas.microsoft.com/office/drawing/2014/main" id="{A7168560-ABDC-4446-AF41-949536C7C848}"/>
                </a:ext>
              </a:extLst>
            </p:cNvPr>
            <p:cNvSpPr>
              <a:spLocks noChangeAspect="1"/>
            </p:cNvSpPr>
            <p:nvPr>
              <p:custDataLst>
                <p:tags r:id="rId13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22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15117" y="72862"/>
                  </a:moveTo>
                  <a:arcTo wR="317500" hR="317500" stAng="13823999" swAng="2375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2" name="Harvey 90/100 [90]" hidden="1">
              <a:extLst>
                <a:ext uri="{FF2B5EF4-FFF2-40B4-BE49-F238E27FC236}">
                  <a16:creationId xmlns:a16="http://schemas.microsoft.com/office/drawing/2014/main" id="{D2D277E3-2FDE-49CD-A5D5-91B66B84AF15}"/>
                </a:ext>
              </a:extLst>
            </p:cNvPr>
            <p:cNvSpPr>
              <a:spLocks noChangeAspect="1"/>
            </p:cNvSpPr>
            <p:nvPr>
              <p:custDataLst>
                <p:tags r:id="rId13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44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30878" y="60637"/>
                  </a:moveTo>
                  <a:arcTo wR="317500" hR="317500" stAng="14040000" swAng="2159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3" name="Harvey 91/100 [91]" hidden="1">
              <a:extLst>
                <a:ext uri="{FF2B5EF4-FFF2-40B4-BE49-F238E27FC236}">
                  <a16:creationId xmlns:a16="http://schemas.microsoft.com/office/drawing/2014/main" id="{30D3FE3A-7E25-4146-BC92-324EC2398712}"/>
                </a:ext>
              </a:extLst>
            </p:cNvPr>
            <p:cNvSpPr>
              <a:spLocks noChangeAspect="1"/>
            </p:cNvSpPr>
            <p:nvPr>
              <p:custDataLst>
                <p:tags r:id="rId140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656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47374" y="49425"/>
                  </a:moveTo>
                  <a:arcTo wR="317500" hR="317500" stAng="14256000" swAng="1943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4" name="Harvey 92/100 [92]" hidden="1">
              <a:extLst>
                <a:ext uri="{FF2B5EF4-FFF2-40B4-BE49-F238E27FC236}">
                  <a16:creationId xmlns:a16="http://schemas.microsoft.com/office/drawing/2014/main" id="{940511FD-EE20-41DD-B391-071FC09C64B3}"/>
                </a:ext>
              </a:extLst>
            </p:cNvPr>
            <p:cNvSpPr>
              <a:spLocks noChangeAspect="1"/>
            </p:cNvSpPr>
            <p:nvPr>
              <p:custDataLst>
                <p:tags r:id="rId141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1987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64543" y="39272"/>
                  </a:moveTo>
                  <a:arcTo wR="317500" hR="317500" stAng="14472000" swAng="1727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5" name="Harvey 93/100 [93]" hidden="1">
              <a:extLst>
                <a:ext uri="{FF2B5EF4-FFF2-40B4-BE49-F238E27FC236}">
                  <a16:creationId xmlns:a16="http://schemas.microsoft.com/office/drawing/2014/main" id="{A17B04CE-D05F-423C-9068-FB10A6FDB1C9}"/>
                </a:ext>
              </a:extLst>
            </p:cNvPr>
            <p:cNvSpPr>
              <a:spLocks noChangeAspect="1"/>
            </p:cNvSpPr>
            <p:nvPr>
              <p:custDataLst>
                <p:tags r:id="rId142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08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182315" y="30217"/>
                  </a:moveTo>
                  <a:arcTo wR="317500" hR="317500" stAng="14688000" swAng="1511999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6" name="Harvey 94/100 [94]" hidden="1">
              <a:extLst>
                <a:ext uri="{FF2B5EF4-FFF2-40B4-BE49-F238E27FC236}">
                  <a16:creationId xmlns:a16="http://schemas.microsoft.com/office/drawing/2014/main" id="{5FA53D22-4AFD-44F2-B7EF-79CE99343D2A}"/>
                </a:ext>
              </a:extLst>
            </p:cNvPr>
            <p:cNvSpPr>
              <a:spLocks noChangeAspect="1"/>
            </p:cNvSpPr>
            <p:nvPr>
              <p:custDataLst>
                <p:tags r:id="rId143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30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00620" y="22295"/>
                  </a:moveTo>
                  <a:arcTo wR="317500" hR="317500" stAng="14903999" swAng="129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7" name="Harvey 95/100 [95]" hidden="1">
              <a:extLst>
                <a:ext uri="{FF2B5EF4-FFF2-40B4-BE49-F238E27FC236}">
                  <a16:creationId xmlns:a16="http://schemas.microsoft.com/office/drawing/2014/main" id="{234DA89B-AB1D-45EB-BACA-C53446A2C1BD}"/>
                </a:ext>
              </a:extLst>
            </p:cNvPr>
            <p:cNvSpPr>
              <a:spLocks noChangeAspect="1"/>
            </p:cNvSpPr>
            <p:nvPr>
              <p:custDataLst>
                <p:tags r:id="rId144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520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19387" y="15539"/>
                  </a:moveTo>
                  <a:arcTo wR="317500" hR="317500" stAng="15120000" swAng="1080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8" name="Harvey 96/100 [96]" hidden="1">
              <a:extLst>
                <a:ext uri="{FF2B5EF4-FFF2-40B4-BE49-F238E27FC236}">
                  <a16:creationId xmlns:a16="http://schemas.microsoft.com/office/drawing/2014/main" id="{A7A20D3D-14B6-43AB-AA5A-95562C43380C}"/>
                </a:ext>
              </a:extLst>
            </p:cNvPr>
            <p:cNvSpPr>
              <a:spLocks noChangeAspect="1"/>
            </p:cNvSpPr>
            <p:nvPr>
              <p:custDataLst>
                <p:tags r:id="rId145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735999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38540" y="9974"/>
                  </a:moveTo>
                  <a:arcTo wR="317500" hR="317500" stAng="15335999" swAng="864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9" name="Harvey 97/100 [97]" hidden="1">
              <a:extLst>
                <a:ext uri="{FF2B5EF4-FFF2-40B4-BE49-F238E27FC236}">
                  <a16:creationId xmlns:a16="http://schemas.microsoft.com/office/drawing/2014/main" id="{6D9B9380-7579-4D00-81B4-D559A1C9BC4C}"/>
                </a:ext>
              </a:extLst>
            </p:cNvPr>
            <p:cNvSpPr>
              <a:spLocks noChangeAspect="1"/>
            </p:cNvSpPr>
            <p:nvPr>
              <p:custDataLst>
                <p:tags r:id="rId146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0952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58006" y="5623"/>
                  </a:moveTo>
                  <a:arcTo wR="317500" hR="317500" stAng="15552000" swAng="648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0" name="Harvey 98/100 [98]" hidden="1">
              <a:extLst>
                <a:ext uri="{FF2B5EF4-FFF2-40B4-BE49-F238E27FC236}">
                  <a16:creationId xmlns:a16="http://schemas.microsoft.com/office/drawing/2014/main" id="{13EE01F4-95CF-4781-B1F6-21D2ABE373A6}"/>
                </a:ext>
              </a:extLst>
            </p:cNvPr>
            <p:cNvSpPr>
              <a:spLocks noChangeAspect="1"/>
            </p:cNvSpPr>
            <p:nvPr>
              <p:custDataLst>
                <p:tags r:id="rId147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168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77706" y="2503"/>
                  </a:moveTo>
                  <a:arcTo wR="317500" hR="317500" stAng="15768000" swAng="432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1" name="Harvey 99/100 [99]" hidden="1">
              <a:extLst>
                <a:ext uri="{FF2B5EF4-FFF2-40B4-BE49-F238E27FC236}">
                  <a16:creationId xmlns:a16="http://schemas.microsoft.com/office/drawing/2014/main" id="{DC4C44B3-3798-4208-AA91-303436973839}"/>
                </a:ext>
              </a:extLst>
            </p:cNvPr>
            <p:cNvSpPr>
              <a:spLocks noChangeAspect="1"/>
            </p:cNvSpPr>
            <p:nvPr>
              <p:custDataLst>
                <p:tags r:id="rId148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384000"/>
                  <a:lnTo>
                    <a:pt x="317500" y="317500"/>
                  </a:lnTo>
                  <a:close/>
                </a:path>
                <a:path w="635000" h="635000" fill="none">
                  <a:moveTo>
                    <a:pt x="297564" y="626"/>
                  </a:moveTo>
                  <a:arcTo wR="317500" hR="317500" stAng="15983999" swAng="216000"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2" name="Harvey 100/100 [100]" hidden="1">
              <a:extLst>
                <a:ext uri="{FF2B5EF4-FFF2-40B4-BE49-F238E27FC236}">
                  <a16:creationId xmlns:a16="http://schemas.microsoft.com/office/drawing/2014/main" id="{3FA54DB9-6E6A-430B-8B9D-023D5A5129CB}"/>
                </a:ext>
              </a:extLst>
            </p:cNvPr>
            <p:cNvSpPr>
              <a:spLocks noChangeAspect="1"/>
            </p:cNvSpPr>
            <p:nvPr>
              <p:custDataLst>
                <p:tags r:id="rId149"/>
              </p:custDataLst>
            </p:nvPr>
          </p:nvSpPr>
          <p:spPr>
            <a:xfrm>
              <a:off x="4334905" y="3282696"/>
              <a:ext cx="292608" cy="292608"/>
            </a:xfrm>
            <a:custGeom>
              <a:avLst/>
              <a:gdLst/>
              <a:ahLst/>
              <a:cxnLst/>
              <a:rect l="l" t="t" r="r" b="b"/>
              <a:pathLst>
                <a:path w="635000" h="635000">
                  <a:moveTo>
                    <a:pt x="317500" y="0"/>
                  </a:moveTo>
                  <a:arcTo wR="317500" hR="317500" stAng="16200000" swAng="21600000"/>
                  <a:close/>
                </a:path>
              </a:pathLst>
            </a:cu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2159000"/>
            <a:ext cx="11472862" cy="39798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Bullet Level 1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1"/>
            <a:r>
              <a:rPr lang="en-GB" noProof="0" dirty="0"/>
              <a:t>Bullet Level 2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2"/>
            <a:r>
              <a:rPr lang="en-GB" dirty="0"/>
              <a:t>Bullet Level 3 </a:t>
            </a:r>
            <a:r>
              <a:rPr lang="en-GB" dirty="0" err="1"/>
              <a:t>Sweco</a:t>
            </a:r>
            <a:r>
              <a:rPr lang="en-GB" dirty="0"/>
              <a:t> Sans 16</a:t>
            </a:r>
            <a:endParaRPr lang="en-GB" noProof="0" dirty="0"/>
          </a:p>
          <a:p>
            <a:pPr lvl="3"/>
            <a:r>
              <a:rPr lang="en-GB" noProof="0" dirty="0"/>
              <a:t>Header Level 4 </a:t>
            </a:r>
            <a:r>
              <a:rPr lang="en-GB" noProof="0" dirty="0" err="1"/>
              <a:t>Sweco</a:t>
            </a:r>
            <a:r>
              <a:rPr lang="en-GB" noProof="0" dirty="0"/>
              <a:t> Sans Bold 16</a:t>
            </a:r>
          </a:p>
          <a:p>
            <a:pPr lvl="4"/>
            <a:r>
              <a:rPr lang="en-GB" noProof="0" dirty="0"/>
              <a:t>Body Level 5 </a:t>
            </a:r>
            <a:r>
              <a:rPr lang="en-GB" noProof="0" dirty="0" err="1"/>
              <a:t>Sweco</a:t>
            </a:r>
            <a:r>
              <a:rPr lang="en-GB" noProof="0" dirty="0"/>
              <a:t> Sans 16</a:t>
            </a:r>
          </a:p>
          <a:p>
            <a:pPr lvl="5"/>
            <a:r>
              <a:rPr lang="en-GB" noProof="0" dirty="0"/>
              <a:t>Bullet Small Level 6 </a:t>
            </a:r>
            <a:r>
              <a:rPr lang="en-GB" noProof="0" dirty="0" err="1"/>
              <a:t>Sweco</a:t>
            </a:r>
            <a:r>
              <a:rPr lang="en-GB" noProof="0" dirty="0"/>
              <a:t> Sans 10</a:t>
            </a:r>
          </a:p>
          <a:p>
            <a:pPr lvl="6"/>
            <a:r>
              <a:rPr lang="en-GB" noProof="0" dirty="0"/>
              <a:t>Header Small level 7 </a:t>
            </a:r>
            <a:r>
              <a:rPr lang="en-GB" noProof="0" dirty="0" err="1"/>
              <a:t>Sweco</a:t>
            </a:r>
            <a:r>
              <a:rPr lang="en-GB" noProof="0" dirty="0"/>
              <a:t> Sans Bold 10</a:t>
            </a:r>
          </a:p>
          <a:p>
            <a:pPr lvl="7"/>
            <a:r>
              <a:rPr lang="en-GB" noProof="0" dirty="0"/>
              <a:t>Body Small level 8 </a:t>
            </a:r>
            <a:r>
              <a:rPr lang="en-GB" noProof="0" dirty="0" err="1"/>
              <a:t>Sweco</a:t>
            </a:r>
            <a:r>
              <a:rPr lang="en-GB" noProof="0" dirty="0"/>
              <a:t> Sans10</a:t>
            </a:r>
          </a:p>
          <a:p>
            <a:pPr lvl="8"/>
            <a:r>
              <a:rPr lang="en-GB" noProof="0" dirty="0"/>
              <a:t>L9 highlight 60</a:t>
            </a:r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C9392247-CE23-49BB-A39E-64C7575BE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75" y="719138"/>
            <a:ext cx="11472863" cy="108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Click to add title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43F1B6-0743-4D14-8B95-B030120DE5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fld id="{C0180F20-B20C-4048-800D-8AB7E167450C}" type="datetime4">
              <a:rPr lang="en-GB" smtClean="0"/>
              <a:pPr/>
              <a:t>28 November 2023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460BDC-2796-43E8-A075-B3BFBC3B2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858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rgbClr val="000000">
                    <a:alpha val="0"/>
                  </a:srgb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42516E-ED5A-4F68-B285-E8D0CC42F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58774" y="6317153"/>
            <a:ext cx="36000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23AA811B-2EBD-4900-905E-5BE20644961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2" name="date" descr="{&quot;templafy&quot;:{&quot;type&quot;:&quot;date&quot;,&quot;visibility&quot;:{&quot;compareValue&quot;:&quot;&quot;},&quot;binding&quot;:&quot;Form.Date&quot;,&quot;format&quot;:&quot;{{DateFormats.GeneralDate}}&quot;}}" title="Form.Date">
            <a:extLst>
              <a:ext uri="{FF2B5EF4-FFF2-40B4-BE49-F238E27FC236}">
                <a16:creationId xmlns:a16="http://schemas.microsoft.com/office/drawing/2014/main" id="{EB590ED0-675F-4140-A0B9-7FFE5D164CE6}"/>
              </a:ext>
            </a:extLst>
          </p:cNvPr>
          <p:cNvSpPr/>
          <p:nvPr userDrawn="1"/>
        </p:nvSpPr>
        <p:spPr>
          <a:xfrm>
            <a:off x="718774" y="6317153"/>
            <a:ext cx="1611312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33" name="text" descr="{&quot;templafy&quot;:{&quot;binding&quot;:&quot;Form.TitlePresentation&quot;,&quot;type&quot;:&quot;text&quot;}}" title="Form.TitlePresentation">
            <a:extLst>
              <a:ext uri="{FF2B5EF4-FFF2-40B4-BE49-F238E27FC236}">
                <a16:creationId xmlns:a16="http://schemas.microsoft.com/office/drawing/2014/main" id="{FB1B83E1-AE59-4B92-A0E2-72588F74793A}"/>
              </a:ext>
            </a:extLst>
          </p:cNvPr>
          <p:cNvSpPr/>
          <p:nvPr userDrawn="1"/>
        </p:nvSpPr>
        <p:spPr>
          <a:xfrm>
            <a:off x="2330450" y="6317153"/>
            <a:ext cx="2959100" cy="1804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l"/>
            <a:endParaRPr lang="en-GB" sz="700" noProof="0" dirty="0">
              <a:solidFill>
                <a:schemeClr val="tx1"/>
              </a:solidFill>
            </a:endParaRPr>
          </a:p>
        </p:txBody>
      </p:sp>
      <p:sp>
        <p:nvSpPr>
          <p:cNvPr id="5" name="Arial" hidden="1">
            <a:extLst>
              <a:ext uri="{FF2B5EF4-FFF2-40B4-BE49-F238E27FC236}">
                <a16:creationId xmlns:a16="http://schemas.microsoft.com/office/drawing/2014/main" id="{A753704D-5378-4F07-9C10-B11F62A33E8E}"/>
              </a:ext>
            </a:extLst>
          </p:cNvPr>
          <p:cNvSpPr/>
          <p:nvPr userDrawn="1"/>
        </p:nvSpPr>
        <p:spPr>
          <a:xfrm>
            <a:off x="0" y="0"/>
            <a:ext cx="0" cy="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" noProof="0" dirty="0">
                <a:noFill/>
                <a:latin typeface="Arial" panose="020B0604020202020204" pitchFamily="34" charset="0"/>
                <a:cs typeface="Arial" panose="020B0604020202020204" pitchFamily="34" charset="0"/>
              </a:rPr>
              <a:t>Arial font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CB10DEC0-6ADD-A5D0-18AC-602651D7777E}"/>
              </a:ext>
            </a:extLst>
          </p:cNvPr>
          <p:cNvPicPr>
            <a:picLocks noChangeAspect="1"/>
          </p:cNvPicPr>
          <p:nvPr userDrawn="1"/>
        </p:nvPicPr>
        <p:blipFill>
          <a:blip r:embed="rId16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9"/>
              </a:ext>
            </a:extLst>
          </a:blip>
          <a:stretch>
            <a:fillRect/>
          </a:stretch>
        </p:blipFill>
        <p:spPr>
          <a:xfrm>
            <a:off x="11204574" y="6315172"/>
            <a:ext cx="627063" cy="18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2" r:id="rId2"/>
    <p:sldLayoutId id="2147483772" r:id="rId3"/>
    <p:sldLayoutId id="2147483792" r:id="rId4"/>
    <p:sldLayoutId id="2147483773" r:id="rId5"/>
    <p:sldLayoutId id="2147483737" r:id="rId6"/>
    <p:sldLayoutId id="2147483793" r:id="rId7"/>
    <p:sldLayoutId id="2147483766" r:id="rId8"/>
    <p:sldLayoutId id="2147483794" r:id="rId9"/>
    <p:sldLayoutId id="2147483731" r:id="rId10"/>
    <p:sldLayoutId id="2147483795" r:id="rId11"/>
    <p:sldLayoutId id="2147483774" r:id="rId12"/>
    <p:sldLayoutId id="2147483796" r:id="rId13"/>
    <p:sldLayoutId id="2147483776" r:id="rId14"/>
    <p:sldLayoutId id="2147483755" r:id="rId15"/>
    <p:sldLayoutId id="2147483777" r:id="rId16"/>
    <p:sldLayoutId id="2147483778" r:id="rId17"/>
    <p:sldLayoutId id="2147483757" r:id="rId18"/>
    <p:sldLayoutId id="2147483779" r:id="rId19"/>
    <p:sldLayoutId id="2147483764" r:id="rId20"/>
    <p:sldLayoutId id="2147483782" r:id="rId21"/>
    <p:sldLayoutId id="2147483781" r:id="rId22"/>
    <p:sldLayoutId id="2147483780" r:id="rId23"/>
    <p:sldLayoutId id="2147483767" r:id="rId24"/>
    <p:sldLayoutId id="2147483768" r:id="rId25"/>
    <p:sldLayoutId id="2147483783" r:id="rId26"/>
    <p:sldLayoutId id="2147483784" r:id="rId27"/>
    <p:sldLayoutId id="2147483785" r:id="rId28"/>
    <p:sldLayoutId id="2147483786" r:id="rId29"/>
    <p:sldLayoutId id="2147483763" r:id="rId30"/>
    <p:sldLayoutId id="2147483765" r:id="rId31"/>
    <p:sldLayoutId id="2147483799" r:id="rId32"/>
    <p:sldLayoutId id="2147483743" r:id="rId33"/>
    <p:sldLayoutId id="2147483744" r:id="rId34"/>
    <p:sldLayoutId id="2147483788" r:id="rId35"/>
    <p:sldLayoutId id="2147483798" r:id="rId36"/>
    <p:sldLayoutId id="2147483787" r:id="rId37"/>
    <p:sldLayoutId id="2147483797" r:id="rId38"/>
    <p:sldLayoutId id="2147483791" r:id="rId39"/>
    <p:sldLayoutId id="2147483762" r:id="rId40"/>
    <p:sldLayoutId id="2147483751" r:id="rId41"/>
    <p:sldLayoutId id="2147483789" r:id="rId42"/>
    <p:sldLayoutId id="2147483790" r:id="rId43"/>
  </p:sldLayoutIdLst>
  <p:hf hdr="0" ftr="0" dt="0"/>
  <p:txStyles>
    <p:titleStyle>
      <a:lvl1pPr algn="l" defTabSz="914400" rtl="0" eaLnBrk="1" latinLnBrk="0" hangingPunct="1">
        <a:lnSpc>
          <a:spcPct val="83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Sweco Sans" panose="00000500000000000000" pitchFamily="2" charset="0"/>
        <a:buChar char="​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0000" indent="-18000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defRPr sz="1000" b="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Font typeface="Sweco Sans" panose="00000500000000000000" pitchFamily="2" charset="0"/>
        <a:buChar char="​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914400" rtl="0" eaLnBrk="1" latinLnBrk="0" hangingPunct="1">
        <a:lnSpc>
          <a:spcPct val="83000"/>
        </a:lnSpc>
        <a:spcBef>
          <a:spcPts val="1200"/>
        </a:spcBef>
        <a:spcAft>
          <a:spcPts val="0"/>
        </a:spcAft>
        <a:buFont typeface="Sweco Sans" panose="00000500000000000000" pitchFamily="2" charset="0"/>
        <a:buChar char="​"/>
        <a:defRPr sz="6000" kern="1200" baseline="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26" userDrawn="1">
          <p15:clr>
            <a:srgbClr val="F26B43"/>
          </p15:clr>
        </p15:guide>
        <p15:guide id="2" pos="621" userDrawn="1">
          <p15:clr>
            <a:srgbClr val="F26B43"/>
          </p15:clr>
        </p15:guide>
        <p15:guide id="3" orient="horz" pos="226" userDrawn="1">
          <p15:clr>
            <a:srgbClr val="F26B43"/>
          </p15:clr>
        </p15:guide>
        <p15:guide id="4" orient="horz" pos="4093" userDrawn="1">
          <p15:clr>
            <a:srgbClr val="F26B43"/>
          </p15:clr>
        </p15:guide>
        <p15:guide id="5" pos="847" userDrawn="1">
          <p15:clr>
            <a:srgbClr val="F26B43"/>
          </p15:clr>
        </p15:guide>
        <p15:guide id="6" pos="1242" userDrawn="1">
          <p15:clr>
            <a:srgbClr val="F26B43"/>
          </p15:clr>
        </p15:guide>
        <p15:guide id="7" pos="1468" userDrawn="1">
          <p15:clr>
            <a:srgbClr val="F26B43"/>
          </p15:clr>
        </p15:guide>
        <p15:guide id="8" pos="1863" userDrawn="1">
          <p15:clr>
            <a:srgbClr val="F26B43"/>
          </p15:clr>
        </p15:guide>
        <p15:guide id="9" pos="2090" userDrawn="1">
          <p15:clr>
            <a:srgbClr val="F26B43"/>
          </p15:clr>
        </p15:guide>
        <p15:guide id="10" pos="2484" userDrawn="1">
          <p15:clr>
            <a:srgbClr val="F26B43"/>
          </p15:clr>
        </p15:guide>
        <p15:guide id="11" pos="2711" userDrawn="1">
          <p15:clr>
            <a:srgbClr val="F26B43"/>
          </p15:clr>
        </p15:guide>
        <p15:guide id="12" pos="3105" userDrawn="1">
          <p15:clr>
            <a:srgbClr val="F26B43"/>
          </p15:clr>
        </p15:guide>
        <p15:guide id="13" pos="3332" userDrawn="1">
          <p15:clr>
            <a:srgbClr val="F26B43"/>
          </p15:clr>
        </p15:guide>
        <p15:guide id="14" pos="3726" userDrawn="1">
          <p15:clr>
            <a:srgbClr val="F26B43"/>
          </p15:clr>
        </p15:guide>
        <p15:guide id="15" pos="3953" userDrawn="1">
          <p15:clr>
            <a:srgbClr val="F26B43"/>
          </p15:clr>
        </p15:guide>
        <p15:guide id="16" pos="4347" userDrawn="1">
          <p15:clr>
            <a:srgbClr val="F26B43"/>
          </p15:clr>
        </p15:guide>
        <p15:guide id="17" pos="4574" userDrawn="1">
          <p15:clr>
            <a:srgbClr val="F26B43"/>
          </p15:clr>
        </p15:guide>
        <p15:guide id="18" pos="4968" userDrawn="1">
          <p15:clr>
            <a:srgbClr val="F26B43"/>
          </p15:clr>
        </p15:guide>
        <p15:guide id="19" pos="5195" userDrawn="1">
          <p15:clr>
            <a:srgbClr val="F26B43"/>
          </p15:clr>
        </p15:guide>
        <p15:guide id="20" pos="5589" userDrawn="1">
          <p15:clr>
            <a:srgbClr val="F26B43"/>
          </p15:clr>
        </p15:guide>
        <p15:guide id="21" pos="5816" userDrawn="1">
          <p15:clr>
            <a:srgbClr val="F26B43"/>
          </p15:clr>
        </p15:guide>
        <p15:guide id="22" pos="6211" userDrawn="1">
          <p15:clr>
            <a:srgbClr val="F26B43"/>
          </p15:clr>
        </p15:guide>
        <p15:guide id="23" pos="6437" userDrawn="1">
          <p15:clr>
            <a:srgbClr val="F26B43"/>
          </p15:clr>
        </p15:guide>
        <p15:guide id="24" pos="6832" userDrawn="1">
          <p15:clr>
            <a:srgbClr val="F26B43"/>
          </p15:clr>
        </p15:guide>
        <p15:guide id="25" pos="7058" userDrawn="1">
          <p15:clr>
            <a:srgbClr val="F26B43"/>
          </p15:clr>
        </p15:guide>
        <p15:guide id="26" pos="7453" userDrawn="1">
          <p15:clr>
            <a:srgbClr val="F26B43"/>
          </p15:clr>
        </p15:guide>
        <p15:guide id="27" orient="horz" pos="453" userDrawn="1">
          <p15:clr>
            <a:srgbClr val="F26B43"/>
          </p15:clr>
        </p15:guide>
        <p15:guide id="28" orient="horz" pos="680" userDrawn="1">
          <p15:clr>
            <a:srgbClr val="F26B43"/>
          </p15:clr>
        </p15:guide>
        <p15:guide id="29" orient="horz" pos="907" userDrawn="1">
          <p15:clr>
            <a:srgbClr val="F26B43"/>
          </p15:clr>
        </p15:guide>
        <p15:guide id="30" orient="horz" pos="1133" userDrawn="1">
          <p15:clr>
            <a:srgbClr val="F26B43"/>
          </p15:clr>
        </p15:guide>
        <p15:guide id="31" orient="horz" pos="1360" userDrawn="1">
          <p15:clr>
            <a:srgbClr val="F26B43"/>
          </p15:clr>
        </p15:guide>
        <p15:guide id="32" orient="horz" pos="3866" userDrawn="1">
          <p15:clr>
            <a:srgbClr val="F26B43"/>
          </p15:clr>
        </p15:guide>
        <p15:guide id="33" pos="461" userDrawn="1">
          <p15:clr>
            <a:srgbClr val="9FCC3B"/>
          </p15:clr>
        </p15:guide>
        <p15:guide id="34" pos="7224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54DFF4-6ACC-8654-4B39-DBFCFC03A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5400" dirty="0" err="1"/>
              <a:t>Parameterization</a:t>
            </a:r>
            <a:r>
              <a:rPr lang="nl-NL" sz="5400" dirty="0"/>
              <a:t> of a  RIBASIM model </a:t>
            </a:r>
            <a:r>
              <a:rPr lang="nl-NL" sz="5400" dirty="0" err="1"/>
              <a:t>and</a:t>
            </a:r>
            <a:r>
              <a:rPr lang="nl-NL" sz="5400" dirty="0"/>
              <a:t> </a:t>
            </a:r>
            <a:r>
              <a:rPr lang="nl-NL" sz="5400" dirty="0" err="1"/>
              <a:t>the</a:t>
            </a:r>
            <a:r>
              <a:rPr lang="nl-NL" sz="5400" dirty="0"/>
              <a:t> </a:t>
            </a:r>
            <a:r>
              <a:rPr lang="nl-NL" sz="5400" dirty="0" err="1"/>
              <a:t>network</a:t>
            </a:r>
            <a:r>
              <a:rPr lang="nl-NL" sz="5400" dirty="0"/>
              <a:t> </a:t>
            </a:r>
            <a:r>
              <a:rPr lang="nl-NL" sz="5400" dirty="0" err="1"/>
              <a:t>lumping</a:t>
            </a:r>
            <a:r>
              <a:rPr lang="nl-NL" sz="5400" dirty="0"/>
              <a:t> approach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611CBFF-C2BD-E8E1-75BB-26E609BD2E3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54775" y="719138"/>
            <a:ext cx="5251450" cy="5419724"/>
          </a:xfrm>
        </p:spPr>
        <p:txBody>
          <a:bodyPr/>
          <a:lstStyle/>
          <a:p>
            <a:pPr marL="0" indent="0">
              <a:buNone/>
            </a:pPr>
            <a:r>
              <a:rPr lang="nl-NL" sz="3200" dirty="0"/>
              <a:t>Practical </a:t>
            </a:r>
            <a:r>
              <a:rPr lang="nl-NL" sz="3200" dirty="0" err="1"/>
              <a:t>application</a:t>
            </a:r>
            <a:r>
              <a:rPr lang="nl-NL" sz="3200" dirty="0"/>
              <a:t> of RIBASIM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Delft, 2023-11-28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Harm Nomden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1692DFF3-D3A0-F2A0-D21A-9675F3A02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1485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82E900-45CF-C4FE-167C-C85565FC3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split </a:t>
            </a:r>
            <a:r>
              <a:rPr lang="nl-NL" dirty="0" err="1"/>
              <a:t>nodes</a:t>
            </a:r>
            <a:r>
              <a:rPr lang="nl-NL" dirty="0"/>
              <a:t>: 57 </a:t>
            </a:r>
            <a:r>
              <a:rPr lang="nl-NL" dirty="0" err="1"/>
              <a:t>weirs</a:t>
            </a:r>
            <a:r>
              <a:rPr lang="nl-NL" dirty="0"/>
              <a:t> -</a:t>
            </a:r>
            <a:r>
              <a:rPr lang="nl-NL" dirty="0">
                <a:sym typeface="Wingdings" panose="05000000000000000000" pitchFamily="2" charset="2"/>
              </a:rPr>
              <a:t> 58 </a:t>
            </a:r>
            <a:r>
              <a:rPr lang="nl-NL" dirty="0" err="1">
                <a:sym typeface="Wingdings" panose="05000000000000000000" pitchFamily="2" charset="2"/>
              </a:rPr>
              <a:t>basins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56DECD-6ADD-8ED2-B05B-7334E31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3" name="Afbeelding 2" descr="Afbeelding met kaart, tekst, diagram, atlas&#10;&#10;Automatisch gegenereerde beschrijving">
            <a:extLst>
              <a:ext uri="{FF2B5EF4-FFF2-40B4-BE49-F238E27FC236}">
                <a16:creationId xmlns:a16="http://schemas.microsoft.com/office/drawing/2014/main" id="{891FE21D-F854-BA69-249E-6B8F439CCC0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5622242" y="1150938"/>
            <a:ext cx="6350229" cy="5563685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47E1DEF1-ABEC-799D-2766-612473CEED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8507" r="28440" b="2974"/>
          <a:stretch/>
        </p:blipFill>
        <p:spPr>
          <a:xfrm>
            <a:off x="599734" y="1605951"/>
            <a:ext cx="4781550" cy="4801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6826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Afbeelding 17" descr="Afbeelding met kaart, tekst, atlas&#10;&#10;Automatisch gegenereerde beschrijving">
            <a:extLst>
              <a:ext uri="{FF2B5EF4-FFF2-40B4-BE49-F238E27FC236}">
                <a16:creationId xmlns:a16="http://schemas.microsoft.com/office/drawing/2014/main" id="{5A798052-4BE7-0D44-8871-46AB4718C8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4136470" y="-152800"/>
            <a:ext cx="4089401" cy="3582885"/>
          </a:xfrm>
          <a:prstGeom prst="rect">
            <a:avLst/>
          </a:prstGeom>
        </p:spPr>
      </p:pic>
      <p:pic>
        <p:nvPicPr>
          <p:cNvPr id="20" name="Afbeelding 19" descr="Afbeelding met kaart, tekst, atlas, diagram&#10;&#10;Automatisch gegenereerde beschrijving">
            <a:extLst>
              <a:ext uri="{FF2B5EF4-FFF2-40B4-BE49-F238E27FC236}">
                <a16:creationId xmlns:a16="http://schemas.microsoft.com/office/drawing/2014/main" id="{AD7703B4-9480-6E64-66A1-581489785BD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8268685" y="-152800"/>
            <a:ext cx="4089401" cy="3582885"/>
          </a:xfrm>
          <a:prstGeom prst="rect">
            <a:avLst/>
          </a:prstGeom>
        </p:spPr>
      </p:pic>
      <p:pic>
        <p:nvPicPr>
          <p:cNvPr id="22" name="Afbeelding 21" descr="Afbeelding met kaart, tekst, atlas, diagram&#10;&#10;Automatisch gegenereerde beschrijving">
            <a:extLst>
              <a:ext uri="{FF2B5EF4-FFF2-40B4-BE49-F238E27FC236}">
                <a16:creationId xmlns:a16="http://schemas.microsoft.com/office/drawing/2014/main" id="{B89770FD-3A20-6C27-7DF5-FDCCCBC7D3D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-94531" y="3275115"/>
            <a:ext cx="4089401" cy="3582885"/>
          </a:xfrm>
          <a:prstGeom prst="rect">
            <a:avLst/>
          </a:prstGeom>
        </p:spPr>
      </p:pic>
      <p:pic>
        <p:nvPicPr>
          <p:cNvPr id="26" name="Afbeelding 25" descr="Afbeelding met kaart, tekst, atlas&#10;&#10;Automatisch gegenereerde beschrijving">
            <a:extLst>
              <a:ext uri="{FF2B5EF4-FFF2-40B4-BE49-F238E27FC236}">
                <a16:creationId xmlns:a16="http://schemas.microsoft.com/office/drawing/2014/main" id="{999990C8-AE9B-5167-B921-4EE024A5893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4132214" y="3270923"/>
            <a:ext cx="4089401" cy="3582885"/>
          </a:xfrm>
          <a:prstGeom prst="rect">
            <a:avLst/>
          </a:prstGeom>
        </p:spPr>
      </p:pic>
      <p:pic>
        <p:nvPicPr>
          <p:cNvPr id="28" name="Afbeelding 27" descr="Afbeelding met kaart, tekst, diagram, atlas&#10;&#10;Automatisch gegenereerde beschrijving">
            <a:extLst>
              <a:ext uri="{FF2B5EF4-FFF2-40B4-BE49-F238E27FC236}">
                <a16:creationId xmlns:a16="http://schemas.microsoft.com/office/drawing/2014/main" id="{685DFB48-E093-D69C-14B2-516481072BB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8264429" y="3270923"/>
            <a:ext cx="4089401" cy="3582885"/>
          </a:xfrm>
          <a:prstGeom prst="rect">
            <a:avLst/>
          </a:prstGeom>
        </p:spPr>
      </p:pic>
      <p:sp>
        <p:nvSpPr>
          <p:cNvPr id="29" name="Tekstvak 28">
            <a:extLst>
              <a:ext uri="{FF2B5EF4-FFF2-40B4-BE49-F238E27FC236}">
                <a16:creationId xmlns:a16="http://schemas.microsoft.com/office/drawing/2014/main" id="{0C571541-AB34-A707-7030-AB6BDC2703D2}"/>
              </a:ext>
            </a:extLst>
          </p:cNvPr>
          <p:cNvSpPr txBox="1"/>
          <p:nvPr/>
        </p:nvSpPr>
        <p:spPr>
          <a:xfrm>
            <a:off x="4314272" y="0"/>
            <a:ext cx="16891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2400" dirty="0"/>
              <a:t>4 </a:t>
            </a:r>
            <a:r>
              <a:rPr lang="nl-NL" sz="2400" dirty="0" err="1"/>
              <a:t>weirs</a:t>
            </a:r>
            <a:endParaRPr lang="nl-NL" sz="2400" dirty="0"/>
          </a:p>
        </p:txBody>
      </p:sp>
      <p:sp>
        <p:nvSpPr>
          <p:cNvPr id="30" name="Tekstvak 29">
            <a:extLst>
              <a:ext uri="{FF2B5EF4-FFF2-40B4-BE49-F238E27FC236}">
                <a16:creationId xmlns:a16="http://schemas.microsoft.com/office/drawing/2014/main" id="{3636BB33-9680-BFB1-A57C-E4E39EE0DF39}"/>
              </a:ext>
            </a:extLst>
          </p:cNvPr>
          <p:cNvSpPr txBox="1"/>
          <p:nvPr/>
        </p:nvSpPr>
        <p:spPr>
          <a:xfrm>
            <a:off x="8543372" y="0"/>
            <a:ext cx="16891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2400" dirty="0"/>
              <a:t>9 </a:t>
            </a:r>
            <a:r>
              <a:rPr lang="nl-NL" sz="2400" dirty="0" err="1"/>
              <a:t>weirs</a:t>
            </a:r>
            <a:endParaRPr lang="nl-NL" sz="2400" dirty="0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59A12120-4E2D-61B7-7017-8F272C9B3CAA}"/>
              </a:ext>
            </a:extLst>
          </p:cNvPr>
          <p:cNvSpPr txBox="1"/>
          <p:nvPr/>
        </p:nvSpPr>
        <p:spPr>
          <a:xfrm>
            <a:off x="261070" y="3427915"/>
            <a:ext cx="16891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2400" dirty="0"/>
              <a:t>14 </a:t>
            </a:r>
            <a:r>
              <a:rPr lang="nl-NL" sz="2400" dirty="0" err="1"/>
              <a:t>weirs</a:t>
            </a:r>
            <a:endParaRPr lang="nl-NL" sz="2400" dirty="0"/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45B438A-52F0-0D5C-80BD-1B7798810E13}"/>
              </a:ext>
            </a:extLst>
          </p:cNvPr>
          <p:cNvSpPr txBox="1"/>
          <p:nvPr/>
        </p:nvSpPr>
        <p:spPr>
          <a:xfrm>
            <a:off x="4406900" y="3582885"/>
            <a:ext cx="16891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2400" dirty="0"/>
              <a:t>24 </a:t>
            </a:r>
            <a:r>
              <a:rPr lang="nl-NL" sz="2400" dirty="0" err="1"/>
              <a:t>weirs</a:t>
            </a:r>
            <a:endParaRPr lang="nl-NL" sz="2400" dirty="0"/>
          </a:p>
        </p:txBody>
      </p:sp>
      <p:sp>
        <p:nvSpPr>
          <p:cNvPr id="34" name="Tekstvak 33">
            <a:extLst>
              <a:ext uri="{FF2B5EF4-FFF2-40B4-BE49-F238E27FC236}">
                <a16:creationId xmlns:a16="http://schemas.microsoft.com/office/drawing/2014/main" id="{2304B396-8F0D-682E-F266-B1AA833EC404}"/>
              </a:ext>
            </a:extLst>
          </p:cNvPr>
          <p:cNvSpPr txBox="1"/>
          <p:nvPr/>
        </p:nvSpPr>
        <p:spPr>
          <a:xfrm>
            <a:off x="8620030" y="3582885"/>
            <a:ext cx="16891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2400" dirty="0"/>
              <a:t>57 </a:t>
            </a:r>
            <a:r>
              <a:rPr lang="nl-NL" sz="2400" dirty="0" err="1"/>
              <a:t>weirs</a:t>
            </a:r>
            <a:endParaRPr lang="nl-NL" sz="2400" dirty="0"/>
          </a:p>
        </p:txBody>
      </p:sp>
      <p:pic>
        <p:nvPicPr>
          <p:cNvPr id="2" name="Afbeelding 1" descr="Afbeelding met kaart, diagram, tekst&#10;&#10;Automatisch gegenereerde beschrijving">
            <a:extLst>
              <a:ext uri="{FF2B5EF4-FFF2-40B4-BE49-F238E27FC236}">
                <a16:creationId xmlns:a16="http://schemas.microsoft.com/office/drawing/2014/main" id="{992AFFB1-8226-E88D-20FB-6CAF07A2BE1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1" r="17447"/>
          <a:stretch/>
        </p:blipFill>
        <p:spPr>
          <a:xfrm>
            <a:off x="-94531" y="-152800"/>
            <a:ext cx="4088108" cy="3580715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CF3F0B6A-C78D-62E1-65EE-C10D01BC656C}"/>
              </a:ext>
            </a:extLst>
          </p:cNvPr>
          <p:cNvSpPr txBox="1"/>
          <p:nvPr/>
        </p:nvSpPr>
        <p:spPr>
          <a:xfrm>
            <a:off x="321756" y="-2170"/>
            <a:ext cx="16891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2400" dirty="0"/>
              <a:t>1 </a:t>
            </a:r>
            <a:r>
              <a:rPr lang="nl-NL" sz="2400" dirty="0" err="1"/>
              <a:t>weir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922974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0711CA-D607-270A-B1A6-2CE0C8B13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RIBASIM-</a:t>
            </a:r>
            <a:r>
              <a:rPr lang="nl-NL" dirty="0" err="1"/>
              <a:t>lumping</a:t>
            </a:r>
            <a:r>
              <a:rPr lang="nl-NL" dirty="0"/>
              <a:t>: </a:t>
            </a:r>
            <a:r>
              <a:rPr lang="nl-NL" dirty="0" err="1"/>
              <a:t>Deriving</a:t>
            </a:r>
            <a:r>
              <a:rPr lang="nl-NL" dirty="0"/>
              <a:t> relations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A0E0EEB-71EF-7B6C-82F0-0D7AF374A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7" name="Vrije vorm: vorm 46">
            <a:extLst>
              <a:ext uri="{FF2B5EF4-FFF2-40B4-BE49-F238E27FC236}">
                <a16:creationId xmlns:a16="http://schemas.microsoft.com/office/drawing/2014/main" id="{97BE4438-9E6F-7748-1C77-B375339A233D}"/>
              </a:ext>
            </a:extLst>
          </p:cNvPr>
          <p:cNvSpPr/>
          <p:nvPr/>
        </p:nvSpPr>
        <p:spPr>
          <a:xfrm>
            <a:off x="1578963" y="2567709"/>
            <a:ext cx="1598346" cy="1283855"/>
          </a:xfrm>
          <a:custGeom>
            <a:avLst/>
            <a:gdLst>
              <a:gd name="connsiteX0" fmla="*/ 517692 w 1598346"/>
              <a:gd name="connsiteY0" fmla="*/ 258618 h 1283855"/>
              <a:gd name="connsiteX1" fmla="*/ 517692 w 1598346"/>
              <a:gd name="connsiteY1" fmla="*/ 258618 h 1283855"/>
              <a:gd name="connsiteX2" fmla="*/ 591582 w 1598346"/>
              <a:gd name="connsiteY2" fmla="*/ 92364 h 1283855"/>
              <a:gd name="connsiteX3" fmla="*/ 693182 w 1598346"/>
              <a:gd name="connsiteY3" fmla="*/ 9236 h 1283855"/>
              <a:gd name="connsiteX4" fmla="*/ 776310 w 1598346"/>
              <a:gd name="connsiteY4" fmla="*/ 0 h 1283855"/>
              <a:gd name="connsiteX5" fmla="*/ 831728 w 1598346"/>
              <a:gd name="connsiteY5" fmla="*/ 9236 h 1283855"/>
              <a:gd name="connsiteX6" fmla="*/ 859437 w 1598346"/>
              <a:gd name="connsiteY6" fmla="*/ 36946 h 1283855"/>
              <a:gd name="connsiteX7" fmla="*/ 905619 w 1598346"/>
              <a:gd name="connsiteY7" fmla="*/ 64655 h 1283855"/>
              <a:gd name="connsiteX8" fmla="*/ 979510 w 1598346"/>
              <a:gd name="connsiteY8" fmla="*/ 129309 h 1283855"/>
              <a:gd name="connsiteX9" fmla="*/ 1071873 w 1598346"/>
              <a:gd name="connsiteY9" fmla="*/ 193964 h 1283855"/>
              <a:gd name="connsiteX10" fmla="*/ 1284310 w 1598346"/>
              <a:gd name="connsiteY10" fmla="*/ 175491 h 1283855"/>
              <a:gd name="connsiteX11" fmla="*/ 1367437 w 1598346"/>
              <a:gd name="connsiteY11" fmla="*/ 157018 h 1283855"/>
              <a:gd name="connsiteX12" fmla="*/ 1450564 w 1598346"/>
              <a:gd name="connsiteY12" fmla="*/ 138546 h 1283855"/>
              <a:gd name="connsiteX13" fmla="*/ 1542928 w 1598346"/>
              <a:gd name="connsiteY13" fmla="*/ 166255 h 1283855"/>
              <a:gd name="connsiteX14" fmla="*/ 1579873 w 1598346"/>
              <a:gd name="connsiteY14" fmla="*/ 240146 h 1283855"/>
              <a:gd name="connsiteX15" fmla="*/ 1598346 w 1598346"/>
              <a:gd name="connsiteY15" fmla="*/ 267855 h 1283855"/>
              <a:gd name="connsiteX16" fmla="*/ 1579873 w 1598346"/>
              <a:gd name="connsiteY16" fmla="*/ 600364 h 1283855"/>
              <a:gd name="connsiteX17" fmla="*/ 1552164 w 1598346"/>
              <a:gd name="connsiteY17" fmla="*/ 711200 h 1283855"/>
              <a:gd name="connsiteX18" fmla="*/ 1542928 w 1598346"/>
              <a:gd name="connsiteY18" fmla="*/ 775855 h 1283855"/>
              <a:gd name="connsiteX19" fmla="*/ 1524455 w 1598346"/>
              <a:gd name="connsiteY19" fmla="*/ 840509 h 1283855"/>
              <a:gd name="connsiteX20" fmla="*/ 1515219 w 1598346"/>
              <a:gd name="connsiteY20" fmla="*/ 932873 h 1283855"/>
              <a:gd name="connsiteX21" fmla="*/ 1413619 w 1598346"/>
              <a:gd name="connsiteY21" fmla="*/ 1034473 h 1283855"/>
              <a:gd name="connsiteX22" fmla="*/ 1256601 w 1598346"/>
              <a:gd name="connsiteY22" fmla="*/ 1117600 h 1283855"/>
              <a:gd name="connsiteX23" fmla="*/ 1191946 w 1598346"/>
              <a:gd name="connsiteY23" fmla="*/ 1126836 h 1283855"/>
              <a:gd name="connsiteX24" fmla="*/ 1108819 w 1598346"/>
              <a:gd name="connsiteY24" fmla="*/ 1136073 h 1283855"/>
              <a:gd name="connsiteX25" fmla="*/ 1053401 w 1598346"/>
              <a:gd name="connsiteY25" fmla="*/ 1154546 h 1283855"/>
              <a:gd name="connsiteX26" fmla="*/ 979510 w 1598346"/>
              <a:gd name="connsiteY26" fmla="*/ 1163782 h 1283855"/>
              <a:gd name="connsiteX27" fmla="*/ 951801 w 1598346"/>
              <a:gd name="connsiteY27" fmla="*/ 1191491 h 1283855"/>
              <a:gd name="connsiteX28" fmla="*/ 905619 w 1598346"/>
              <a:gd name="connsiteY28" fmla="*/ 1209964 h 1283855"/>
              <a:gd name="connsiteX29" fmla="*/ 868673 w 1598346"/>
              <a:gd name="connsiteY29" fmla="*/ 1237673 h 1283855"/>
              <a:gd name="connsiteX30" fmla="*/ 683946 w 1598346"/>
              <a:gd name="connsiteY30" fmla="*/ 1283855 h 1283855"/>
              <a:gd name="connsiteX31" fmla="*/ 277546 w 1598346"/>
              <a:gd name="connsiteY31" fmla="*/ 1274618 h 1283855"/>
              <a:gd name="connsiteX32" fmla="*/ 194419 w 1598346"/>
              <a:gd name="connsiteY32" fmla="*/ 1209964 h 1283855"/>
              <a:gd name="connsiteX33" fmla="*/ 157473 w 1598346"/>
              <a:gd name="connsiteY33" fmla="*/ 1182255 h 1283855"/>
              <a:gd name="connsiteX34" fmla="*/ 129764 w 1598346"/>
              <a:gd name="connsiteY34" fmla="*/ 1145309 h 1283855"/>
              <a:gd name="connsiteX35" fmla="*/ 74346 w 1598346"/>
              <a:gd name="connsiteY35" fmla="*/ 1099127 h 1283855"/>
              <a:gd name="connsiteX36" fmla="*/ 28164 w 1598346"/>
              <a:gd name="connsiteY36" fmla="*/ 1043709 h 1283855"/>
              <a:gd name="connsiteX37" fmla="*/ 9692 w 1598346"/>
              <a:gd name="connsiteY37" fmla="*/ 1016000 h 1283855"/>
              <a:gd name="connsiteX38" fmla="*/ 18928 w 1598346"/>
              <a:gd name="connsiteY38" fmla="*/ 877455 h 1283855"/>
              <a:gd name="connsiteX39" fmla="*/ 28164 w 1598346"/>
              <a:gd name="connsiteY39" fmla="*/ 840509 h 1283855"/>
              <a:gd name="connsiteX40" fmla="*/ 37401 w 1598346"/>
              <a:gd name="connsiteY40" fmla="*/ 794327 h 1283855"/>
              <a:gd name="connsiteX41" fmla="*/ 83582 w 1598346"/>
              <a:gd name="connsiteY41" fmla="*/ 711200 h 1283855"/>
              <a:gd name="connsiteX42" fmla="*/ 139001 w 1598346"/>
              <a:gd name="connsiteY42" fmla="*/ 618836 h 1283855"/>
              <a:gd name="connsiteX43" fmla="*/ 175946 w 1598346"/>
              <a:gd name="connsiteY43" fmla="*/ 554182 h 1283855"/>
              <a:gd name="connsiteX44" fmla="*/ 185182 w 1598346"/>
              <a:gd name="connsiteY44" fmla="*/ 517236 h 1283855"/>
              <a:gd name="connsiteX45" fmla="*/ 240601 w 1598346"/>
              <a:gd name="connsiteY45" fmla="*/ 434109 h 1283855"/>
              <a:gd name="connsiteX46" fmla="*/ 314492 w 1598346"/>
              <a:gd name="connsiteY46" fmla="*/ 323273 h 1283855"/>
              <a:gd name="connsiteX47" fmla="*/ 342201 w 1598346"/>
              <a:gd name="connsiteY47" fmla="*/ 286327 h 1283855"/>
              <a:gd name="connsiteX48" fmla="*/ 425328 w 1598346"/>
              <a:gd name="connsiteY48" fmla="*/ 193964 h 1283855"/>
              <a:gd name="connsiteX49" fmla="*/ 425328 w 1598346"/>
              <a:gd name="connsiteY49" fmla="*/ 184727 h 1283855"/>
              <a:gd name="connsiteX50" fmla="*/ 425328 w 1598346"/>
              <a:gd name="connsiteY50" fmla="*/ 184727 h 128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98346" h="1283855">
                <a:moveTo>
                  <a:pt x="517692" y="258618"/>
                </a:moveTo>
                <a:lnTo>
                  <a:pt x="517692" y="258618"/>
                </a:lnTo>
                <a:cubicBezTo>
                  <a:pt x="542322" y="203200"/>
                  <a:pt x="565416" y="147074"/>
                  <a:pt x="591582" y="92364"/>
                </a:cubicBezTo>
                <a:cubicBezTo>
                  <a:pt x="612966" y="47651"/>
                  <a:pt x="634670" y="15737"/>
                  <a:pt x="693182" y="9236"/>
                </a:cubicBezTo>
                <a:lnTo>
                  <a:pt x="776310" y="0"/>
                </a:lnTo>
                <a:cubicBezTo>
                  <a:pt x="794783" y="3079"/>
                  <a:pt x="814615" y="1630"/>
                  <a:pt x="831728" y="9236"/>
                </a:cubicBezTo>
                <a:cubicBezTo>
                  <a:pt x="843665" y="14541"/>
                  <a:pt x="848987" y="29109"/>
                  <a:pt x="859437" y="36946"/>
                </a:cubicBezTo>
                <a:cubicBezTo>
                  <a:pt x="873799" y="47717"/>
                  <a:pt x="890225" y="55419"/>
                  <a:pt x="905619" y="64655"/>
                </a:cubicBezTo>
                <a:cubicBezTo>
                  <a:pt x="957960" y="143166"/>
                  <a:pt x="871750" y="21549"/>
                  <a:pt x="979510" y="129309"/>
                </a:cubicBezTo>
                <a:cubicBezTo>
                  <a:pt x="1037416" y="187215"/>
                  <a:pt x="1005479" y="167405"/>
                  <a:pt x="1071873" y="193964"/>
                </a:cubicBezTo>
                <a:cubicBezTo>
                  <a:pt x="1142685" y="187806"/>
                  <a:pt x="1213779" y="184307"/>
                  <a:pt x="1284310" y="175491"/>
                </a:cubicBezTo>
                <a:cubicBezTo>
                  <a:pt x="1312476" y="171970"/>
                  <a:pt x="1339682" y="162965"/>
                  <a:pt x="1367437" y="157018"/>
                </a:cubicBezTo>
                <a:cubicBezTo>
                  <a:pt x="1449536" y="139425"/>
                  <a:pt x="1379412" y="156334"/>
                  <a:pt x="1450564" y="138546"/>
                </a:cubicBezTo>
                <a:cubicBezTo>
                  <a:pt x="1481352" y="147782"/>
                  <a:pt x="1514626" y="151016"/>
                  <a:pt x="1542928" y="166255"/>
                </a:cubicBezTo>
                <a:cubicBezTo>
                  <a:pt x="1577215" y="184717"/>
                  <a:pt x="1567760" y="211882"/>
                  <a:pt x="1579873" y="240146"/>
                </a:cubicBezTo>
                <a:cubicBezTo>
                  <a:pt x="1584246" y="250349"/>
                  <a:pt x="1592188" y="258619"/>
                  <a:pt x="1598346" y="267855"/>
                </a:cubicBezTo>
                <a:cubicBezTo>
                  <a:pt x="1597764" y="282399"/>
                  <a:pt x="1591664" y="532567"/>
                  <a:pt x="1579873" y="600364"/>
                </a:cubicBezTo>
                <a:cubicBezTo>
                  <a:pt x="1573348" y="637883"/>
                  <a:pt x="1557549" y="673500"/>
                  <a:pt x="1552164" y="711200"/>
                </a:cubicBezTo>
                <a:cubicBezTo>
                  <a:pt x="1549085" y="732752"/>
                  <a:pt x="1546822" y="754436"/>
                  <a:pt x="1542928" y="775855"/>
                </a:cubicBezTo>
                <a:cubicBezTo>
                  <a:pt x="1538288" y="801374"/>
                  <a:pt x="1532370" y="816765"/>
                  <a:pt x="1524455" y="840509"/>
                </a:cubicBezTo>
                <a:cubicBezTo>
                  <a:pt x="1521376" y="871297"/>
                  <a:pt x="1526083" y="903902"/>
                  <a:pt x="1515219" y="932873"/>
                </a:cubicBezTo>
                <a:cubicBezTo>
                  <a:pt x="1505143" y="959741"/>
                  <a:pt x="1436009" y="1019919"/>
                  <a:pt x="1413619" y="1034473"/>
                </a:cubicBezTo>
                <a:cubicBezTo>
                  <a:pt x="1412923" y="1034925"/>
                  <a:pt x="1304526" y="1108015"/>
                  <a:pt x="1256601" y="1117600"/>
                </a:cubicBezTo>
                <a:cubicBezTo>
                  <a:pt x="1235253" y="1121869"/>
                  <a:pt x="1213548" y="1124136"/>
                  <a:pt x="1191946" y="1126836"/>
                </a:cubicBezTo>
                <a:cubicBezTo>
                  <a:pt x="1164282" y="1130294"/>
                  <a:pt x="1136528" y="1132994"/>
                  <a:pt x="1108819" y="1136073"/>
                </a:cubicBezTo>
                <a:cubicBezTo>
                  <a:pt x="1090346" y="1142231"/>
                  <a:pt x="1072441" y="1150466"/>
                  <a:pt x="1053401" y="1154546"/>
                </a:cubicBezTo>
                <a:cubicBezTo>
                  <a:pt x="1029130" y="1159747"/>
                  <a:pt x="1002838" y="1155299"/>
                  <a:pt x="979510" y="1163782"/>
                </a:cubicBezTo>
                <a:cubicBezTo>
                  <a:pt x="967234" y="1168246"/>
                  <a:pt x="962878" y="1184568"/>
                  <a:pt x="951801" y="1191491"/>
                </a:cubicBezTo>
                <a:cubicBezTo>
                  <a:pt x="937741" y="1200278"/>
                  <a:pt x="920112" y="1201912"/>
                  <a:pt x="905619" y="1209964"/>
                </a:cubicBezTo>
                <a:cubicBezTo>
                  <a:pt x="892162" y="1217440"/>
                  <a:pt x="881727" y="1229514"/>
                  <a:pt x="868673" y="1237673"/>
                </a:cubicBezTo>
                <a:cubicBezTo>
                  <a:pt x="813524" y="1272141"/>
                  <a:pt x="746583" y="1276025"/>
                  <a:pt x="683946" y="1283855"/>
                </a:cubicBezTo>
                <a:cubicBezTo>
                  <a:pt x="548479" y="1280776"/>
                  <a:pt x="412598" y="1285643"/>
                  <a:pt x="277546" y="1274618"/>
                </a:cubicBezTo>
                <a:cubicBezTo>
                  <a:pt x="248299" y="1272230"/>
                  <a:pt x="213141" y="1226345"/>
                  <a:pt x="194419" y="1209964"/>
                </a:cubicBezTo>
                <a:cubicBezTo>
                  <a:pt x="182834" y="1199827"/>
                  <a:pt x="168358" y="1193140"/>
                  <a:pt x="157473" y="1182255"/>
                </a:cubicBezTo>
                <a:cubicBezTo>
                  <a:pt x="146588" y="1171370"/>
                  <a:pt x="139782" y="1156997"/>
                  <a:pt x="129764" y="1145309"/>
                </a:cubicBezTo>
                <a:cubicBezTo>
                  <a:pt x="106059" y="1117653"/>
                  <a:pt x="102850" y="1118130"/>
                  <a:pt x="74346" y="1099127"/>
                </a:cubicBezTo>
                <a:cubicBezTo>
                  <a:pt x="28477" y="1030324"/>
                  <a:pt x="87434" y="1114834"/>
                  <a:pt x="28164" y="1043709"/>
                </a:cubicBezTo>
                <a:cubicBezTo>
                  <a:pt x="21058" y="1035181"/>
                  <a:pt x="15849" y="1025236"/>
                  <a:pt x="9692" y="1016000"/>
                </a:cubicBezTo>
                <a:cubicBezTo>
                  <a:pt x="-5331" y="940888"/>
                  <a:pt x="-3367" y="981498"/>
                  <a:pt x="18928" y="877455"/>
                </a:cubicBezTo>
                <a:cubicBezTo>
                  <a:pt x="21588" y="865042"/>
                  <a:pt x="25410" y="852901"/>
                  <a:pt x="28164" y="840509"/>
                </a:cubicBezTo>
                <a:cubicBezTo>
                  <a:pt x="31570" y="825184"/>
                  <a:pt x="32437" y="809220"/>
                  <a:pt x="37401" y="794327"/>
                </a:cubicBezTo>
                <a:cubicBezTo>
                  <a:pt x="44783" y="772180"/>
                  <a:pt x="73716" y="728958"/>
                  <a:pt x="83582" y="711200"/>
                </a:cubicBezTo>
                <a:cubicBezTo>
                  <a:pt x="130916" y="626000"/>
                  <a:pt x="63890" y="731502"/>
                  <a:pt x="139001" y="618836"/>
                </a:cubicBezTo>
                <a:cubicBezTo>
                  <a:pt x="167251" y="534084"/>
                  <a:pt x="120029" y="666018"/>
                  <a:pt x="175946" y="554182"/>
                </a:cubicBezTo>
                <a:cubicBezTo>
                  <a:pt x="181623" y="542828"/>
                  <a:pt x="180725" y="529122"/>
                  <a:pt x="185182" y="517236"/>
                </a:cubicBezTo>
                <a:cubicBezTo>
                  <a:pt x="199628" y="478712"/>
                  <a:pt x="213443" y="468057"/>
                  <a:pt x="240601" y="434109"/>
                </a:cubicBezTo>
                <a:cubicBezTo>
                  <a:pt x="261102" y="372603"/>
                  <a:pt x="243266" y="415867"/>
                  <a:pt x="314492" y="323273"/>
                </a:cubicBezTo>
                <a:cubicBezTo>
                  <a:pt x="323878" y="311071"/>
                  <a:pt x="331316" y="297212"/>
                  <a:pt x="342201" y="286327"/>
                </a:cubicBezTo>
                <a:cubicBezTo>
                  <a:pt x="371690" y="256838"/>
                  <a:pt x="403637" y="230115"/>
                  <a:pt x="425328" y="193964"/>
                </a:cubicBezTo>
                <a:cubicBezTo>
                  <a:pt x="426912" y="191324"/>
                  <a:pt x="425328" y="187806"/>
                  <a:pt x="425328" y="184727"/>
                </a:cubicBezTo>
                <a:lnTo>
                  <a:pt x="425328" y="184727"/>
                </a:ln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/>
          </a:p>
        </p:txBody>
      </p:sp>
      <p:sp>
        <p:nvSpPr>
          <p:cNvPr id="48" name="Vrije vorm: vorm 47">
            <a:extLst>
              <a:ext uri="{FF2B5EF4-FFF2-40B4-BE49-F238E27FC236}">
                <a16:creationId xmlns:a16="http://schemas.microsoft.com/office/drawing/2014/main" id="{DDF66EDD-DC83-4BF3-8D55-9DF22C689DA6}"/>
              </a:ext>
            </a:extLst>
          </p:cNvPr>
          <p:cNvSpPr/>
          <p:nvPr/>
        </p:nvSpPr>
        <p:spPr>
          <a:xfrm>
            <a:off x="618837" y="2641600"/>
            <a:ext cx="1411649" cy="1514764"/>
          </a:xfrm>
          <a:custGeom>
            <a:avLst/>
            <a:gdLst>
              <a:gd name="connsiteX0" fmla="*/ 1385455 w 1385455"/>
              <a:gd name="connsiteY0" fmla="*/ 1265382 h 1514764"/>
              <a:gd name="connsiteX1" fmla="*/ 1385455 w 1385455"/>
              <a:gd name="connsiteY1" fmla="*/ 1265382 h 1514764"/>
              <a:gd name="connsiteX2" fmla="*/ 1283855 w 1385455"/>
              <a:gd name="connsiteY2" fmla="*/ 1209964 h 1514764"/>
              <a:gd name="connsiteX3" fmla="*/ 1237673 w 1385455"/>
              <a:gd name="connsiteY3" fmla="*/ 1191491 h 1514764"/>
              <a:gd name="connsiteX4" fmla="*/ 1163782 w 1385455"/>
              <a:gd name="connsiteY4" fmla="*/ 1126836 h 1514764"/>
              <a:gd name="connsiteX5" fmla="*/ 1099128 w 1385455"/>
              <a:gd name="connsiteY5" fmla="*/ 1089891 h 1514764"/>
              <a:gd name="connsiteX6" fmla="*/ 1006764 w 1385455"/>
              <a:gd name="connsiteY6" fmla="*/ 1025236 h 1514764"/>
              <a:gd name="connsiteX7" fmla="*/ 960582 w 1385455"/>
              <a:gd name="connsiteY7" fmla="*/ 932873 h 1514764"/>
              <a:gd name="connsiteX8" fmla="*/ 942109 w 1385455"/>
              <a:gd name="connsiteY8" fmla="*/ 905164 h 1514764"/>
              <a:gd name="connsiteX9" fmla="*/ 895928 w 1385455"/>
              <a:gd name="connsiteY9" fmla="*/ 831273 h 1514764"/>
              <a:gd name="connsiteX10" fmla="*/ 886691 w 1385455"/>
              <a:gd name="connsiteY10" fmla="*/ 701964 h 1514764"/>
              <a:gd name="connsiteX11" fmla="*/ 858982 w 1385455"/>
              <a:gd name="connsiteY11" fmla="*/ 655782 h 1514764"/>
              <a:gd name="connsiteX12" fmla="*/ 840509 w 1385455"/>
              <a:gd name="connsiteY12" fmla="*/ 618836 h 1514764"/>
              <a:gd name="connsiteX13" fmla="*/ 803564 w 1385455"/>
              <a:gd name="connsiteY13" fmla="*/ 563418 h 1514764"/>
              <a:gd name="connsiteX14" fmla="*/ 775855 w 1385455"/>
              <a:gd name="connsiteY14" fmla="*/ 498764 h 1514764"/>
              <a:gd name="connsiteX15" fmla="*/ 701964 w 1385455"/>
              <a:gd name="connsiteY15" fmla="*/ 397164 h 1514764"/>
              <a:gd name="connsiteX16" fmla="*/ 674255 w 1385455"/>
              <a:gd name="connsiteY16" fmla="*/ 350982 h 1514764"/>
              <a:gd name="connsiteX17" fmla="*/ 600364 w 1385455"/>
              <a:gd name="connsiteY17" fmla="*/ 249382 h 1514764"/>
              <a:gd name="connsiteX18" fmla="*/ 563419 w 1385455"/>
              <a:gd name="connsiteY18" fmla="*/ 193964 h 1514764"/>
              <a:gd name="connsiteX19" fmla="*/ 489528 w 1385455"/>
              <a:gd name="connsiteY19" fmla="*/ 101600 h 1514764"/>
              <a:gd name="connsiteX20" fmla="*/ 443346 w 1385455"/>
              <a:gd name="connsiteY20" fmla="*/ 36945 h 1514764"/>
              <a:gd name="connsiteX21" fmla="*/ 341746 w 1385455"/>
              <a:gd name="connsiteY21" fmla="*/ 0 h 1514764"/>
              <a:gd name="connsiteX22" fmla="*/ 184728 w 1385455"/>
              <a:gd name="connsiteY22" fmla="*/ 18473 h 1514764"/>
              <a:gd name="connsiteX23" fmla="*/ 120073 w 1385455"/>
              <a:gd name="connsiteY23" fmla="*/ 64655 h 1514764"/>
              <a:gd name="connsiteX24" fmla="*/ 46182 w 1385455"/>
              <a:gd name="connsiteY24" fmla="*/ 120073 h 1514764"/>
              <a:gd name="connsiteX25" fmla="*/ 27709 w 1385455"/>
              <a:gd name="connsiteY25" fmla="*/ 147782 h 1514764"/>
              <a:gd name="connsiteX26" fmla="*/ 9237 w 1385455"/>
              <a:gd name="connsiteY26" fmla="*/ 221673 h 1514764"/>
              <a:gd name="connsiteX27" fmla="*/ 0 w 1385455"/>
              <a:gd name="connsiteY27" fmla="*/ 277091 h 1514764"/>
              <a:gd name="connsiteX28" fmla="*/ 9237 w 1385455"/>
              <a:gd name="connsiteY28" fmla="*/ 471055 h 1514764"/>
              <a:gd name="connsiteX29" fmla="*/ 36946 w 1385455"/>
              <a:gd name="connsiteY29" fmla="*/ 572655 h 1514764"/>
              <a:gd name="connsiteX30" fmla="*/ 55419 w 1385455"/>
              <a:gd name="connsiteY30" fmla="*/ 637309 h 1514764"/>
              <a:gd name="connsiteX31" fmla="*/ 55419 w 1385455"/>
              <a:gd name="connsiteY31" fmla="*/ 914400 h 1514764"/>
              <a:gd name="connsiteX32" fmla="*/ 36946 w 1385455"/>
              <a:gd name="connsiteY32" fmla="*/ 979055 h 1514764"/>
              <a:gd name="connsiteX33" fmla="*/ 27709 w 1385455"/>
              <a:gd name="connsiteY33" fmla="*/ 1034473 h 1514764"/>
              <a:gd name="connsiteX34" fmla="*/ 46182 w 1385455"/>
              <a:gd name="connsiteY34" fmla="*/ 1191491 h 1514764"/>
              <a:gd name="connsiteX35" fmla="*/ 55419 w 1385455"/>
              <a:gd name="connsiteY35" fmla="*/ 1219200 h 1514764"/>
              <a:gd name="connsiteX36" fmla="*/ 101600 w 1385455"/>
              <a:gd name="connsiteY36" fmla="*/ 1246909 h 1514764"/>
              <a:gd name="connsiteX37" fmla="*/ 147782 w 1385455"/>
              <a:gd name="connsiteY37" fmla="*/ 1265382 h 1514764"/>
              <a:gd name="connsiteX38" fmla="*/ 203200 w 1385455"/>
              <a:gd name="connsiteY38" fmla="*/ 1330036 h 1514764"/>
              <a:gd name="connsiteX39" fmla="*/ 221673 w 1385455"/>
              <a:gd name="connsiteY39" fmla="*/ 1357745 h 1514764"/>
              <a:gd name="connsiteX40" fmla="*/ 286328 w 1385455"/>
              <a:gd name="connsiteY40" fmla="*/ 1422400 h 1514764"/>
              <a:gd name="connsiteX41" fmla="*/ 314037 w 1385455"/>
              <a:gd name="connsiteY41" fmla="*/ 1431636 h 1514764"/>
              <a:gd name="connsiteX42" fmla="*/ 350982 w 1385455"/>
              <a:gd name="connsiteY42" fmla="*/ 1440873 h 1514764"/>
              <a:gd name="connsiteX43" fmla="*/ 471055 w 1385455"/>
              <a:gd name="connsiteY43" fmla="*/ 1487055 h 1514764"/>
              <a:gd name="connsiteX44" fmla="*/ 618837 w 1385455"/>
              <a:gd name="connsiteY44" fmla="*/ 1514764 h 1514764"/>
              <a:gd name="connsiteX45" fmla="*/ 923637 w 1385455"/>
              <a:gd name="connsiteY45" fmla="*/ 1496291 h 1514764"/>
              <a:gd name="connsiteX46" fmla="*/ 1034473 w 1385455"/>
              <a:gd name="connsiteY46" fmla="*/ 1450109 h 1514764"/>
              <a:gd name="connsiteX47" fmla="*/ 1117600 w 1385455"/>
              <a:gd name="connsiteY47" fmla="*/ 1422400 h 1514764"/>
              <a:gd name="connsiteX48" fmla="*/ 1200728 w 1385455"/>
              <a:gd name="connsiteY48" fmla="*/ 1394691 h 1514764"/>
              <a:gd name="connsiteX49" fmla="*/ 1237673 w 1385455"/>
              <a:gd name="connsiteY49" fmla="*/ 1376218 h 1514764"/>
              <a:gd name="connsiteX50" fmla="*/ 1265382 w 1385455"/>
              <a:gd name="connsiteY50" fmla="*/ 1348509 h 1514764"/>
              <a:gd name="connsiteX51" fmla="*/ 1283855 w 1385455"/>
              <a:gd name="connsiteY51" fmla="*/ 1330036 h 1514764"/>
              <a:gd name="connsiteX52" fmla="*/ 1293091 w 1385455"/>
              <a:gd name="connsiteY52" fmla="*/ 1311564 h 1514764"/>
              <a:gd name="connsiteX0" fmla="*/ 1385455 w 1385455"/>
              <a:gd name="connsiteY0" fmla="*/ 1265382 h 1514764"/>
              <a:gd name="connsiteX1" fmla="*/ 1385455 w 1385455"/>
              <a:gd name="connsiteY1" fmla="*/ 1265382 h 1514764"/>
              <a:gd name="connsiteX2" fmla="*/ 1283855 w 1385455"/>
              <a:gd name="connsiteY2" fmla="*/ 1209964 h 1514764"/>
              <a:gd name="connsiteX3" fmla="*/ 1237673 w 1385455"/>
              <a:gd name="connsiteY3" fmla="*/ 1191491 h 1514764"/>
              <a:gd name="connsiteX4" fmla="*/ 1163782 w 1385455"/>
              <a:gd name="connsiteY4" fmla="*/ 1126836 h 1514764"/>
              <a:gd name="connsiteX5" fmla="*/ 1099128 w 1385455"/>
              <a:gd name="connsiteY5" fmla="*/ 1089891 h 1514764"/>
              <a:gd name="connsiteX6" fmla="*/ 1006764 w 1385455"/>
              <a:gd name="connsiteY6" fmla="*/ 1025236 h 1514764"/>
              <a:gd name="connsiteX7" fmla="*/ 960582 w 1385455"/>
              <a:gd name="connsiteY7" fmla="*/ 932873 h 1514764"/>
              <a:gd name="connsiteX8" fmla="*/ 942109 w 1385455"/>
              <a:gd name="connsiteY8" fmla="*/ 905164 h 1514764"/>
              <a:gd name="connsiteX9" fmla="*/ 895928 w 1385455"/>
              <a:gd name="connsiteY9" fmla="*/ 831273 h 1514764"/>
              <a:gd name="connsiteX10" fmla="*/ 886691 w 1385455"/>
              <a:gd name="connsiteY10" fmla="*/ 701964 h 1514764"/>
              <a:gd name="connsiteX11" fmla="*/ 858982 w 1385455"/>
              <a:gd name="connsiteY11" fmla="*/ 655782 h 1514764"/>
              <a:gd name="connsiteX12" fmla="*/ 840509 w 1385455"/>
              <a:gd name="connsiteY12" fmla="*/ 618836 h 1514764"/>
              <a:gd name="connsiteX13" fmla="*/ 803564 w 1385455"/>
              <a:gd name="connsiteY13" fmla="*/ 563418 h 1514764"/>
              <a:gd name="connsiteX14" fmla="*/ 775855 w 1385455"/>
              <a:gd name="connsiteY14" fmla="*/ 498764 h 1514764"/>
              <a:gd name="connsiteX15" fmla="*/ 701964 w 1385455"/>
              <a:gd name="connsiteY15" fmla="*/ 397164 h 1514764"/>
              <a:gd name="connsiteX16" fmla="*/ 674255 w 1385455"/>
              <a:gd name="connsiteY16" fmla="*/ 350982 h 1514764"/>
              <a:gd name="connsiteX17" fmla="*/ 600364 w 1385455"/>
              <a:gd name="connsiteY17" fmla="*/ 249382 h 1514764"/>
              <a:gd name="connsiteX18" fmla="*/ 563419 w 1385455"/>
              <a:gd name="connsiteY18" fmla="*/ 193964 h 1514764"/>
              <a:gd name="connsiteX19" fmla="*/ 489528 w 1385455"/>
              <a:gd name="connsiteY19" fmla="*/ 101600 h 1514764"/>
              <a:gd name="connsiteX20" fmla="*/ 443346 w 1385455"/>
              <a:gd name="connsiteY20" fmla="*/ 36945 h 1514764"/>
              <a:gd name="connsiteX21" fmla="*/ 341746 w 1385455"/>
              <a:gd name="connsiteY21" fmla="*/ 0 h 1514764"/>
              <a:gd name="connsiteX22" fmla="*/ 184728 w 1385455"/>
              <a:gd name="connsiteY22" fmla="*/ 18473 h 1514764"/>
              <a:gd name="connsiteX23" fmla="*/ 120073 w 1385455"/>
              <a:gd name="connsiteY23" fmla="*/ 64655 h 1514764"/>
              <a:gd name="connsiteX24" fmla="*/ 46182 w 1385455"/>
              <a:gd name="connsiteY24" fmla="*/ 120073 h 1514764"/>
              <a:gd name="connsiteX25" fmla="*/ 27709 w 1385455"/>
              <a:gd name="connsiteY25" fmla="*/ 147782 h 1514764"/>
              <a:gd name="connsiteX26" fmla="*/ 9237 w 1385455"/>
              <a:gd name="connsiteY26" fmla="*/ 221673 h 1514764"/>
              <a:gd name="connsiteX27" fmla="*/ 0 w 1385455"/>
              <a:gd name="connsiteY27" fmla="*/ 277091 h 1514764"/>
              <a:gd name="connsiteX28" fmla="*/ 9237 w 1385455"/>
              <a:gd name="connsiteY28" fmla="*/ 471055 h 1514764"/>
              <a:gd name="connsiteX29" fmla="*/ 36946 w 1385455"/>
              <a:gd name="connsiteY29" fmla="*/ 572655 h 1514764"/>
              <a:gd name="connsiteX30" fmla="*/ 55419 w 1385455"/>
              <a:gd name="connsiteY30" fmla="*/ 637309 h 1514764"/>
              <a:gd name="connsiteX31" fmla="*/ 55419 w 1385455"/>
              <a:gd name="connsiteY31" fmla="*/ 914400 h 1514764"/>
              <a:gd name="connsiteX32" fmla="*/ 36946 w 1385455"/>
              <a:gd name="connsiteY32" fmla="*/ 979055 h 1514764"/>
              <a:gd name="connsiteX33" fmla="*/ 27709 w 1385455"/>
              <a:gd name="connsiteY33" fmla="*/ 1034473 h 1514764"/>
              <a:gd name="connsiteX34" fmla="*/ 46182 w 1385455"/>
              <a:gd name="connsiteY34" fmla="*/ 1191491 h 1514764"/>
              <a:gd name="connsiteX35" fmla="*/ 55419 w 1385455"/>
              <a:gd name="connsiteY35" fmla="*/ 1219200 h 1514764"/>
              <a:gd name="connsiteX36" fmla="*/ 101600 w 1385455"/>
              <a:gd name="connsiteY36" fmla="*/ 1246909 h 1514764"/>
              <a:gd name="connsiteX37" fmla="*/ 147782 w 1385455"/>
              <a:gd name="connsiteY37" fmla="*/ 1265382 h 1514764"/>
              <a:gd name="connsiteX38" fmla="*/ 203200 w 1385455"/>
              <a:gd name="connsiteY38" fmla="*/ 1330036 h 1514764"/>
              <a:gd name="connsiteX39" fmla="*/ 221673 w 1385455"/>
              <a:gd name="connsiteY39" fmla="*/ 1357745 h 1514764"/>
              <a:gd name="connsiteX40" fmla="*/ 286328 w 1385455"/>
              <a:gd name="connsiteY40" fmla="*/ 1422400 h 1514764"/>
              <a:gd name="connsiteX41" fmla="*/ 314037 w 1385455"/>
              <a:gd name="connsiteY41" fmla="*/ 1431636 h 1514764"/>
              <a:gd name="connsiteX42" fmla="*/ 350982 w 1385455"/>
              <a:gd name="connsiteY42" fmla="*/ 1440873 h 1514764"/>
              <a:gd name="connsiteX43" fmla="*/ 471055 w 1385455"/>
              <a:gd name="connsiteY43" fmla="*/ 1487055 h 1514764"/>
              <a:gd name="connsiteX44" fmla="*/ 618837 w 1385455"/>
              <a:gd name="connsiteY44" fmla="*/ 1514764 h 1514764"/>
              <a:gd name="connsiteX45" fmla="*/ 923637 w 1385455"/>
              <a:gd name="connsiteY45" fmla="*/ 1496291 h 1514764"/>
              <a:gd name="connsiteX46" fmla="*/ 1034473 w 1385455"/>
              <a:gd name="connsiteY46" fmla="*/ 1450109 h 1514764"/>
              <a:gd name="connsiteX47" fmla="*/ 1117600 w 1385455"/>
              <a:gd name="connsiteY47" fmla="*/ 1422400 h 1514764"/>
              <a:gd name="connsiteX48" fmla="*/ 1200728 w 1385455"/>
              <a:gd name="connsiteY48" fmla="*/ 1394691 h 1514764"/>
              <a:gd name="connsiteX49" fmla="*/ 1237673 w 1385455"/>
              <a:gd name="connsiteY49" fmla="*/ 1376218 h 1514764"/>
              <a:gd name="connsiteX50" fmla="*/ 1265382 w 1385455"/>
              <a:gd name="connsiteY50" fmla="*/ 1348509 h 1514764"/>
              <a:gd name="connsiteX51" fmla="*/ 1283855 w 1385455"/>
              <a:gd name="connsiteY51" fmla="*/ 1330036 h 1514764"/>
              <a:gd name="connsiteX52" fmla="*/ 1340716 w 1385455"/>
              <a:gd name="connsiteY52" fmla="*/ 1263939 h 1514764"/>
              <a:gd name="connsiteX0" fmla="*/ 1385455 w 1402124"/>
              <a:gd name="connsiteY0" fmla="*/ 1265382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85455 w 1402124"/>
              <a:gd name="connsiteY0" fmla="*/ 1265382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37830 w 1402124"/>
              <a:gd name="connsiteY0" fmla="*/ 1253476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37830 w 1411649"/>
              <a:gd name="connsiteY0" fmla="*/ 1253476 h 1514764"/>
              <a:gd name="connsiteX1" fmla="*/ 1411649 w 1411649"/>
              <a:gd name="connsiteY1" fmla="*/ 1215376 h 1514764"/>
              <a:gd name="connsiteX2" fmla="*/ 1283855 w 1411649"/>
              <a:gd name="connsiteY2" fmla="*/ 1209964 h 1514764"/>
              <a:gd name="connsiteX3" fmla="*/ 1237673 w 1411649"/>
              <a:gd name="connsiteY3" fmla="*/ 1191491 h 1514764"/>
              <a:gd name="connsiteX4" fmla="*/ 1163782 w 1411649"/>
              <a:gd name="connsiteY4" fmla="*/ 1126836 h 1514764"/>
              <a:gd name="connsiteX5" fmla="*/ 1099128 w 1411649"/>
              <a:gd name="connsiteY5" fmla="*/ 1089891 h 1514764"/>
              <a:gd name="connsiteX6" fmla="*/ 1006764 w 1411649"/>
              <a:gd name="connsiteY6" fmla="*/ 1025236 h 1514764"/>
              <a:gd name="connsiteX7" fmla="*/ 960582 w 1411649"/>
              <a:gd name="connsiteY7" fmla="*/ 932873 h 1514764"/>
              <a:gd name="connsiteX8" fmla="*/ 942109 w 1411649"/>
              <a:gd name="connsiteY8" fmla="*/ 905164 h 1514764"/>
              <a:gd name="connsiteX9" fmla="*/ 895928 w 1411649"/>
              <a:gd name="connsiteY9" fmla="*/ 831273 h 1514764"/>
              <a:gd name="connsiteX10" fmla="*/ 886691 w 1411649"/>
              <a:gd name="connsiteY10" fmla="*/ 701964 h 1514764"/>
              <a:gd name="connsiteX11" fmla="*/ 858982 w 1411649"/>
              <a:gd name="connsiteY11" fmla="*/ 655782 h 1514764"/>
              <a:gd name="connsiteX12" fmla="*/ 840509 w 1411649"/>
              <a:gd name="connsiteY12" fmla="*/ 618836 h 1514764"/>
              <a:gd name="connsiteX13" fmla="*/ 803564 w 1411649"/>
              <a:gd name="connsiteY13" fmla="*/ 563418 h 1514764"/>
              <a:gd name="connsiteX14" fmla="*/ 775855 w 1411649"/>
              <a:gd name="connsiteY14" fmla="*/ 498764 h 1514764"/>
              <a:gd name="connsiteX15" fmla="*/ 701964 w 1411649"/>
              <a:gd name="connsiteY15" fmla="*/ 397164 h 1514764"/>
              <a:gd name="connsiteX16" fmla="*/ 674255 w 1411649"/>
              <a:gd name="connsiteY16" fmla="*/ 350982 h 1514764"/>
              <a:gd name="connsiteX17" fmla="*/ 600364 w 1411649"/>
              <a:gd name="connsiteY17" fmla="*/ 249382 h 1514764"/>
              <a:gd name="connsiteX18" fmla="*/ 563419 w 1411649"/>
              <a:gd name="connsiteY18" fmla="*/ 193964 h 1514764"/>
              <a:gd name="connsiteX19" fmla="*/ 489528 w 1411649"/>
              <a:gd name="connsiteY19" fmla="*/ 101600 h 1514764"/>
              <a:gd name="connsiteX20" fmla="*/ 443346 w 1411649"/>
              <a:gd name="connsiteY20" fmla="*/ 36945 h 1514764"/>
              <a:gd name="connsiteX21" fmla="*/ 341746 w 1411649"/>
              <a:gd name="connsiteY21" fmla="*/ 0 h 1514764"/>
              <a:gd name="connsiteX22" fmla="*/ 184728 w 1411649"/>
              <a:gd name="connsiteY22" fmla="*/ 18473 h 1514764"/>
              <a:gd name="connsiteX23" fmla="*/ 120073 w 1411649"/>
              <a:gd name="connsiteY23" fmla="*/ 64655 h 1514764"/>
              <a:gd name="connsiteX24" fmla="*/ 46182 w 1411649"/>
              <a:gd name="connsiteY24" fmla="*/ 120073 h 1514764"/>
              <a:gd name="connsiteX25" fmla="*/ 27709 w 1411649"/>
              <a:gd name="connsiteY25" fmla="*/ 147782 h 1514764"/>
              <a:gd name="connsiteX26" fmla="*/ 9237 w 1411649"/>
              <a:gd name="connsiteY26" fmla="*/ 221673 h 1514764"/>
              <a:gd name="connsiteX27" fmla="*/ 0 w 1411649"/>
              <a:gd name="connsiteY27" fmla="*/ 277091 h 1514764"/>
              <a:gd name="connsiteX28" fmla="*/ 9237 w 1411649"/>
              <a:gd name="connsiteY28" fmla="*/ 471055 h 1514764"/>
              <a:gd name="connsiteX29" fmla="*/ 36946 w 1411649"/>
              <a:gd name="connsiteY29" fmla="*/ 572655 h 1514764"/>
              <a:gd name="connsiteX30" fmla="*/ 55419 w 1411649"/>
              <a:gd name="connsiteY30" fmla="*/ 637309 h 1514764"/>
              <a:gd name="connsiteX31" fmla="*/ 55419 w 1411649"/>
              <a:gd name="connsiteY31" fmla="*/ 914400 h 1514764"/>
              <a:gd name="connsiteX32" fmla="*/ 36946 w 1411649"/>
              <a:gd name="connsiteY32" fmla="*/ 979055 h 1514764"/>
              <a:gd name="connsiteX33" fmla="*/ 27709 w 1411649"/>
              <a:gd name="connsiteY33" fmla="*/ 1034473 h 1514764"/>
              <a:gd name="connsiteX34" fmla="*/ 46182 w 1411649"/>
              <a:gd name="connsiteY34" fmla="*/ 1191491 h 1514764"/>
              <a:gd name="connsiteX35" fmla="*/ 55419 w 1411649"/>
              <a:gd name="connsiteY35" fmla="*/ 1219200 h 1514764"/>
              <a:gd name="connsiteX36" fmla="*/ 101600 w 1411649"/>
              <a:gd name="connsiteY36" fmla="*/ 1246909 h 1514764"/>
              <a:gd name="connsiteX37" fmla="*/ 147782 w 1411649"/>
              <a:gd name="connsiteY37" fmla="*/ 1265382 h 1514764"/>
              <a:gd name="connsiteX38" fmla="*/ 203200 w 1411649"/>
              <a:gd name="connsiteY38" fmla="*/ 1330036 h 1514764"/>
              <a:gd name="connsiteX39" fmla="*/ 221673 w 1411649"/>
              <a:gd name="connsiteY39" fmla="*/ 1357745 h 1514764"/>
              <a:gd name="connsiteX40" fmla="*/ 286328 w 1411649"/>
              <a:gd name="connsiteY40" fmla="*/ 1422400 h 1514764"/>
              <a:gd name="connsiteX41" fmla="*/ 314037 w 1411649"/>
              <a:gd name="connsiteY41" fmla="*/ 1431636 h 1514764"/>
              <a:gd name="connsiteX42" fmla="*/ 350982 w 1411649"/>
              <a:gd name="connsiteY42" fmla="*/ 1440873 h 1514764"/>
              <a:gd name="connsiteX43" fmla="*/ 471055 w 1411649"/>
              <a:gd name="connsiteY43" fmla="*/ 1487055 h 1514764"/>
              <a:gd name="connsiteX44" fmla="*/ 618837 w 1411649"/>
              <a:gd name="connsiteY44" fmla="*/ 1514764 h 1514764"/>
              <a:gd name="connsiteX45" fmla="*/ 923637 w 1411649"/>
              <a:gd name="connsiteY45" fmla="*/ 1496291 h 1514764"/>
              <a:gd name="connsiteX46" fmla="*/ 1034473 w 1411649"/>
              <a:gd name="connsiteY46" fmla="*/ 1450109 h 1514764"/>
              <a:gd name="connsiteX47" fmla="*/ 1117600 w 1411649"/>
              <a:gd name="connsiteY47" fmla="*/ 1422400 h 1514764"/>
              <a:gd name="connsiteX48" fmla="*/ 1200728 w 1411649"/>
              <a:gd name="connsiteY48" fmla="*/ 1394691 h 1514764"/>
              <a:gd name="connsiteX49" fmla="*/ 1237673 w 1411649"/>
              <a:gd name="connsiteY49" fmla="*/ 1376218 h 1514764"/>
              <a:gd name="connsiteX50" fmla="*/ 1265382 w 1411649"/>
              <a:gd name="connsiteY50" fmla="*/ 1348509 h 1514764"/>
              <a:gd name="connsiteX51" fmla="*/ 1283855 w 1411649"/>
              <a:gd name="connsiteY51" fmla="*/ 1330036 h 1514764"/>
              <a:gd name="connsiteX52" fmla="*/ 1340716 w 1411649"/>
              <a:gd name="connsiteY52" fmla="*/ 1263939 h 1514764"/>
              <a:gd name="connsiteX0" fmla="*/ 1337830 w 1411649"/>
              <a:gd name="connsiteY0" fmla="*/ 1253476 h 1514764"/>
              <a:gd name="connsiteX1" fmla="*/ 1411649 w 1411649"/>
              <a:gd name="connsiteY1" fmla="*/ 1215376 h 1514764"/>
              <a:gd name="connsiteX2" fmla="*/ 1283855 w 1411649"/>
              <a:gd name="connsiteY2" fmla="*/ 1209964 h 1514764"/>
              <a:gd name="connsiteX3" fmla="*/ 1237673 w 1411649"/>
              <a:gd name="connsiteY3" fmla="*/ 1191491 h 1514764"/>
              <a:gd name="connsiteX4" fmla="*/ 1163782 w 1411649"/>
              <a:gd name="connsiteY4" fmla="*/ 1126836 h 1514764"/>
              <a:gd name="connsiteX5" fmla="*/ 1099128 w 1411649"/>
              <a:gd name="connsiteY5" fmla="*/ 1089891 h 1514764"/>
              <a:gd name="connsiteX6" fmla="*/ 1006764 w 1411649"/>
              <a:gd name="connsiteY6" fmla="*/ 1025236 h 1514764"/>
              <a:gd name="connsiteX7" fmla="*/ 960582 w 1411649"/>
              <a:gd name="connsiteY7" fmla="*/ 932873 h 1514764"/>
              <a:gd name="connsiteX8" fmla="*/ 942109 w 1411649"/>
              <a:gd name="connsiteY8" fmla="*/ 905164 h 1514764"/>
              <a:gd name="connsiteX9" fmla="*/ 895928 w 1411649"/>
              <a:gd name="connsiteY9" fmla="*/ 831273 h 1514764"/>
              <a:gd name="connsiteX10" fmla="*/ 886691 w 1411649"/>
              <a:gd name="connsiteY10" fmla="*/ 701964 h 1514764"/>
              <a:gd name="connsiteX11" fmla="*/ 858982 w 1411649"/>
              <a:gd name="connsiteY11" fmla="*/ 655782 h 1514764"/>
              <a:gd name="connsiteX12" fmla="*/ 840509 w 1411649"/>
              <a:gd name="connsiteY12" fmla="*/ 618836 h 1514764"/>
              <a:gd name="connsiteX13" fmla="*/ 803564 w 1411649"/>
              <a:gd name="connsiteY13" fmla="*/ 563418 h 1514764"/>
              <a:gd name="connsiteX14" fmla="*/ 775855 w 1411649"/>
              <a:gd name="connsiteY14" fmla="*/ 498764 h 1514764"/>
              <a:gd name="connsiteX15" fmla="*/ 701964 w 1411649"/>
              <a:gd name="connsiteY15" fmla="*/ 397164 h 1514764"/>
              <a:gd name="connsiteX16" fmla="*/ 674255 w 1411649"/>
              <a:gd name="connsiteY16" fmla="*/ 350982 h 1514764"/>
              <a:gd name="connsiteX17" fmla="*/ 600364 w 1411649"/>
              <a:gd name="connsiteY17" fmla="*/ 249382 h 1514764"/>
              <a:gd name="connsiteX18" fmla="*/ 563419 w 1411649"/>
              <a:gd name="connsiteY18" fmla="*/ 193964 h 1514764"/>
              <a:gd name="connsiteX19" fmla="*/ 489528 w 1411649"/>
              <a:gd name="connsiteY19" fmla="*/ 101600 h 1514764"/>
              <a:gd name="connsiteX20" fmla="*/ 443346 w 1411649"/>
              <a:gd name="connsiteY20" fmla="*/ 36945 h 1514764"/>
              <a:gd name="connsiteX21" fmla="*/ 341746 w 1411649"/>
              <a:gd name="connsiteY21" fmla="*/ 0 h 1514764"/>
              <a:gd name="connsiteX22" fmla="*/ 184728 w 1411649"/>
              <a:gd name="connsiteY22" fmla="*/ 18473 h 1514764"/>
              <a:gd name="connsiteX23" fmla="*/ 120073 w 1411649"/>
              <a:gd name="connsiteY23" fmla="*/ 64655 h 1514764"/>
              <a:gd name="connsiteX24" fmla="*/ 46182 w 1411649"/>
              <a:gd name="connsiteY24" fmla="*/ 120073 h 1514764"/>
              <a:gd name="connsiteX25" fmla="*/ 27709 w 1411649"/>
              <a:gd name="connsiteY25" fmla="*/ 147782 h 1514764"/>
              <a:gd name="connsiteX26" fmla="*/ 9237 w 1411649"/>
              <a:gd name="connsiteY26" fmla="*/ 221673 h 1514764"/>
              <a:gd name="connsiteX27" fmla="*/ 0 w 1411649"/>
              <a:gd name="connsiteY27" fmla="*/ 277091 h 1514764"/>
              <a:gd name="connsiteX28" fmla="*/ 9237 w 1411649"/>
              <a:gd name="connsiteY28" fmla="*/ 471055 h 1514764"/>
              <a:gd name="connsiteX29" fmla="*/ 36946 w 1411649"/>
              <a:gd name="connsiteY29" fmla="*/ 572655 h 1514764"/>
              <a:gd name="connsiteX30" fmla="*/ 55419 w 1411649"/>
              <a:gd name="connsiteY30" fmla="*/ 637309 h 1514764"/>
              <a:gd name="connsiteX31" fmla="*/ 55419 w 1411649"/>
              <a:gd name="connsiteY31" fmla="*/ 914400 h 1514764"/>
              <a:gd name="connsiteX32" fmla="*/ 36946 w 1411649"/>
              <a:gd name="connsiteY32" fmla="*/ 979055 h 1514764"/>
              <a:gd name="connsiteX33" fmla="*/ 27709 w 1411649"/>
              <a:gd name="connsiteY33" fmla="*/ 1034473 h 1514764"/>
              <a:gd name="connsiteX34" fmla="*/ 46182 w 1411649"/>
              <a:gd name="connsiteY34" fmla="*/ 1191491 h 1514764"/>
              <a:gd name="connsiteX35" fmla="*/ 55419 w 1411649"/>
              <a:gd name="connsiteY35" fmla="*/ 1219200 h 1514764"/>
              <a:gd name="connsiteX36" fmla="*/ 101600 w 1411649"/>
              <a:gd name="connsiteY36" fmla="*/ 1246909 h 1514764"/>
              <a:gd name="connsiteX37" fmla="*/ 147782 w 1411649"/>
              <a:gd name="connsiteY37" fmla="*/ 1265382 h 1514764"/>
              <a:gd name="connsiteX38" fmla="*/ 203200 w 1411649"/>
              <a:gd name="connsiteY38" fmla="*/ 1330036 h 1514764"/>
              <a:gd name="connsiteX39" fmla="*/ 221673 w 1411649"/>
              <a:gd name="connsiteY39" fmla="*/ 1357745 h 1514764"/>
              <a:gd name="connsiteX40" fmla="*/ 286328 w 1411649"/>
              <a:gd name="connsiteY40" fmla="*/ 1422400 h 1514764"/>
              <a:gd name="connsiteX41" fmla="*/ 314037 w 1411649"/>
              <a:gd name="connsiteY41" fmla="*/ 1431636 h 1514764"/>
              <a:gd name="connsiteX42" fmla="*/ 350982 w 1411649"/>
              <a:gd name="connsiteY42" fmla="*/ 1440873 h 1514764"/>
              <a:gd name="connsiteX43" fmla="*/ 471055 w 1411649"/>
              <a:gd name="connsiteY43" fmla="*/ 1487055 h 1514764"/>
              <a:gd name="connsiteX44" fmla="*/ 618837 w 1411649"/>
              <a:gd name="connsiteY44" fmla="*/ 1514764 h 1514764"/>
              <a:gd name="connsiteX45" fmla="*/ 923637 w 1411649"/>
              <a:gd name="connsiteY45" fmla="*/ 1496291 h 1514764"/>
              <a:gd name="connsiteX46" fmla="*/ 1034473 w 1411649"/>
              <a:gd name="connsiteY46" fmla="*/ 1450109 h 1514764"/>
              <a:gd name="connsiteX47" fmla="*/ 1117600 w 1411649"/>
              <a:gd name="connsiteY47" fmla="*/ 1422400 h 1514764"/>
              <a:gd name="connsiteX48" fmla="*/ 1200728 w 1411649"/>
              <a:gd name="connsiteY48" fmla="*/ 1394691 h 1514764"/>
              <a:gd name="connsiteX49" fmla="*/ 1237673 w 1411649"/>
              <a:gd name="connsiteY49" fmla="*/ 1376218 h 1514764"/>
              <a:gd name="connsiteX50" fmla="*/ 1265382 w 1411649"/>
              <a:gd name="connsiteY50" fmla="*/ 1348509 h 1514764"/>
              <a:gd name="connsiteX51" fmla="*/ 1283855 w 1411649"/>
              <a:gd name="connsiteY51" fmla="*/ 1330036 h 1514764"/>
              <a:gd name="connsiteX52" fmla="*/ 1338335 w 1411649"/>
              <a:gd name="connsiteY52" fmla="*/ 1259177 h 151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411649" h="1514764">
                <a:moveTo>
                  <a:pt x="1337830" y="1253476"/>
                </a:moveTo>
                <a:lnTo>
                  <a:pt x="1411649" y="1215376"/>
                </a:lnTo>
                <a:cubicBezTo>
                  <a:pt x="1375401" y="1218334"/>
                  <a:pt x="1312851" y="1213945"/>
                  <a:pt x="1283855" y="1209964"/>
                </a:cubicBezTo>
                <a:cubicBezTo>
                  <a:pt x="1254859" y="1205983"/>
                  <a:pt x="1252166" y="1199543"/>
                  <a:pt x="1237673" y="1191491"/>
                </a:cubicBezTo>
                <a:cubicBezTo>
                  <a:pt x="1177263" y="1157930"/>
                  <a:pt x="1222397" y="1169465"/>
                  <a:pt x="1163782" y="1126836"/>
                </a:cubicBezTo>
                <a:cubicBezTo>
                  <a:pt x="1143708" y="1112237"/>
                  <a:pt x="1120268" y="1102900"/>
                  <a:pt x="1099128" y="1089891"/>
                </a:cubicBezTo>
                <a:cubicBezTo>
                  <a:pt x="1056891" y="1063899"/>
                  <a:pt x="1043450" y="1052751"/>
                  <a:pt x="1006764" y="1025236"/>
                </a:cubicBezTo>
                <a:cubicBezTo>
                  <a:pt x="929693" y="896786"/>
                  <a:pt x="1023433" y="1058573"/>
                  <a:pt x="960582" y="932873"/>
                </a:cubicBezTo>
                <a:cubicBezTo>
                  <a:pt x="955618" y="922944"/>
                  <a:pt x="947616" y="914802"/>
                  <a:pt x="942109" y="905164"/>
                </a:cubicBezTo>
                <a:cubicBezTo>
                  <a:pt x="901537" y="834161"/>
                  <a:pt x="948911" y="901916"/>
                  <a:pt x="895928" y="831273"/>
                </a:cubicBezTo>
                <a:cubicBezTo>
                  <a:pt x="892849" y="788170"/>
                  <a:pt x="895593" y="744250"/>
                  <a:pt x="886691" y="701964"/>
                </a:cubicBezTo>
                <a:cubicBezTo>
                  <a:pt x="882993" y="684397"/>
                  <a:pt x="867700" y="671475"/>
                  <a:pt x="858982" y="655782"/>
                </a:cubicBezTo>
                <a:cubicBezTo>
                  <a:pt x="852295" y="643746"/>
                  <a:pt x="847593" y="630643"/>
                  <a:pt x="840509" y="618836"/>
                </a:cubicBezTo>
                <a:cubicBezTo>
                  <a:pt x="829087" y="599798"/>
                  <a:pt x="814090" y="582966"/>
                  <a:pt x="803564" y="563418"/>
                </a:cubicBezTo>
                <a:cubicBezTo>
                  <a:pt x="792448" y="542773"/>
                  <a:pt x="786889" y="519453"/>
                  <a:pt x="775855" y="498764"/>
                </a:cubicBezTo>
                <a:cubicBezTo>
                  <a:pt x="683688" y="325951"/>
                  <a:pt x="767778" y="484916"/>
                  <a:pt x="701964" y="397164"/>
                </a:cubicBezTo>
                <a:cubicBezTo>
                  <a:pt x="691193" y="382802"/>
                  <a:pt x="684425" y="365775"/>
                  <a:pt x="674255" y="350982"/>
                </a:cubicBezTo>
                <a:cubicBezTo>
                  <a:pt x="650531" y="316474"/>
                  <a:pt x="624513" y="283593"/>
                  <a:pt x="600364" y="249382"/>
                </a:cubicBezTo>
                <a:cubicBezTo>
                  <a:pt x="587561" y="231244"/>
                  <a:pt x="577632" y="211020"/>
                  <a:pt x="563419" y="193964"/>
                </a:cubicBezTo>
                <a:cubicBezTo>
                  <a:pt x="551265" y="179379"/>
                  <a:pt x="503572" y="124071"/>
                  <a:pt x="489528" y="101600"/>
                </a:cubicBezTo>
                <a:cubicBezTo>
                  <a:pt x="466967" y="65503"/>
                  <a:pt x="479127" y="62503"/>
                  <a:pt x="443346" y="36945"/>
                </a:cubicBezTo>
                <a:cubicBezTo>
                  <a:pt x="414853" y="16593"/>
                  <a:pt x="373244" y="9000"/>
                  <a:pt x="341746" y="0"/>
                </a:cubicBezTo>
                <a:cubicBezTo>
                  <a:pt x="289407" y="6158"/>
                  <a:pt x="236845" y="10655"/>
                  <a:pt x="184728" y="18473"/>
                </a:cubicBezTo>
                <a:cubicBezTo>
                  <a:pt x="147786" y="24014"/>
                  <a:pt x="150863" y="37286"/>
                  <a:pt x="120073" y="64655"/>
                </a:cubicBezTo>
                <a:cubicBezTo>
                  <a:pt x="87166" y="93905"/>
                  <a:pt x="77938" y="98902"/>
                  <a:pt x="46182" y="120073"/>
                </a:cubicBezTo>
                <a:cubicBezTo>
                  <a:pt x="40024" y="129309"/>
                  <a:pt x="32673" y="137853"/>
                  <a:pt x="27709" y="147782"/>
                </a:cubicBezTo>
                <a:cubicBezTo>
                  <a:pt x="18553" y="166093"/>
                  <a:pt x="12248" y="205113"/>
                  <a:pt x="9237" y="221673"/>
                </a:cubicBezTo>
                <a:cubicBezTo>
                  <a:pt x="5887" y="240098"/>
                  <a:pt x="3079" y="258618"/>
                  <a:pt x="0" y="277091"/>
                </a:cubicBezTo>
                <a:cubicBezTo>
                  <a:pt x="3079" y="341746"/>
                  <a:pt x="4273" y="406518"/>
                  <a:pt x="9237" y="471055"/>
                </a:cubicBezTo>
                <a:cubicBezTo>
                  <a:pt x="12787" y="517209"/>
                  <a:pt x="25298" y="526061"/>
                  <a:pt x="36946" y="572655"/>
                </a:cubicBezTo>
                <a:cubicBezTo>
                  <a:pt x="48543" y="619045"/>
                  <a:pt x="42168" y="597558"/>
                  <a:pt x="55419" y="637309"/>
                </a:cubicBezTo>
                <a:cubicBezTo>
                  <a:pt x="71439" y="765470"/>
                  <a:pt x="70224" y="721940"/>
                  <a:pt x="55419" y="914400"/>
                </a:cubicBezTo>
                <a:cubicBezTo>
                  <a:pt x="53054" y="945150"/>
                  <a:pt x="43114" y="951298"/>
                  <a:pt x="36946" y="979055"/>
                </a:cubicBezTo>
                <a:cubicBezTo>
                  <a:pt x="32883" y="997337"/>
                  <a:pt x="30788" y="1016000"/>
                  <a:pt x="27709" y="1034473"/>
                </a:cubicBezTo>
                <a:cubicBezTo>
                  <a:pt x="33867" y="1086812"/>
                  <a:pt x="38364" y="1139374"/>
                  <a:pt x="46182" y="1191491"/>
                </a:cubicBezTo>
                <a:cubicBezTo>
                  <a:pt x="47626" y="1201119"/>
                  <a:pt x="48535" y="1212316"/>
                  <a:pt x="55419" y="1219200"/>
                </a:cubicBezTo>
                <a:cubicBezTo>
                  <a:pt x="68113" y="1231894"/>
                  <a:pt x="85543" y="1238881"/>
                  <a:pt x="101600" y="1246909"/>
                </a:cubicBezTo>
                <a:cubicBezTo>
                  <a:pt x="116429" y="1254324"/>
                  <a:pt x="132388" y="1259224"/>
                  <a:pt x="147782" y="1265382"/>
                </a:cubicBezTo>
                <a:cubicBezTo>
                  <a:pt x="181349" y="1298949"/>
                  <a:pt x="173578" y="1288565"/>
                  <a:pt x="203200" y="1330036"/>
                </a:cubicBezTo>
                <a:cubicBezTo>
                  <a:pt x="209652" y="1339069"/>
                  <a:pt x="214247" y="1349494"/>
                  <a:pt x="221673" y="1357745"/>
                </a:cubicBezTo>
                <a:cubicBezTo>
                  <a:pt x="242062" y="1380400"/>
                  <a:pt x="257413" y="1412762"/>
                  <a:pt x="286328" y="1422400"/>
                </a:cubicBezTo>
                <a:cubicBezTo>
                  <a:pt x="295564" y="1425479"/>
                  <a:pt x="304676" y="1428961"/>
                  <a:pt x="314037" y="1431636"/>
                </a:cubicBezTo>
                <a:cubicBezTo>
                  <a:pt x="326243" y="1435123"/>
                  <a:pt x="339096" y="1436416"/>
                  <a:pt x="350982" y="1440873"/>
                </a:cubicBezTo>
                <a:cubicBezTo>
                  <a:pt x="419286" y="1466487"/>
                  <a:pt x="363764" y="1467548"/>
                  <a:pt x="471055" y="1487055"/>
                </a:cubicBezTo>
                <a:cubicBezTo>
                  <a:pt x="588101" y="1508335"/>
                  <a:pt x="538902" y="1498776"/>
                  <a:pt x="618837" y="1514764"/>
                </a:cubicBezTo>
                <a:cubicBezTo>
                  <a:pt x="720437" y="1508606"/>
                  <a:pt x="822184" y="1504517"/>
                  <a:pt x="923637" y="1496291"/>
                </a:cubicBezTo>
                <a:cubicBezTo>
                  <a:pt x="965902" y="1492864"/>
                  <a:pt x="995642" y="1465642"/>
                  <a:pt x="1034473" y="1450109"/>
                </a:cubicBezTo>
                <a:cubicBezTo>
                  <a:pt x="1179022" y="1392289"/>
                  <a:pt x="998282" y="1462173"/>
                  <a:pt x="1117600" y="1422400"/>
                </a:cubicBezTo>
                <a:cubicBezTo>
                  <a:pt x="1221939" y="1387620"/>
                  <a:pt x="1112194" y="1416823"/>
                  <a:pt x="1200728" y="1394691"/>
                </a:cubicBezTo>
                <a:cubicBezTo>
                  <a:pt x="1213043" y="1388533"/>
                  <a:pt x="1226469" y="1384221"/>
                  <a:pt x="1237673" y="1376218"/>
                </a:cubicBezTo>
                <a:cubicBezTo>
                  <a:pt x="1248302" y="1368626"/>
                  <a:pt x="1256146" y="1357745"/>
                  <a:pt x="1265382" y="1348509"/>
                </a:cubicBezTo>
                <a:lnTo>
                  <a:pt x="1283855" y="1330036"/>
                </a:lnTo>
                <a:cubicBezTo>
                  <a:pt x="1286934" y="1323879"/>
                  <a:pt x="1335256" y="1265334"/>
                  <a:pt x="1338335" y="1259177"/>
                </a:cubicBez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/>
          </a:p>
        </p:txBody>
      </p:sp>
      <p:sp>
        <p:nvSpPr>
          <p:cNvPr id="49" name="Vrije vorm: vorm 48">
            <a:extLst>
              <a:ext uri="{FF2B5EF4-FFF2-40B4-BE49-F238E27FC236}">
                <a16:creationId xmlns:a16="http://schemas.microsoft.com/office/drawing/2014/main" id="{58344B9C-CAE9-C6EA-6855-B716B0484770}"/>
              </a:ext>
            </a:extLst>
          </p:cNvPr>
          <p:cNvSpPr/>
          <p:nvPr/>
        </p:nvSpPr>
        <p:spPr>
          <a:xfrm>
            <a:off x="886452" y="1727200"/>
            <a:ext cx="1496530" cy="1681018"/>
          </a:xfrm>
          <a:custGeom>
            <a:avLst/>
            <a:gdLst>
              <a:gd name="connsiteX0" fmla="*/ 46421 w 1496530"/>
              <a:gd name="connsiteY0" fmla="*/ 748145 h 1681018"/>
              <a:gd name="connsiteX1" fmla="*/ 46421 w 1496530"/>
              <a:gd name="connsiteY1" fmla="*/ 748145 h 1681018"/>
              <a:gd name="connsiteX2" fmla="*/ 9475 w 1496530"/>
              <a:gd name="connsiteY2" fmla="*/ 840509 h 1681018"/>
              <a:gd name="connsiteX3" fmla="*/ 239 w 1496530"/>
              <a:gd name="connsiteY3" fmla="*/ 877455 h 1681018"/>
              <a:gd name="connsiteX4" fmla="*/ 64893 w 1496530"/>
              <a:gd name="connsiteY4" fmla="*/ 932873 h 1681018"/>
              <a:gd name="connsiteX5" fmla="*/ 101839 w 1496530"/>
              <a:gd name="connsiteY5" fmla="*/ 960582 h 1681018"/>
              <a:gd name="connsiteX6" fmla="*/ 194203 w 1496530"/>
              <a:gd name="connsiteY6" fmla="*/ 1006764 h 1681018"/>
              <a:gd name="connsiteX7" fmla="*/ 231148 w 1496530"/>
              <a:gd name="connsiteY7" fmla="*/ 1034473 h 1681018"/>
              <a:gd name="connsiteX8" fmla="*/ 295803 w 1496530"/>
              <a:gd name="connsiteY8" fmla="*/ 1108364 h 1681018"/>
              <a:gd name="connsiteX9" fmla="*/ 314275 w 1496530"/>
              <a:gd name="connsiteY9" fmla="*/ 1145309 h 1681018"/>
              <a:gd name="connsiteX10" fmla="*/ 341984 w 1496530"/>
              <a:gd name="connsiteY10" fmla="*/ 1274618 h 1681018"/>
              <a:gd name="connsiteX11" fmla="*/ 360457 w 1496530"/>
              <a:gd name="connsiteY11" fmla="*/ 1320800 h 1681018"/>
              <a:gd name="connsiteX12" fmla="*/ 378930 w 1496530"/>
              <a:gd name="connsiteY12" fmla="*/ 1357745 h 1681018"/>
              <a:gd name="connsiteX13" fmla="*/ 388166 w 1496530"/>
              <a:gd name="connsiteY13" fmla="*/ 1385455 h 1681018"/>
              <a:gd name="connsiteX14" fmla="*/ 452821 w 1496530"/>
              <a:gd name="connsiteY14" fmla="*/ 1468582 h 1681018"/>
              <a:gd name="connsiteX15" fmla="*/ 499003 w 1496530"/>
              <a:gd name="connsiteY15" fmla="*/ 1524000 h 1681018"/>
              <a:gd name="connsiteX16" fmla="*/ 545184 w 1496530"/>
              <a:gd name="connsiteY16" fmla="*/ 1588655 h 1681018"/>
              <a:gd name="connsiteX17" fmla="*/ 572893 w 1496530"/>
              <a:gd name="connsiteY17" fmla="*/ 1616364 h 1681018"/>
              <a:gd name="connsiteX18" fmla="*/ 591366 w 1496530"/>
              <a:gd name="connsiteY18" fmla="*/ 1644073 h 1681018"/>
              <a:gd name="connsiteX19" fmla="*/ 656021 w 1496530"/>
              <a:gd name="connsiteY19" fmla="*/ 1681018 h 1681018"/>
              <a:gd name="connsiteX20" fmla="*/ 757621 w 1496530"/>
              <a:gd name="connsiteY20" fmla="*/ 1671782 h 1681018"/>
              <a:gd name="connsiteX21" fmla="*/ 794566 w 1496530"/>
              <a:gd name="connsiteY21" fmla="*/ 1625600 h 1681018"/>
              <a:gd name="connsiteX22" fmla="*/ 822275 w 1496530"/>
              <a:gd name="connsiteY22" fmla="*/ 1607127 h 1681018"/>
              <a:gd name="connsiteX23" fmla="*/ 849984 w 1496530"/>
              <a:gd name="connsiteY23" fmla="*/ 1542473 h 1681018"/>
              <a:gd name="connsiteX24" fmla="*/ 868457 w 1496530"/>
              <a:gd name="connsiteY24" fmla="*/ 1477818 h 1681018"/>
              <a:gd name="connsiteX25" fmla="*/ 877693 w 1496530"/>
              <a:gd name="connsiteY25" fmla="*/ 1450109 h 1681018"/>
              <a:gd name="connsiteX26" fmla="*/ 896166 w 1496530"/>
              <a:gd name="connsiteY26" fmla="*/ 1422400 h 1681018"/>
              <a:gd name="connsiteX27" fmla="*/ 923875 w 1496530"/>
              <a:gd name="connsiteY27" fmla="*/ 1348509 h 1681018"/>
              <a:gd name="connsiteX28" fmla="*/ 960821 w 1496530"/>
              <a:gd name="connsiteY28" fmla="*/ 1265382 h 1681018"/>
              <a:gd name="connsiteX29" fmla="*/ 988530 w 1496530"/>
              <a:gd name="connsiteY29" fmla="*/ 1191491 h 1681018"/>
              <a:gd name="connsiteX30" fmla="*/ 1007003 w 1496530"/>
              <a:gd name="connsiteY30" fmla="*/ 1154545 h 1681018"/>
              <a:gd name="connsiteX31" fmla="*/ 1117839 w 1496530"/>
              <a:gd name="connsiteY31" fmla="*/ 1071418 h 1681018"/>
              <a:gd name="connsiteX32" fmla="*/ 1145548 w 1496530"/>
              <a:gd name="connsiteY32" fmla="*/ 1043709 h 1681018"/>
              <a:gd name="connsiteX33" fmla="*/ 1256384 w 1496530"/>
              <a:gd name="connsiteY33" fmla="*/ 969818 h 1681018"/>
              <a:gd name="connsiteX34" fmla="*/ 1293330 w 1496530"/>
              <a:gd name="connsiteY34" fmla="*/ 960582 h 1681018"/>
              <a:gd name="connsiteX35" fmla="*/ 1339512 w 1496530"/>
              <a:gd name="connsiteY35" fmla="*/ 932873 h 1681018"/>
              <a:gd name="connsiteX36" fmla="*/ 1367221 w 1496530"/>
              <a:gd name="connsiteY36" fmla="*/ 923636 h 1681018"/>
              <a:gd name="connsiteX37" fmla="*/ 1394930 w 1496530"/>
              <a:gd name="connsiteY37" fmla="*/ 895927 h 1681018"/>
              <a:gd name="connsiteX38" fmla="*/ 1431875 w 1496530"/>
              <a:gd name="connsiteY38" fmla="*/ 840509 h 1681018"/>
              <a:gd name="connsiteX39" fmla="*/ 1459584 w 1496530"/>
              <a:gd name="connsiteY39" fmla="*/ 822036 h 1681018"/>
              <a:gd name="connsiteX40" fmla="*/ 1487293 w 1496530"/>
              <a:gd name="connsiteY40" fmla="*/ 757382 h 1681018"/>
              <a:gd name="connsiteX41" fmla="*/ 1496530 w 1496530"/>
              <a:gd name="connsiteY41" fmla="*/ 720436 h 1681018"/>
              <a:gd name="connsiteX42" fmla="*/ 1487293 w 1496530"/>
              <a:gd name="connsiteY42" fmla="*/ 563418 h 1681018"/>
              <a:gd name="connsiteX43" fmla="*/ 1468821 w 1496530"/>
              <a:gd name="connsiteY43" fmla="*/ 498764 h 1681018"/>
              <a:gd name="connsiteX44" fmla="*/ 1450348 w 1496530"/>
              <a:gd name="connsiteY44" fmla="*/ 424873 h 1681018"/>
              <a:gd name="connsiteX45" fmla="*/ 1330275 w 1496530"/>
              <a:gd name="connsiteY45" fmla="*/ 221673 h 1681018"/>
              <a:gd name="connsiteX46" fmla="*/ 1284093 w 1496530"/>
              <a:gd name="connsiteY46" fmla="*/ 147782 h 1681018"/>
              <a:gd name="connsiteX47" fmla="*/ 1228675 w 1496530"/>
              <a:gd name="connsiteY47" fmla="*/ 64655 h 1681018"/>
              <a:gd name="connsiteX48" fmla="*/ 1108603 w 1496530"/>
              <a:gd name="connsiteY48" fmla="*/ 0 h 1681018"/>
              <a:gd name="connsiteX49" fmla="*/ 988530 w 1496530"/>
              <a:gd name="connsiteY49" fmla="*/ 27709 h 1681018"/>
              <a:gd name="connsiteX50" fmla="*/ 951584 w 1496530"/>
              <a:gd name="connsiteY50" fmla="*/ 83127 h 1681018"/>
              <a:gd name="connsiteX51" fmla="*/ 942348 w 1496530"/>
              <a:gd name="connsiteY51" fmla="*/ 120073 h 1681018"/>
              <a:gd name="connsiteX52" fmla="*/ 886930 w 1496530"/>
              <a:gd name="connsiteY52" fmla="*/ 138545 h 1681018"/>
              <a:gd name="connsiteX53" fmla="*/ 849984 w 1496530"/>
              <a:gd name="connsiteY53" fmla="*/ 157018 h 1681018"/>
              <a:gd name="connsiteX54" fmla="*/ 803803 w 1496530"/>
              <a:gd name="connsiteY54" fmla="*/ 166255 h 1681018"/>
              <a:gd name="connsiteX55" fmla="*/ 757621 w 1496530"/>
              <a:gd name="connsiteY55" fmla="*/ 184727 h 1681018"/>
              <a:gd name="connsiteX56" fmla="*/ 729912 w 1496530"/>
              <a:gd name="connsiteY56" fmla="*/ 212436 h 1681018"/>
              <a:gd name="connsiteX57" fmla="*/ 665257 w 1496530"/>
              <a:gd name="connsiteY57" fmla="*/ 230909 h 1681018"/>
              <a:gd name="connsiteX58" fmla="*/ 591366 w 1496530"/>
              <a:gd name="connsiteY58" fmla="*/ 277091 h 1681018"/>
              <a:gd name="connsiteX59" fmla="*/ 535948 w 1496530"/>
              <a:gd name="connsiteY59" fmla="*/ 332509 h 1681018"/>
              <a:gd name="connsiteX60" fmla="*/ 508239 w 1496530"/>
              <a:gd name="connsiteY60" fmla="*/ 360218 h 1681018"/>
              <a:gd name="connsiteX61" fmla="*/ 471293 w 1496530"/>
              <a:gd name="connsiteY61" fmla="*/ 387927 h 1681018"/>
              <a:gd name="connsiteX62" fmla="*/ 397403 w 1496530"/>
              <a:gd name="connsiteY62" fmla="*/ 452582 h 1681018"/>
              <a:gd name="connsiteX63" fmla="*/ 369693 w 1496530"/>
              <a:gd name="connsiteY63" fmla="*/ 480291 h 1681018"/>
              <a:gd name="connsiteX64" fmla="*/ 314275 w 1496530"/>
              <a:gd name="connsiteY64" fmla="*/ 498764 h 1681018"/>
              <a:gd name="connsiteX65" fmla="*/ 277330 w 1496530"/>
              <a:gd name="connsiteY65" fmla="*/ 517236 h 1681018"/>
              <a:gd name="connsiteX66" fmla="*/ 212675 w 1496530"/>
              <a:gd name="connsiteY66" fmla="*/ 535709 h 1681018"/>
              <a:gd name="connsiteX67" fmla="*/ 175730 w 1496530"/>
              <a:gd name="connsiteY67" fmla="*/ 554182 h 1681018"/>
              <a:gd name="connsiteX68" fmla="*/ 148021 w 1496530"/>
              <a:gd name="connsiteY68" fmla="*/ 591127 h 1681018"/>
              <a:gd name="connsiteX69" fmla="*/ 129548 w 1496530"/>
              <a:gd name="connsiteY69" fmla="*/ 628073 h 1681018"/>
              <a:gd name="connsiteX70" fmla="*/ 111075 w 1496530"/>
              <a:gd name="connsiteY70" fmla="*/ 655782 h 1681018"/>
              <a:gd name="connsiteX71" fmla="*/ 83366 w 1496530"/>
              <a:gd name="connsiteY71" fmla="*/ 748145 h 1681018"/>
              <a:gd name="connsiteX72" fmla="*/ 46421 w 1496530"/>
              <a:gd name="connsiteY72" fmla="*/ 748145 h 1681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496530" h="1681018">
                <a:moveTo>
                  <a:pt x="46421" y="748145"/>
                </a:moveTo>
                <a:lnTo>
                  <a:pt x="46421" y="748145"/>
                </a:lnTo>
                <a:cubicBezTo>
                  <a:pt x="34106" y="778933"/>
                  <a:pt x="20628" y="809281"/>
                  <a:pt x="9475" y="840509"/>
                </a:cubicBezTo>
                <a:cubicBezTo>
                  <a:pt x="5205" y="852464"/>
                  <a:pt x="-1336" y="864859"/>
                  <a:pt x="239" y="877455"/>
                </a:cubicBezTo>
                <a:cubicBezTo>
                  <a:pt x="6285" y="925823"/>
                  <a:pt x="29820" y="913388"/>
                  <a:pt x="64893" y="932873"/>
                </a:cubicBezTo>
                <a:cubicBezTo>
                  <a:pt x="78350" y="940349"/>
                  <a:pt x="88473" y="952944"/>
                  <a:pt x="101839" y="960582"/>
                </a:cubicBezTo>
                <a:cubicBezTo>
                  <a:pt x="131726" y="977660"/>
                  <a:pt x="166665" y="986111"/>
                  <a:pt x="194203" y="1006764"/>
                </a:cubicBezTo>
                <a:cubicBezTo>
                  <a:pt x="206518" y="1016000"/>
                  <a:pt x="219563" y="1024336"/>
                  <a:pt x="231148" y="1034473"/>
                </a:cubicBezTo>
                <a:cubicBezTo>
                  <a:pt x="254851" y="1055214"/>
                  <a:pt x="278969" y="1081430"/>
                  <a:pt x="295803" y="1108364"/>
                </a:cubicBezTo>
                <a:cubicBezTo>
                  <a:pt x="303100" y="1120040"/>
                  <a:pt x="308118" y="1132994"/>
                  <a:pt x="314275" y="1145309"/>
                </a:cubicBezTo>
                <a:cubicBezTo>
                  <a:pt x="323511" y="1188412"/>
                  <a:pt x="325612" y="1233689"/>
                  <a:pt x="341984" y="1274618"/>
                </a:cubicBezTo>
                <a:cubicBezTo>
                  <a:pt x="348142" y="1290012"/>
                  <a:pt x="353723" y="1305649"/>
                  <a:pt x="360457" y="1320800"/>
                </a:cubicBezTo>
                <a:cubicBezTo>
                  <a:pt x="366049" y="1333382"/>
                  <a:pt x="373506" y="1345090"/>
                  <a:pt x="378930" y="1357745"/>
                </a:cubicBezTo>
                <a:cubicBezTo>
                  <a:pt x="382765" y="1366694"/>
                  <a:pt x="382765" y="1377354"/>
                  <a:pt x="388166" y="1385455"/>
                </a:cubicBezTo>
                <a:cubicBezTo>
                  <a:pt x="407638" y="1414663"/>
                  <a:pt x="430892" y="1441171"/>
                  <a:pt x="452821" y="1468582"/>
                </a:cubicBezTo>
                <a:cubicBezTo>
                  <a:pt x="467843" y="1487359"/>
                  <a:pt x="485665" y="1503992"/>
                  <a:pt x="499003" y="1524000"/>
                </a:cubicBezTo>
                <a:cubicBezTo>
                  <a:pt x="513623" y="1545931"/>
                  <a:pt x="527998" y="1568605"/>
                  <a:pt x="545184" y="1588655"/>
                </a:cubicBezTo>
                <a:cubicBezTo>
                  <a:pt x="553685" y="1598573"/>
                  <a:pt x="564531" y="1606329"/>
                  <a:pt x="572893" y="1616364"/>
                </a:cubicBezTo>
                <a:cubicBezTo>
                  <a:pt x="580000" y="1624892"/>
                  <a:pt x="583516" y="1636224"/>
                  <a:pt x="591366" y="1644073"/>
                </a:cubicBezTo>
                <a:cubicBezTo>
                  <a:pt x="604420" y="1657127"/>
                  <a:pt x="641535" y="1673775"/>
                  <a:pt x="656021" y="1681018"/>
                </a:cubicBezTo>
                <a:cubicBezTo>
                  <a:pt x="689888" y="1677939"/>
                  <a:pt x="726047" y="1684412"/>
                  <a:pt x="757621" y="1671782"/>
                </a:cubicBezTo>
                <a:cubicBezTo>
                  <a:pt x="775925" y="1664460"/>
                  <a:pt x="780626" y="1639540"/>
                  <a:pt x="794566" y="1625600"/>
                </a:cubicBezTo>
                <a:cubicBezTo>
                  <a:pt x="802415" y="1617751"/>
                  <a:pt x="813039" y="1613285"/>
                  <a:pt x="822275" y="1607127"/>
                </a:cubicBezTo>
                <a:cubicBezTo>
                  <a:pt x="841499" y="1530238"/>
                  <a:pt x="818092" y="1606257"/>
                  <a:pt x="849984" y="1542473"/>
                </a:cubicBezTo>
                <a:cubicBezTo>
                  <a:pt x="857369" y="1527703"/>
                  <a:pt x="864509" y="1491637"/>
                  <a:pt x="868457" y="1477818"/>
                </a:cubicBezTo>
                <a:cubicBezTo>
                  <a:pt x="871132" y="1468457"/>
                  <a:pt x="873339" y="1458817"/>
                  <a:pt x="877693" y="1450109"/>
                </a:cubicBezTo>
                <a:cubicBezTo>
                  <a:pt x="882657" y="1440180"/>
                  <a:pt x="891202" y="1432329"/>
                  <a:pt x="896166" y="1422400"/>
                </a:cubicBezTo>
                <a:cubicBezTo>
                  <a:pt x="914020" y="1386692"/>
                  <a:pt x="911883" y="1380489"/>
                  <a:pt x="923875" y="1348509"/>
                </a:cubicBezTo>
                <a:cubicBezTo>
                  <a:pt x="941564" y="1301338"/>
                  <a:pt x="939831" y="1307362"/>
                  <a:pt x="960821" y="1265382"/>
                </a:cubicBezTo>
                <a:cubicBezTo>
                  <a:pt x="975191" y="1193530"/>
                  <a:pt x="959258" y="1242717"/>
                  <a:pt x="988530" y="1191491"/>
                </a:cubicBezTo>
                <a:cubicBezTo>
                  <a:pt x="995361" y="1179536"/>
                  <a:pt x="997267" y="1164281"/>
                  <a:pt x="1007003" y="1154545"/>
                </a:cubicBezTo>
                <a:cubicBezTo>
                  <a:pt x="1156351" y="1005197"/>
                  <a:pt x="1042752" y="1133991"/>
                  <a:pt x="1117839" y="1071418"/>
                </a:cubicBezTo>
                <a:cubicBezTo>
                  <a:pt x="1127874" y="1063056"/>
                  <a:pt x="1135438" y="1051980"/>
                  <a:pt x="1145548" y="1043709"/>
                </a:cubicBezTo>
                <a:cubicBezTo>
                  <a:pt x="1176718" y="1018206"/>
                  <a:pt x="1215933" y="984987"/>
                  <a:pt x="1256384" y="969818"/>
                </a:cubicBezTo>
                <a:cubicBezTo>
                  <a:pt x="1268270" y="965361"/>
                  <a:pt x="1281015" y="963661"/>
                  <a:pt x="1293330" y="960582"/>
                </a:cubicBezTo>
                <a:cubicBezTo>
                  <a:pt x="1308724" y="951346"/>
                  <a:pt x="1323455" y="940902"/>
                  <a:pt x="1339512" y="932873"/>
                </a:cubicBezTo>
                <a:cubicBezTo>
                  <a:pt x="1348220" y="928519"/>
                  <a:pt x="1359120" y="929037"/>
                  <a:pt x="1367221" y="923636"/>
                </a:cubicBezTo>
                <a:cubicBezTo>
                  <a:pt x="1378089" y="916390"/>
                  <a:pt x="1386911" y="906238"/>
                  <a:pt x="1394930" y="895927"/>
                </a:cubicBezTo>
                <a:cubicBezTo>
                  <a:pt x="1408560" y="878402"/>
                  <a:pt x="1413402" y="852824"/>
                  <a:pt x="1431875" y="840509"/>
                </a:cubicBezTo>
                <a:lnTo>
                  <a:pt x="1459584" y="822036"/>
                </a:lnTo>
                <a:cubicBezTo>
                  <a:pt x="1486104" y="715965"/>
                  <a:pt x="1449021" y="846684"/>
                  <a:pt x="1487293" y="757382"/>
                </a:cubicBezTo>
                <a:cubicBezTo>
                  <a:pt x="1492294" y="745714"/>
                  <a:pt x="1493451" y="732751"/>
                  <a:pt x="1496530" y="720436"/>
                </a:cubicBezTo>
                <a:cubicBezTo>
                  <a:pt x="1493451" y="668097"/>
                  <a:pt x="1493796" y="615443"/>
                  <a:pt x="1487293" y="563418"/>
                </a:cubicBezTo>
                <a:cubicBezTo>
                  <a:pt x="1484513" y="541177"/>
                  <a:pt x="1474596" y="520421"/>
                  <a:pt x="1468821" y="498764"/>
                </a:cubicBezTo>
                <a:cubicBezTo>
                  <a:pt x="1462279" y="474233"/>
                  <a:pt x="1459262" y="448645"/>
                  <a:pt x="1450348" y="424873"/>
                </a:cubicBezTo>
                <a:cubicBezTo>
                  <a:pt x="1426159" y="360369"/>
                  <a:pt x="1361917" y="271395"/>
                  <a:pt x="1330275" y="221673"/>
                </a:cubicBezTo>
                <a:cubicBezTo>
                  <a:pt x="1314681" y="197169"/>
                  <a:pt x="1297082" y="173761"/>
                  <a:pt x="1284093" y="147782"/>
                </a:cubicBezTo>
                <a:cubicBezTo>
                  <a:pt x="1267937" y="115469"/>
                  <a:pt x="1258284" y="89709"/>
                  <a:pt x="1228675" y="64655"/>
                </a:cubicBezTo>
                <a:cubicBezTo>
                  <a:pt x="1163191" y="9246"/>
                  <a:pt x="1167105" y="14625"/>
                  <a:pt x="1108603" y="0"/>
                </a:cubicBezTo>
                <a:cubicBezTo>
                  <a:pt x="1073224" y="3538"/>
                  <a:pt x="1017577" y="-5487"/>
                  <a:pt x="988530" y="27709"/>
                </a:cubicBezTo>
                <a:cubicBezTo>
                  <a:pt x="973910" y="44417"/>
                  <a:pt x="951584" y="83127"/>
                  <a:pt x="951584" y="83127"/>
                </a:cubicBezTo>
                <a:cubicBezTo>
                  <a:pt x="948505" y="95442"/>
                  <a:pt x="951986" y="111812"/>
                  <a:pt x="942348" y="120073"/>
                </a:cubicBezTo>
                <a:cubicBezTo>
                  <a:pt x="927564" y="132745"/>
                  <a:pt x="904346" y="129837"/>
                  <a:pt x="886930" y="138545"/>
                </a:cubicBezTo>
                <a:cubicBezTo>
                  <a:pt x="874615" y="144703"/>
                  <a:pt x="863046" y="152664"/>
                  <a:pt x="849984" y="157018"/>
                </a:cubicBezTo>
                <a:cubicBezTo>
                  <a:pt x="835091" y="161982"/>
                  <a:pt x="818840" y="161744"/>
                  <a:pt x="803803" y="166255"/>
                </a:cubicBezTo>
                <a:cubicBezTo>
                  <a:pt x="787922" y="171019"/>
                  <a:pt x="773015" y="178570"/>
                  <a:pt x="757621" y="184727"/>
                </a:cubicBezTo>
                <a:cubicBezTo>
                  <a:pt x="748385" y="193963"/>
                  <a:pt x="740780" y="205190"/>
                  <a:pt x="729912" y="212436"/>
                </a:cubicBezTo>
                <a:cubicBezTo>
                  <a:pt x="721959" y="217738"/>
                  <a:pt x="670188" y="229676"/>
                  <a:pt x="665257" y="230909"/>
                </a:cubicBezTo>
                <a:cubicBezTo>
                  <a:pt x="662605" y="232500"/>
                  <a:pt x="601210" y="268341"/>
                  <a:pt x="591366" y="277091"/>
                </a:cubicBezTo>
                <a:cubicBezTo>
                  <a:pt x="571840" y="294447"/>
                  <a:pt x="554421" y="314036"/>
                  <a:pt x="535948" y="332509"/>
                </a:cubicBezTo>
                <a:cubicBezTo>
                  <a:pt x="526712" y="341745"/>
                  <a:pt x="518689" y="352381"/>
                  <a:pt x="508239" y="360218"/>
                </a:cubicBezTo>
                <a:lnTo>
                  <a:pt x="471293" y="387927"/>
                </a:lnTo>
                <a:cubicBezTo>
                  <a:pt x="418962" y="466426"/>
                  <a:pt x="505146" y="344843"/>
                  <a:pt x="397403" y="452582"/>
                </a:cubicBezTo>
                <a:cubicBezTo>
                  <a:pt x="388166" y="461818"/>
                  <a:pt x="381112" y="473947"/>
                  <a:pt x="369693" y="480291"/>
                </a:cubicBezTo>
                <a:cubicBezTo>
                  <a:pt x="352671" y="489747"/>
                  <a:pt x="331691" y="490056"/>
                  <a:pt x="314275" y="498764"/>
                </a:cubicBezTo>
                <a:cubicBezTo>
                  <a:pt x="301960" y="504921"/>
                  <a:pt x="290222" y="512402"/>
                  <a:pt x="277330" y="517236"/>
                </a:cubicBezTo>
                <a:cubicBezTo>
                  <a:pt x="214866" y="540660"/>
                  <a:pt x="264754" y="513389"/>
                  <a:pt x="212675" y="535709"/>
                </a:cubicBezTo>
                <a:cubicBezTo>
                  <a:pt x="200020" y="541133"/>
                  <a:pt x="188045" y="548024"/>
                  <a:pt x="175730" y="554182"/>
                </a:cubicBezTo>
                <a:cubicBezTo>
                  <a:pt x="166494" y="566497"/>
                  <a:pt x="156180" y="578073"/>
                  <a:pt x="148021" y="591127"/>
                </a:cubicBezTo>
                <a:cubicBezTo>
                  <a:pt x="140723" y="602803"/>
                  <a:pt x="136379" y="616118"/>
                  <a:pt x="129548" y="628073"/>
                </a:cubicBezTo>
                <a:cubicBezTo>
                  <a:pt x="124040" y="637711"/>
                  <a:pt x="117233" y="646546"/>
                  <a:pt x="111075" y="655782"/>
                </a:cubicBezTo>
                <a:cubicBezTo>
                  <a:pt x="108111" y="667639"/>
                  <a:pt x="88989" y="748145"/>
                  <a:pt x="83366" y="748145"/>
                </a:cubicBezTo>
                <a:lnTo>
                  <a:pt x="46421" y="74814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0" name="Vrije vorm: vorm 49">
            <a:extLst>
              <a:ext uri="{FF2B5EF4-FFF2-40B4-BE49-F238E27FC236}">
                <a16:creationId xmlns:a16="http://schemas.microsoft.com/office/drawing/2014/main" id="{7D3213B4-866F-2FF1-83CB-14AC9CF38C33}"/>
              </a:ext>
            </a:extLst>
          </p:cNvPr>
          <p:cNvSpPr/>
          <p:nvPr/>
        </p:nvSpPr>
        <p:spPr>
          <a:xfrm>
            <a:off x="1959841" y="1283661"/>
            <a:ext cx="1786575" cy="1734647"/>
          </a:xfrm>
          <a:custGeom>
            <a:avLst/>
            <a:gdLst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249382 w 1742125"/>
              <a:gd name="connsiteY6" fmla="*/ 582084 h 1701795"/>
              <a:gd name="connsiteX7" fmla="*/ 267854 w 1742125"/>
              <a:gd name="connsiteY7" fmla="*/ 692921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198582 w 1742125"/>
              <a:gd name="connsiteY6" fmla="*/ 639234 h 1701795"/>
              <a:gd name="connsiteX7" fmla="*/ 267854 w 1742125"/>
              <a:gd name="connsiteY7" fmla="*/ 692921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160770 w 1742125"/>
              <a:gd name="connsiteY5" fmla="*/ 567364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130175 w 1742125"/>
              <a:gd name="connsiteY4" fmla="*/ 520894 h 1701795"/>
              <a:gd name="connsiteX5" fmla="*/ 160770 w 1742125"/>
              <a:gd name="connsiteY5" fmla="*/ 567364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30175 w 1742125"/>
              <a:gd name="connsiteY3" fmla="*/ 520894 h 1701795"/>
              <a:gd name="connsiteX4" fmla="*/ 160770 w 1742125"/>
              <a:gd name="connsiteY4" fmla="*/ 567364 h 1701795"/>
              <a:gd name="connsiteX5" fmla="*/ 198582 w 1742125"/>
              <a:gd name="connsiteY5" fmla="*/ 639234 h 1701795"/>
              <a:gd name="connsiteX6" fmla="*/ 248804 w 1742125"/>
              <a:gd name="connsiteY6" fmla="*/ 721496 h 1701795"/>
              <a:gd name="connsiteX7" fmla="*/ 286327 w 1742125"/>
              <a:gd name="connsiteY7" fmla="*/ 766812 h 1701795"/>
              <a:gd name="connsiteX8" fmla="*/ 304800 w 1742125"/>
              <a:gd name="connsiteY8" fmla="*/ 840703 h 1701795"/>
              <a:gd name="connsiteX9" fmla="*/ 341745 w 1742125"/>
              <a:gd name="connsiteY9" fmla="*/ 923830 h 1701795"/>
              <a:gd name="connsiteX10" fmla="*/ 350982 w 1742125"/>
              <a:gd name="connsiteY10" fmla="*/ 997721 h 1701795"/>
              <a:gd name="connsiteX11" fmla="*/ 360218 w 1742125"/>
              <a:gd name="connsiteY11" fmla="*/ 1062375 h 1701795"/>
              <a:gd name="connsiteX12" fmla="*/ 378691 w 1742125"/>
              <a:gd name="connsiteY12" fmla="*/ 1256339 h 1701795"/>
              <a:gd name="connsiteX13" fmla="*/ 387927 w 1742125"/>
              <a:gd name="connsiteY13" fmla="*/ 1293284 h 1701795"/>
              <a:gd name="connsiteX14" fmla="*/ 508000 w 1742125"/>
              <a:gd name="connsiteY14" fmla="*/ 1367175 h 1701795"/>
              <a:gd name="connsiteX15" fmla="*/ 563418 w 1742125"/>
              <a:gd name="connsiteY15" fmla="*/ 1422594 h 1701795"/>
              <a:gd name="connsiteX16" fmla="*/ 591127 w 1742125"/>
              <a:gd name="connsiteY16" fmla="*/ 1450303 h 1701795"/>
              <a:gd name="connsiteX17" fmla="*/ 628073 w 1742125"/>
              <a:gd name="connsiteY17" fmla="*/ 1459539 h 1701795"/>
              <a:gd name="connsiteX18" fmla="*/ 701964 w 1742125"/>
              <a:gd name="connsiteY18" fmla="*/ 1478012 h 1701795"/>
              <a:gd name="connsiteX19" fmla="*/ 785091 w 1742125"/>
              <a:gd name="connsiteY19" fmla="*/ 1468775 h 1701795"/>
              <a:gd name="connsiteX20" fmla="*/ 812800 w 1742125"/>
              <a:gd name="connsiteY20" fmla="*/ 1450303 h 1701795"/>
              <a:gd name="connsiteX21" fmla="*/ 1006764 w 1742125"/>
              <a:gd name="connsiteY21" fmla="*/ 1431830 h 1701795"/>
              <a:gd name="connsiteX22" fmla="*/ 1071418 w 1742125"/>
              <a:gd name="connsiteY22" fmla="*/ 1450303 h 1701795"/>
              <a:gd name="connsiteX23" fmla="*/ 1117600 w 1742125"/>
              <a:gd name="connsiteY23" fmla="*/ 1505721 h 1701795"/>
              <a:gd name="connsiteX24" fmla="*/ 1145309 w 1742125"/>
              <a:gd name="connsiteY24" fmla="*/ 1551903 h 1701795"/>
              <a:gd name="connsiteX25" fmla="*/ 1173018 w 1742125"/>
              <a:gd name="connsiteY25" fmla="*/ 1588848 h 1701795"/>
              <a:gd name="connsiteX26" fmla="*/ 1219200 w 1742125"/>
              <a:gd name="connsiteY26" fmla="*/ 1671975 h 1701795"/>
              <a:gd name="connsiteX27" fmla="*/ 1228436 w 1742125"/>
              <a:gd name="connsiteY27" fmla="*/ 1699684 h 1701795"/>
              <a:gd name="connsiteX28" fmla="*/ 1274618 w 1742125"/>
              <a:gd name="connsiteY28" fmla="*/ 1662739 h 1701795"/>
              <a:gd name="connsiteX29" fmla="*/ 1339273 w 1742125"/>
              <a:gd name="connsiteY29" fmla="*/ 1598084 h 1701795"/>
              <a:gd name="connsiteX30" fmla="*/ 1394691 w 1742125"/>
              <a:gd name="connsiteY30" fmla="*/ 1551903 h 1701795"/>
              <a:gd name="connsiteX31" fmla="*/ 1422400 w 1742125"/>
              <a:gd name="connsiteY31" fmla="*/ 1542666 h 1701795"/>
              <a:gd name="connsiteX32" fmla="*/ 1514764 w 1742125"/>
              <a:gd name="connsiteY32" fmla="*/ 1468775 h 1701795"/>
              <a:gd name="connsiteX33" fmla="*/ 1542473 w 1742125"/>
              <a:gd name="connsiteY33" fmla="*/ 1450303 h 1701795"/>
              <a:gd name="connsiteX34" fmla="*/ 1560945 w 1742125"/>
              <a:gd name="connsiteY34" fmla="*/ 1422594 h 1701795"/>
              <a:gd name="connsiteX35" fmla="*/ 1570182 w 1742125"/>
              <a:gd name="connsiteY35" fmla="*/ 1394884 h 1701795"/>
              <a:gd name="connsiteX36" fmla="*/ 1607127 w 1742125"/>
              <a:gd name="connsiteY36" fmla="*/ 1348703 h 1701795"/>
              <a:gd name="connsiteX37" fmla="*/ 1634836 w 1742125"/>
              <a:gd name="connsiteY37" fmla="*/ 1284048 h 1701795"/>
              <a:gd name="connsiteX38" fmla="*/ 1671782 w 1742125"/>
              <a:gd name="connsiteY38" fmla="*/ 1200921 h 1701795"/>
              <a:gd name="connsiteX39" fmla="*/ 1681018 w 1742125"/>
              <a:gd name="connsiteY39" fmla="*/ 1154739 h 1701795"/>
              <a:gd name="connsiteX40" fmla="*/ 1699491 w 1742125"/>
              <a:gd name="connsiteY40" fmla="*/ 1099321 h 1701795"/>
              <a:gd name="connsiteX41" fmla="*/ 1708727 w 1742125"/>
              <a:gd name="connsiteY41" fmla="*/ 1062375 h 1701795"/>
              <a:gd name="connsiteX42" fmla="*/ 1727200 w 1742125"/>
              <a:gd name="connsiteY42" fmla="*/ 720630 h 1701795"/>
              <a:gd name="connsiteX43" fmla="*/ 1717964 w 1742125"/>
              <a:gd name="connsiteY43" fmla="*/ 508194 h 1701795"/>
              <a:gd name="connsiteX44" fmla="*/ 1607127 w 1742125"/>
              <a:gd name="connsiteY44" fmla="*/ 378884 h 1701795"/>
              <a:gd name="connsiteX45" fmla="*/ 1579418 w 1742125"/>
              <a:gd name="connsiteY45" fmla="*/ 341939 h 1701795"/>
              <a:gd name="connsiteX46" fmla="*/ 1560945 w 1742125"/>
              <a:gd name="connsiteY46" fmla="*/ 314230 h 1701795"/>
              <a:gd name="connsiteX47" fmla="*/ 1468582 w 1742125"/>
              <a:gd name="connsiteY47" fmla="*/ 212630 h 1701795"/>
              <a:gd name="connsiteX48" fmla="*/ 1440873 w 1742125"/>
              <a:gd name="connsiteY48" fmla="*/ 175684 h 1701795"/>
              <a:gd name="connsiteX49" fmla="*/ 1320800 w 1742125"/>
              <a:gd name="connsiteY49" fmla="*/ 92557 h 1701795"/>
              <a:gd name="connsiteX50" fmla="*/ 1237673 w 1742125"/>
              <a:gd name="connsiteY50" fmla="*/ 64848 h 1701795"/>
              <a:gd name="connsiteX51" fmla="*/ 1182254 w 1742125"/>
              <a:gd name="connsiteY51" fmla="*/ 46375 h 1701795"/>
              <a:gd name="connsiteX52" fmla="*/ 1089891 w 1742125"/>
              <a:gd name="connsiteY52" fmla="*/ 27903 h 1701795"/>
              <a:gd name="connsiteX53" fmla="*/ 969818 w 1742125"/>
              <a:gd name="connsiteY53" fmla="*/ 194 h 1701795"/>
              <a:gd name="connsiteX54" fmla="*/ 526473 w 1742125"/>
              <a:gd name="connsiteY54" fmla="*/ 27903 h 1701795"/>
              <a:gd name="connsiteX55" fmla="*/ 471054 w 1742125"/>
              <a:gd name="connsiteY55" fmla="*/ 46375 h 1701795"/>
              <a:gd name="connsiteX56" fmla="*/ 434109 w 1742125"/>
              <a:gd name="connsiteY56" fmla="*/ 74084 h 1701795"/>
              <a:gd name="connsiteX57" fmla="*/ 406400 w 1742125"/>
              <a:gd name="connsiteY57" fmla="*/ 83321 h 1701795"/>
              <a:gd name="connsiteX58" fmla="*/ 369454 w 1742125"/>
              <a:gd name="connsiteY58" fmla="*/ 120266 h 1701795"/>
              <a:gd name="connsiteX59" fmla="*/ 341745 w 1742125"/>
              <a:gd name="connsiteY59" fmla="*/ 129503 h 1701795"/>
              <a:gd name="connsiteX60" fmla="*/ 286327 w 1742125"/>
              <a:gd name="connsiteY60" fmla="*/ 157212 h 1701795"/>
              <a:gd name="connsiteX61" fmla="*/ 240145 w 1742125"/>
              <a:gd name="connsiteY61" fmla="*/ 194157 h 1701795"/>
              <a:gd name="connsiteX62" fmla="*/ 203200 w 1742125"/>
              <a:gd name="connsiteY62" fmla="*/ 212630 h 1701795"/>
              <a:gd name="connsiteX63" fmla="*/ 166254 w 1742125"/>
              <a:gd name="connsiteY63" fmla="*/ 240339 h 1701795"/>
              <a:gd name="connsiteX64" fmla="*/ 92364 w 1742125"/>
              <a:gd name="connsiteY64" fmla="*/ 295757 h 1701795"/>
              <a:gd name="connsiteX65" fmla="*/ 46182 w 1742125"/>
              <a:gd name="connsiteY65" fmla="*/ 332703 h 1701795"/>
              <a:gd name="connsiteX66" fmla="*/ 0 w 1742125"/>
              <a:gd name="connsiteY66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70427 w 1742125"/>
              <a:gd name="connsiteY2" fmla="*/ 462012 h 1701795"/>
              <a:gd name="connsiteX3" fmla="*/ 130175 w 1742125"/>
              <a:gd name="connsiteY3" fmla="*/ 520894 h 1701795"/>
              <a:gd name="connsiteX4" fmla="*/ 160770 w 1742125"/>
              <a:gd name="connsiteY4" fmla="*/ 567364 h 1701795"/>
              <a:gd name="connsiteX5" fmla="*/ 198582 w 1742125"/>
              <a:gd name="connsiteY5" fmla="*/ 639234 h 1701795"/>
              <a:gd name="connsiteX6" fmla="*/ 248804 w 1742125"/>
              <a:gd name="connsiteY6" fmla="*/ 721496 h 1701795"/>
              <a:gd name="connsiteX7" fmla="*/ 286327 w 1742125"/>
              <a:gd name="connsiteY7" fmla="*/ 766812 h 1701795"/>
              <a:gd name="connsiteX8" fmla="*/ 304800 w 1742125"/>
              <a:gd name="connsiteY8" fmla="*/ 840703 h 1701795"/>
              <a:gd name="connsiteX9" fmla="*/ 341745 w 1742125"/>
              <a:gd name="connsiteY9" fmla="*/ 923830 h 1701795"/>
              <a:gd name="connsiteX10" fmla="*/ 350982 w 1742125"/>
              <a:gd name="connsiteY10" fmla="*/ 997721 h 1701795"/>
              <a:gd name="connsiteX11" fmla="*/ 360218 w 1742125"/>
              <a:gd name="connsiteY11" fmla="*/ 1062375 h 1701795"/>
              <a:gd name="connsiteX12" fmla="*/ 378691 w 1742125"/>
              <a:gd name="connsiteY12" fmla="*/ 1256339 h 1701795"/>
              <a:gd name="connsiteX13" fmla="*/ 387927 w 1742125"/>
              <a:gd name="connsiteY13" fmla="*/ 1293284 h 1701795"/>
              <a:gd name="connsiteX14" fmla="*/ 508000 w 1742125"/>
              <a:gd name="connsiteY14" fmla="*/ 1367175 h 1701795"/>
              <a:gd name="connsiteX15" fmla="*/ 563418 w 1742125"/>
              <a:gd name="connsiteY15" fmla="*/ 1422594 h 1701795"/>
              <a:gd name="connsiteX16" fmla="*/ 591127 w 1742125"/>
              <a:gd name="connsiteY16" fmla="*/ 1450303 h 1701795"/>
              <a:gd name="connsiteX17" fmla="*/ 628073 w 1742125"/>
              <a:gd name="connsiteY17" fmla="*/ 1459539 h 1701795"/>
              <a:gd name="connsiteX18" fmla="*/ 701964 w 1742125"/>
              <a:gd name="connsiteY18" fmla="*/ 1478012 h 1701795"/>
              <a:gd name="connsiteX19" fmla="*/ 785091 w 1742125"/>
              <a:gd name="connsiteY19" fmla="*/ 1468775 h 1701795"/>
              <a:gd name="connsiteX20" fmla="*/ 812800 w 1742125"/>
              <a:gd name="connsiteY20" fmla="*/ 1450303 h 1701795"/>
              <a:gd name="connsiteX21" fmla="*/ 1006764 w 1742125"/>
              <a:gd name="connsiteY21" fmla="*/ 1431830 h 1701795"/>
              <a:gd name="connsiteX22" fmla="*/ 1071418 w 1742125"/>
              <a:gd name="connsiteY22" fmla="*/ 1450303 h 1701795"/>
              <a:gd name="connsiteX23" fmla="*/ 1117600 w 1742125"/>
              <a:gd name="connsiteY23" fmla="*/ 1505721 h 1701795"/>
              <a:gd name="connsiteX24" fmla="*/ 1145309 w 1742125"/>
              <a:gd name="connsiteY24" fmla="*/ 1551903 h 1701795"/>
              <a:gd name="connsiteX25" fmla="*/ 1173018 w 1742125"/>
              <a:gd name="connsiteY25" fmla="*/ 1588848 h 1701795"/>
              <a:gd name="connsiteX26" fmla="*/ 1219200 w 1742125"/>
              <a:gd name="connsiteY26" fmla="*/ 1671975 h 1701795"/>
              <a:gd name="connsiteX27" fmla="*/ 1228436 w 1742125"/>
              <a:gd name="connsiteY27" fmla="*/ 1699684 h 1701795"/>
              <a:gd name="connsiteX28" fmla="*/ 1274618 w 1742125"/>
              <a:gd name="connsiteY28" fmla="*/ 1662739 h 1701795"/>
              <a:gd name="connsiteX29" fmla="*/ 1339273 w 1742125"/>
              <a:gd name="connsiteY29" fmla="*/ 1598084 h 1701795"/>
              <a:gd name="connsiteX30" fmla="*/ 1394691 w 1742125"/>
              <a:gd name="connsiteY30" fmla="*/ 1551903 h 1701795"/>
              <a:gd name="connsiteX31" fmla="*/ 1422400 w 1742125"/>
              <a:gd name="connsiteY31" fmla="*/ 1542666 h 1701795"/>
              <a:gd name="connsiteX32" fmla="*/ 1514764 w 1742125"/>
              <a:gd name="connsiteY32" fmla="*/ 1468775 h 1701795"/>
              <a:gd name="connsiteX33" fmla="*/ 1542473 w 1742125"/>
              <a:gd name="connsiteY33" fmla="*/ 1450303 h 1701795"/>
              <a:gd name="connsiteX34" fmla="*/ 1560945 w 1742125"/>
              <a:gd name="connsiteY34" fmla="*/ 1422594 h 1701795"/>
              <a:gd name="connsiteX35" fmla="*/ 1570182 w 1742125"/>
              <a:gd name="connsiteY35" fmla="*/ 1394884 h 1701795"/>
              <a:gd name="connsiteX36" fmla="*/ 1607127 w 1742125"/>
              <a:gd name="connsiteY36" fmla="*/ 1348703 h 1701795"/>
              <a:gd name="connsiteX37" fmla="*/ 1634836 w 1742125"/>
              <a:gd name="connsiteY37" fmla="*/ 1284048 h 1701795"/>
              <a:gd name="connsiteX38" fmla="*/ 1671782 w 1742125"/>
              <a:gd name="connsiteY38" fmla="*/ 1200921 h 1701795"/>
              <a:gd name="connsiteX39" fmla="*/ 1681018 w 1742125"/>
              <a:gd name="connsiteY39" fmla="*/ 1154739 h 1701795"/>
              <a:gd name="connsiteX40" fmla="*/ 1699491 w 1742125"/>
              <a:gd name="connsiteY40" fmla="*/ 1099321 h 1701795"/>
              <a:gd name="connsiteX41" fmla="*/ 1708727 w 1742125"/>
              <a:gd name="connsiteY41" fmla="*/ 1062375 h 1701795"/>
              <a:gd name="connsiteX42" fmla="*/ 1727200 w 1742125"/>
              <a:gd name="connsiteY42" fmla="*/ 720630 h 1701795"/>
              <a:gd name="connsiteX43" fmla="*/ 1717964 w 1742125"/>
              <a:gd name="connsiteY43" fmla="*/ 508194 h 1701795"/>
              <a:gd name="connsiteX44" fmla="*/ 1607127 w 1742125"/>
              <a:gd name="connsiteY44" fmla="*/ 378884 h 1701795"/>
              <a:gd name="connsiteX45" fmla="*/ 1579418 w 1742125"/>
              <a:gd name="connsiteY45" fmla="*/ 341939 h 1701795"/>
              <a:gd name="connsiteX46" fmla="*/ 1560945 w 1742125"/>
              <a:gd name="connsiteY46" fmla="*/ 314230 h 1701795"/>
              <a:gd name="connsiteX47" fmla="*/ 1468582 w 1742125"/>
              <a:gd name="connsiteY47" fmla="*/ 212630 h 1701795"/>
              <a:gd name="connsiteX48" fmla="*/ 1440873 w 1742125"/>
              <a:gd name="connsiteY48" fmla="*/ 175684 h 1701795"/>
              <a:gd name="connsiteX49" fmla="*/ 1320800 w 1742125"/>
              <a:gd name="connsiteY49" fmla="*/ 92557 h 1701795"/>
              <a:gd name="connsiteX50" fmla="*/ 1237673 w 1742125"/>
              <a:gd name="connsiteY50" fmla="*/ 64848 h 1701795"/>
              <a:gd name="connsiteX51" fmla="*/ 1182254 w 1742125"/>
              <a:gd name="connsiteY51" fmla="*/ 46375 h 1701795"/>
              <a:gd name="connsiteX52" fmla="*/ 1089891 w 1742125"/>
              <a:gd name="connsiteY52" fmla="*/ 27903 h 1701795"/>
              <a:gd name="connsiteX53" fmla="*/ 969818 w 1742125"/>
              <a:gd name="connsiteY53" fmla="*/ 194 h 1701795"/>
              <a:gd name="connsiteX54" fmla="*/ 526473 w 1742125"/>
              <a:gd name="connsiteY54" fmla="*/ 27903 h 1701795"/>
              <a:gd name="connsiteX55" fmla="*/ 471054 w 1742125"/>
              <a:gd name="connsiteY55" fmla="*/ 46375 h 1701795"/>
              <a:gd name="connsiteX56" fmla="*/ 434109 w 1742125"/>
              <a:gd name="connsiteY56" fmla="*/ 74084 h 1701795"/>
              <a:gd name="connsiteX57" fmla="*/ 406400 w 1742125"/>
              <a:gd name="connsiteY57" fmla="*/ 83321 h 1701795"/>
              <a:gd name="connsiteX58" fmla="*/ 369454 w 1742125"/>
              <a:gd name="connsiteY58" fmla="*/ 120266 h 1701795"/>
              <a:gd name="connsiteX59" fmla="*/ 341745 w 1742125"/>
              <a:gd name="connsiteY59" fmla="*/ 129503 h 1701795"/>
              <a:gd name="connsiteX60" fmla="*/ 286327 w 1742125"/>
              <a:gd name="connsiteY60" fmla="*/ 157212 h 1701795"/>
              <a:gd name="connsiteX61" fmla="*/ 240145 w 1742125"/>
              <a:gd name="connsiteY61" fmla="*/ 194157 h 1701795"/>
              <a:gd name="connsiteX62" fmla="*/ 203200 w 1742125"/>
              <a:gd name="connsiteY62" fmla="*/ 212630 h 1701795"/>
              <a:gd name="connsiteX63" fmla="*/ 166254 w 1742125"/>
              <a:gd name="connsiteY63" fmla="*/ 240339 h 1701795"/>
              <a:gd name="connsiteX64" fmla="*/ 92364 w 1742125"/>
              <a:gd name="connsiteY64" fmla="*/ 295757 h 1701795"/>
              <a:gd name="connsiteX65" fmla="*/ 46182 w 1742125"/>
              <a:gd name="connsiteY65" fmla="*/ 332703 h 1701795"/>
              <a:gd name="connsiteX66" fmla="*/ 0 w 1742125"/>
              <a:gd name="connsiteY66" fmla="*/ 388121 h 1701795"/>
              <a:gd name="connsiteX0" fmla="*/ 0 w 1786575"/>
              <a:gd name="connsiteY0" fmla="*/ 435746 h 1701795"/>
              <a:gd name="connsiteX1" fmla="*/ 44450 w 1786575"/>
              <a:gd name="connsiteY1" fmla="*/ 388121 h 1701795"/>
              <a:gd name="connsiteX2" fmla="*/ 114877 w 1786575"/>
              <a:gd name="connsiteY2" fmla="*/ 462012 h 1701795"/>
              <a:gd name="connsiteX3" fmla="*/ 174625 w 1786575"/>
              <a:gd name="connsiteY3" fmla="*/ 520894 h 1701795"/>
              <a:gd name="connsiteX4" fmla="*/ 205220 w 1786575"/>
              <a:gd name="connsiteY4" fmla="*/ 567364 h 1701795"/>
              <a:gd name="connsiteX5" fmla="*/ 243032 w 1786575"/>
              <a:gd name="connsiteY5" fmla="*/ 639234 h 1701795"/>
              <a:gd name="connsiteX6" fmla="*/ 293254 w 1786575"/>
              <a:gd name="connsiteY6" fmla="*/ 721496 h 1701795"/>
              <a:gd name="connsiteX7" fmla="*/ 330777 w 1786575"/>
              <a:gd name="connsiteY7" fmla="*/ 766812 h 1701795"/>
              <a:gd name="connsiteX8" fmla="*/ 349250 w 1786575"/>
              <a:gd name="connsiteY8" fmla="*/ 840703 h 1701795"/>
              <a:gd name="connsiteX9" fmla="*/ 386195 w 1786575"/>
              <a:gd name="connsiteY9" fmla="*/ 923830 h 1701795"/>
              <a:gd name="connsiteX10" fmla="*/ 395432 w 1786575"/>
              <a:gd name="connsiteY10" fmla="*/ 997721 h 1701795"/>
              <a:gd name="connsiteX11" fmla="*/ 404668 w 1786575"/>
              <a:gd name="connsiteY11" fmla="*/ 1062375 h 1701795"/>
              <a:gd name="connsiteX12" fmla="*/ 423141 w 1786575"/>
              <a:gd name="connsiteY12" fmla="*/ 1256339 h 1701795"/>
              <a:gd name="connsiteX13" fmla="*/ 432377 w 1786575"/>
              <a:gd name="connsiteY13" fmla="*/ 1293284 h 1701795"/>
              <a:gd name="connsiteX14" fmla="*/ 552450 w 1786575"/>
              <a:gd name="connsiteY14" fmla="*/ 1367175 h 1701795"/>
              <a:gd name="connsiteX15" fmla="*/ 607868 w 1786575"/>
              <a:gd name="connsiteY15" fmla="*/ 1422594 h 1701795"/>
              <a:gd name="connsiteX16" fmla="*/ 635577 w 1786575"/>
              <a:gd name="connsiteY16" fmla="*/ 1450303 h 1701795"/>
              <a:gd name="connsiteX17" fmla="*/ 672523 w 1786575"/>
              <a:gd name="connsiteY17" fmla="*/ 1459539 h 1701795"/>
              <a:gd name="connsiteX18" fmla="*/ 746414 w 1786575"/>
              <a:gd name="connsiteY18" fmla="*/ 1478012 h 1701795"/>
              <a:gd name="connsiteX19" fmla="*/ 829541 w 1786575"/>
              <a:gd name="connsiteY19" fmla="*/ 1468775 h 1701795"/>
              <a:gd name="connsiteX20" fmla="*/ 857250 w 1786575"/>
              <a:gd name="connsiteY20" fmla="*/ 1450303 h 1701795"/>
              <a:gd name="connsiteX21" fmla="*/ 1051214 w 1786575"/>
              <a:gd name="connsiteY21" fmla="*/ 1431830 h 1701795"/>
              <a:gd name="connsiteX22" fmla="*/ 1115868 w 1786575"/>
              <a:gd name="connsiteY22" fmla="*/ 1450303 h 1701795"/>
              <a:gd name="connsiteX23" fmla="*/ 1162050 w 1786575"/>
              <a:gd name="connsiteY23" fmla="*/ 1505721 h 1701795"/>
              <a:gd name="connsiteX24" fmla="*/ 1189759 w 1786575"/>
              <a:gd name="connsiteY24" fmla="*/ 1551903 h 1701795"/>
              <a:gd name="connsiteX25" fmla="*/ 1217468 w 1786575"/>
              <a:gd name="connsiteY25" fmla="*/ 1588848 h 1701795"/>
              <a:gd name="connsiteX26" fmla="*/ 1263650 w 1786575"/>
              <a:gd name="connsiteY26" fmla="*/ 1671975 h 1701795"/>
              <a:gd name="connsiteX27" fmla="*/ 1272886 w 1786575"/>
              <a:gd name="connsiteY27" fmla="*/ 1699684 h 1701795"/>
              <a:gd name="connsiteX28" fmla="*/ 1319068 w 1786575"/>
              <a:gd name="connsiteY28" fmla="*/ 1662739 h 1701795"/>
              <a:gd name="connsiteX29" fmla="*/ 1383723 w 1786575"/>
              <a:gd name="connsiteY29" fmla="*/ 1598084 h 1701795"/>
              <a:gd name="connsiteX30" fmla="*/ 1439141 w 1786575"/>
              <a:gd name="connsiteY30" fmla="*/ 1551903 h 1701795"/>
              <a:gd name="connsiteX31" fmla="*/ 1466850 w 1786575"/>
              <a:gd name="connsiteY31" fmla="*/ 1542666 h 1701795"/>
              <a:gd name="connsiteX32" fmla="*/ 1559214 w 1786575"/>
              <a:gd name="connsiteY32" fmla="*/ 1468775 h 1701795"/>
              <a:gd name="connsiteX33" fmla="*/ 1586923 w 1786575"/>
              <a:gd name="connsiteY33" fmla="*/ 1450303 h 1701795"/>
              <a:gd name="connsiteX34" fmla="*/ 1605395 w 1786575"/>
              <a:gd name="connsiteY34" fmla="*/ 1422594 h 1701795"/>
              <a:gd name="connsiteX35" fmla="*/ 1614632 w 1786575"/>
              <a:gd name="connsiteY35" fmla="*/ 1394884 h 1701795"/>
              <a:gd name="connsiteX36" fmla="*/ 1651577 w 1786575"/>
              <a:gd name="connsiteY36" fmla="*/ 1348703 h 1701795"/>
              <a:gd name="connsiteX37" fmla="*/ 1679286 w 1786575"/>
              <a:gd name="connsiteY37" fmla="*/ 1284048 h 1701795"/>
              <a:gd name="connsiteX38" fmla="*/ 1716232 w 1786575"/>
              <a:gd name="connsiteY38" fmla="*/ 1200921 h 1701795"/>
              <a:gd name="connsiteX39" fmla="*/ 1725468 w 1786575"/>
              <a:gd name="connsiteY39" fmla="*/ 1154739 h 1701795"/>
              <a:gd name="connsiteX40" fmla="*/ 1743941 w 1786575"/>
              <a:gd name="connsiteY40" fmla="*/ 1099321 h 1701795"/>
              <a:gd name="connsiteX41" fmla="*/ 1753177 w 1786575"/>
              <a:gd name="connsiteY41" fmla="*/ 1062375 h 1701795"/>
              <a:gd name="connsiteX42" fmla="*/ 1771650 w 1786575"/>
              <a:gd name="connsiteY42" fmla="*/ 720630 h 1701795"/>
              <a:gd name="connsiteX43" fmla="*/ 1762414 w 1786575"/>
              <a:gd name="connsiteY43" fmla="*/ 508194 h 1701795"/>
              <a:gd name="connsiteX44" fmla="*/ 1651577 w 1786575"/>
              <a:gd name="connsiteY44" fmla="*/ 378884 h 1701795"/>
              <a:gd name="connsiteX45" fmla="*/ 1623868 w 1786575"/>
              <a:gd name="connsiteY45" fmla="*/ 341939 h 1701795"/>
              <a:gd name="connsiteX46" fmla="*/ 1605395 w 1786575"/>
              <a:gd name="connsiteY46" fmla="*/ 314230 h 1701795"/>
              <a:gd name="connsiteX47" fmla="*/ 1513032 w 1786575"/>
              <a:gd name="connsiteY47" fmla="*/ 212630 h 1701795"/>
              <a:gd name="connsiteX48" fmla="*/ 1485323 w 1786575"/>
              <a:gd name="connsiteY48" fmla="*/ 175684 h 1701795"/>
              <a:gd name="connsiteX49" fmla="*/ 1365250 w 1786575"/>
              <a:gd name="connsiteY49" fmla="*/ 92557 h 1701795"/>
              <a:gd name="connsiteX50" fmla="*/ 1282123 w 1786575"/>
              <a:gd name="connsiteY50" fmla="*/ 64848 h 1701795"/>
              <a:gd name="connsiteX51" fmla="*/ 1226704 w 1786575"/>
              <a:gd name="connsiteY51" fmla="*/ 46375 h 1701795"/>
              <a:gd name="connsiteX52" fmla="*/ 1134341 w 1786575"/>
              <a:gd name="connsiteY52" fmla="*/ 27903 h 1701795"/>
              <a:gd name="connsiteX53" fmla="*/ 1014268 w 1786575"/>
              <a:gd name="connsiteY53" fmla="*/ 194 h 1701795"/>
              <a:gd name="connsiteX54" fmla="*/ 570923 w 1786575"/>
              <a:gd name="connsiteY54" fmla="*/ 27903 h 1701795"/>
              <a:gd name="connsiteX55" fmla="*/ 515504 w 1786575"/>
              <a:gd name="connsiteY55" fmla="*/ 46375 h 1701795"/>
              <a:gd name="connsiteX56" fmla="*/ 478559 w 1786575"/>
              <a:gd name="connsiteY56" fmla="*/ 74084 h 1701795"/>
              <a:gd name="connsiteX57" fmla="*/ 450850 w 1786575"/>
              <a:gd name="connsiteY57" fmla="*/ 83321 h 1701795"/>
              <a:gd name="connsiteX58" fmla="*/ 413904 w 1786575"/>
              <a:gd name="connsiteY58" fmla="*/ 120266 h 1701795"/>
              <a:gd name="connsiteX59" fmla="*/ 386195 w 1786575"/>
              <a:gd name="connsiteY59" fmla="*/ 129503 h 1701795"/>
              <a:gd name="connsiteX60" fmla="*/ 330777 w 1786575"/>
              <a:gd name="connsiteY60" fmla="*/ 157212 h 1701795"/>
              <a:gd name="connsiteX61" fmla="*/ 284595 w 1786575"/>
              <a:gd name="connsiteY61" fmla="*/ 194157 h 1701795"/>
              <a:gd name="connsiteX62" fmla="*/ 247650 w 1786575"/>
              <a:gd name="connsiteY62" fmla="*/ 212630 h 1701795"/>
              <a:gd name="connsiteX63" fmla="*/ 210704 w 1786575"/>
              <a:gd name="connsiteY63" fmla="*/ 240339 h 1701795"/>
              <a:gd name="connsiteX64" fmla="*/ 136814 w 1786575"/>
              <a:gd name="connsiteY64" fmla="*/ 295757 h 1701795"/>
              <a:gd name="connsiteX65" fmla="*/ 90632 w 1786575"/>
              <a:gd name="connsiteY65" fmla="*/ 332703 h 1701795"/>
              <a:gd name="connsiteX66" fmla="*/ 0 w 1786575"/>
              <a:gd name="connsiteY66" fmla="*/ 435746 h 1701795"/>
              <a:gd name="connsiteX0" fmla="*/ 0 w 1786575"/>
              <a:gd name="connsiteY0" fmla="*/ 435746 h 1701795"/>
              <a:gd name="connsiteX1" fmla="*/ 50800 w 1786575"/>
              <a:gd name="connsiteY1" fmla="*/ 435746 h 1701795"/>
              <a:gd name="connsiteX2" fmla="*/ 114877 w 1786575"/>
              <a:gd name="connsiteY2" fmla="*/ 462012 h 1701795"/>
              <a:gd name="connsiteX3" fmla="*/ 174625 w 1786575"/>
              <a:gd name="connsiteY3" fmla="*/ 520894 h 1701795"/>
              <a:gd name="connsiteX4" fmla="*/ 205220 w 1786575"/>
              <a:gd name="connsiteY4" fmla="*/ 567364 h 1701795"/>
              <a:gd name="connsiteX5" fmla="*/ 243032 w 1786575"/>
              <a:gd name="connsiteY5" fmla="*/ 639234 h 1701795"/>
              <a:gd name="connsiteX6" fmla="*/ 293254 w 1786575"/>
              <a:gd name="connsiteY6" fmla="*/ 721496 h 1701795"/>
              <a:gd name="connsiteX7" fmla="*/ 330777 w 1786575"/>
              <a:gd name="connsiteY7" fmla="*/ 766812 h 1701795"/>
              <a:gd name="connsiteX8" fmla="*/ 349250 w 1786575"/>
              <a:gd name="connsiteY8" fmla="*/ 840703 h 1701795"/>
              <a:gd name="connsiteX9" fmla="*/ 386195 w 1786575"/>
              <a:gd name="connsiteY9" fmla="*/ 923830 h 1701795"/>
              <a:gd name="connsiteX10" fmla="*/ 395432 w 1786575"/>
              <a:gd name="connsiteY10" fmla="*/ 997721 h 1701795"/>
              <a:gd name="connsiteX11" fmla="*/ 404668 w 1786575"/>
              <a:gd name="connsiteY11" fmla="*/ 1062375 h 1701795"/>
              <a:gd name="connsiteX12" fmla="*/ 423141 w 1786575"/>
              <a:gd name="connsiteY12" fmla="*/ 1256339 h 1701795"/>
              <a:gd name="connsiteX13" fmla="*/ 432377 w 1786575"/>
              <a:gd name="connsiteY13" fmla="*/ 1293284 h 1701795"/>
              <a:gd name="connsiteX14" fmla="*/ 552450 w 1786575"/>
              <a:gd name="connsiteY14" fmla="*/ 1367175 h 1701795"/>
              <a:gd name="connsiteX15" fmla="*/ 607868 w 1786575"/>
              <a:gd name="connsiteY15" fmla="*/ 1422594 h 1701795"/>
              <a:gd name="connsiteX16" fmla="*/ 635577 w 1786575"/>
              <a:gd name="connsiteY16" fmla="*/ 1450303 h 1701795"/>
              <a:gd name="connsiteX17" fmla="*/ 672523 w 1786575"/>
              <a:gd name="connsiteY17" fmla="*/ 1459539 h 1701795"/>
              <a:gd name="connsiteX18" fmla="*/ 746414 w 1786575"/>
              <a:gd name="connsiteY18" fmla="*/ 1478012 h 1701795"/>
              <a:gd name="connsiteX19" fmla="*/ 829541 w 1786575"/>
              <a:gd name="connsiteY19" fmla="*/ 1468775 h 1701795"/>
              <a:gd name="connsiteX20" fmla="*/ 857250 w 1786575"/>
              <a:gd name="connsiteY20" fmla="*/ 1450303 h 1701795"/>
              <a:gd name="connsiteX21" fmla="*/ 1051214 w 1786575"/>
              <a:gd name="connsiteY21" fmla="*/ 1431830 h 1701795"/>
              <a:gd name="connsiteX22" fmla="*/ 1115868 w 1786575"/>
              <a:gd name="connsiteY22" fmla="*/ 1450303 h 1701795"/>
              <a:gd name="connsiteX23" fmla="*/ 1162050 w 1786575"/>
              <a:gd name="connsiteY23" fmla="*/ 1505721 h 1701795"/>
              <a:gd name="connsiteX24" fmla="*/ 1189759 w 1786575"/>
              <a:gd name="connsiteY24" fmla="*/ 1551903 h 1701795"/>
              <a:gd name="connsiteX25" fmla="*/ 1217468 w 1786575"/>
              <a:gd name="connsiteY25" fmla="*/ 1588848 h 1701795"/>
              <a:gd name="connsiteX26" fmla="*/ 1263650 w 1786575"/>
              <a:gd name="connsiteY26" fmla="*/ 1671975 h 1701795"/>
              <a:gd name="connsiteX27" fmla="*/ 1272886 w 1786575"/>
              <a:gd name="connsiteY27" fmla="*/ 1699684 h 1701795"/>
              <a:gd name="connsiteX28" fmla="*/ 1319068 w 1786575"/>
              <a:gd name="connsiteY28" fmla="*/ 1662739 h 1701795"/>
              <a:gd name="connsiteX29" fmla="*/ 1383723 w 1786575"/>
              <a:gd name="connsiteY29" fmla="*/ 1598084 h 1701795"/>
              <a:gd name="connsiteX30" fmla="*/ 1439141 w 1786575"/>
              <a:gd name="connsiteY30" fmla="*/ 1551903 h 1701795"/>
              <a:gd name="connsiteX31" fmla="*/ 1466850 w 1786575"/>
              <a:gd name="connsiteY31" fmla="*/ 1542666 h 1701795"/>
              <a:gd name="connsiteX32" fmla="*/ 1559214 w 1786575"/>
              <a:gd name="connsiteY32" fmla="*/ 1468775 h 1701795"/>
              <a:gd name="connsiteX33" fmla="*/ 1586923 w 1786575"/>
              <a:gd name="connsiteY33" fmla="*/ 1450303 h 1701795"/>
              <a:gd name="connsiteX34" fmla="*/ 1605395 w 1786575"/>
              <a:gd name="connsiteY34" fmla="*/ 1422594 h 1701795"/>
              <a:gd name="connsiteX35" fmla="*/ 1614632 w 1786575"/>
              <a:gd name="connsiteY35" fmla="*/ 1394884 h 1701795"/>
              <a:gd name="connsiteX36" fmla="*/ 1651577 w 1786575"/>
              <a:gd name="connsiteY36" fmla="*/ 1348703 h 1701795"/>
              <a:gd name="connsiteX37" fmla="*/ 1679286 w 1786575"/>
              <a:gd name="connsiteY37" fmla="*/ 1284048 h 1701795"/>
              <a:gd name="connsiteX38" fmla="*/ 1716232 w 1786575"/>
              <a:gd name="connsiteY38" fmla="*/ 1200921 h 1701795"/>
              <a:gd name="connsiteX39" fmla="*/ 1725468 w 1786575"/>
              <a:gd name="connsiteY39" fmla="*/ 1154739 h 1701795"/>
              <a:gd name="connsiteX40" fmla="*/ 1743941 w 1786575"/>
              <a:gd name="connsiteY40" fmla="*/ 1099321 h 1701795"/>
              <a:gd name="connsiteX41" fmla="*/ 1753177 w 1786575"/>
              <a:gd name="connsiteY41" fmla="*/ 1062375 h 1701795"/>
              <a:gd name="connsiteX42" fmla="*/ 1771650 w 1786575"/>
              <a:gd name="connsiteY42" fmla="*/ 720630 h 1701795"/>
              <a:gd name="connsiteX43" fmla="*/ 1762414 w 1786575"/>
              <a:gd name="connsiteY43" fmla="*/ 508194 h 1701795"/>
              <a:gd name="connsiteX44" fmla="*/ 1651577 w 1786575"/>
              <a:gd name="connsiteY44" fmla="*/ 378884 h 1701795"/>
              <a:gd name="connsiteX45" fmla="*/ 1623868 w 1786575"/>
              <a:gd name="connsiteY45" fmla="*/ 341939 h 1701795"/>
              <a:gd name="connsiteX46" fmla="*/ 1605395 w 1786575"/>
              <a:gd name="connsiteY46" fmla="*/ 314230 h 1701795"/>
              <a:gd name="connsiteX47" fmla="*/ 1513032 w 1786575"/>
              <a:gd name="connsiteY47" fmla="*/ 212630 h 1701795"/>
              <a:gd name="connsiteX48" fmla="*/ 1485323 w 1786575"/>
              <a:gd name="connsiteY48" fmla="*/ 175684 h 1701795"/>
              <a:gd name="connsiteX49" fmla="*/ 1365250 w 1786575"/>
              <a:gd name="connsiteY49" fmla="*/ 92557 h 1701795"/>
              <a:gd name="connsiteX50" fmla="*/ 1282123 w 1786575"/>
              <a:gd name="connsiteY50" fmla="*/ 64848 h 1701795"/>
              <a:gd name="connsiteX51" fmla="*/ 1226704 w 1786575"/>
              <a:gd name="connsiteY51" fmla="*/ 46375 h 1701795"/>
              <a:gd name="connsiteX52" fmla="*/ 1134341 w 1786575"/>
              <a:gd name="connsiteY52" fmla="*/ 27903 h 1701795"/>
              <a:gd name="connsiteX53" fmla="*/ 1014268 w 1786575"/>
              <a:gd name="connsiteY53" fmla="*/ 194 h 1701795"/>
              <a:gd name="connsiteX54" fmla="*/ 570923 w 1786575"/>
              <a:gd name="connsiteY54" fmla="*/ 27903 h 1701795"/>
              <a:gd name="connsiteX55" fmla="*/ 515504 w 1786575"/>
              <a:gd name="connsiteY55" fmla="*/ 46375 h 1701795"/>
              <a:gd name="connsiteX56" fmla="*/ 478559 w 1786575"/>
              <a:gd name="connsiteY56" fmla="*/ 74084 h 1701795"/>
              <a:gd name="connsiteX57" fmla="*/ 450850 w 1786575"/>
              <a:gd name="connsiteY57" fmla="*/ 83321 h 1701795"/>
              <a:gd name="connsiteX58" fmla="*/ 413904 w 1786575"/>
              <a:gd name="connsiteY58" fmla="*/ 120266 h 1701795"/>
              <a:gd name="connsiteX59" fmla="*/ 386195 w 1786575"/>
              <a:gd name="connsiteY59" fmla="*/ 129503 h 1701795"/>
              <a:gd name="connsiteX60" fmla="*/ 330777 w 1786575"/>
              <a:gd name="connsiteY60" fmla="*/ 157212 h 1701795"/>
              <a:gd name="connsiteX61" fmla="*/ 284595 w 1786575"/>
              <a:gd name="connsiteY61" fmla="*/ 194157 h 1701795"/>
              <a:gd name="connsiteX62" fmla="*/ 247650 w 1786575"/>
              <a:gd name="connsiteY62" fmla="*/ 212630 h 1701795"/>
              <a:gd name="connsiteX63" fmla="*/ 210704 w 1786575"/>
              <a:gd name="connsiteY63" fmla="*/ 240339 h 1701795"/>
              <a:gd name="connsiteX64" fmla="*/ 136814 w 1786575"/>
              <a:gd name="connsiteY64" fmla="*/ 295757 h 1701795"/>
              <a:gd name="connsiteX65" fmla="*/ 90632 w 1786575"/>
              <a:gd name="connsiteY65" fmla="*/ 332703 h 1701795"/>
              <a:gd name="connsiteX66" fmla="*/ 0 w 1786575"/>
              <a:gd name="connsiteY66" fmla="*/ 435746 h 1701795"/>
              <a:gd name="connsiteX0" fmla="*/ 0 w 1786575"/>
              <a:gd name="connsiteY0" fmla="*/ 435746 h 1736101"/>
              <a:gd name="connsiteX1" fmla="*/ 50800 w 1786575"/>
              <a:gd name="connsiteY1" fmla="*/ 435746 h 1736101"/>
              <a:gd name="connsiteX2" fmla="*/ 114877 w 1786575"/>
              <a:gd name="connsiteY2" fmla="*/ 462012 h 1736101"/>
              <a:gd name="connsiteX3" fmla="*/ 174625 w 1786575"/>
              <a:gd name="connsiteY3" fmla="*/ 520894 h 1736101"/>
              <a:gd name="connsiteX4" fmla="*/ 205220 w 1786575"/>
              <a:gd name="connsiteY4" fmla="*/ 567364 h 1736101"/>
              <a:gd name="connsiteX5" fmla="*/ 243032 w 1786575"/>
              <a:gd name="connsiteY5" fmla="*/ 639234 h 1736101"/>
              <a:gd name="connsiteX6" fmla="*/ 293254 w 1786575"/>
              <a:gd name="connsiteY6" fmla="*/ 721496 h 1736101"/>
              <a:gd name="connsiteX7" fmla="*/ 330777 w 1786575"/>
              <a:gd name="connsiteY7" fmla="*/ 766812 h 1736101"/>
              <a:gd name="connsiteX8" fmla="*/ 349250 w 1786575"/>
              <a:gd name="connsiteY8" fmla="*/ 840703 h 1736101"/>
              <a:gd name="connsiteX9" fmla="*/ 386195 w 1786575"/>
              <a:gd name="connsiteY9" fmla="*/ 923830 h 1736101"/>
              <a:gd name="connsiteX10" fmla="*/ 395432 w 1786575"/>
              <a:gd name="connsiteY10" fmla="*/ 997721 h 1736101"/>
              <a:gd name="connsiteX11" fmla="*/ 404668 w 1786575"/>
              <a:gd name="connsiteY11" fmla="*/ 1062375 h 1736101"/>
              <a:gd name="connsiteX12" fmla="*/ 423141 w 1786575"/>
              <a:gd name="connsiteY12" fmla="*/ 1256339 h 1736101"/>
              <a:gd name="connsiteX13" fmla="*/ 432377 w 1786575"/>
              <a:gd name="connsiteY13" fmla="*/ 1293284 h 1736101"/>
              <a:gd name="connsiteX14" fmla="*/ 552450 w 1786575"/>
              <a:gd name="connsiteY14" fmla="*/ 1367175 h 1736101"/>
              <a:gd name="connsiteX15" fmla="*/ 607868 w 1786575"/>
              <a:gd name="connsiteY15" fmla="*/ 1422594 h 1736101"/>
              <a:gd name="connsiteX16" fmla="*/ 635577 w 1786575"/>
              <a:gd name="connsiteY16" fmla="*/ 1450303 h 1736101"/>
              <a:gd name="connsiteX17" fmla="*/ 672523 w 1786575"/>
              <a:gd name="connsiteY17" fmla="*/ 1459539 h 1736101"/>
              <a:gd name="connsiteX18" fmla="*/ 746414 w 1786575"/>
              <a:gd name="connsiteY18" fmla="*/ 1478012 h 1736101"/>
              <a:gd name="connsiteX19" fmla="*/ 829541 w 1786575"/>
              <a:gd name="connsiteY19" fmla="*/ 1468775 h 1736101"/>
              <a:gd name="connsiteX20" fmla="*/ 857250 w 1786575"/>
              <a:gd name="connsiteY20" fmla="*/ 1450303 h 1736101"/>
              <a:gd name="connsiteX21" fmla="*/ 1051214 w 1786575"/>
              <a:gd name="connsiteY21" fmla="*/ 1431830 h 1736101"/>
              <a:gd name="connsiteX22" fmla="*/ 1115868 w 1786575"/>
              <a:gd name="connsiteY22" fmla="*/ 1450303 h 1736101"/>
              <a:gd name="connsiteX23" fmla="*/ 1162050 w 1786575"/>
              <a:gd name="connsiteY23" fmla="*/ 1505721 h 1736101"/>
              <a:gd name="connsiteX24" fmla="*/ 1189759 w 1786575"/>
              <a:gd name="connsiteY24" fmla="*/ 1551903 h 1736101"/>
              <a:gd name="connsiteX25" fmla="*/ 1217468 w 1786575"/>
              <a:gd name="connsiteY25" fmla="*/ 1588848 h 1736101"/>
              <a:gd name="connsiteX26" fmla="*/ 1263650 w 1786575"/>
              <a:gd name="connsiteY26" fmla="*/ 1671975 h 1736101"/>
              <a:gd name="connsiteX27" fmla="*/ 1215736 w 1786575"/>
              <a:gd name="connsiteY27" fmla="*/ 1734609 h 1736101"/>
              <a:gd name="connsiteX28" fmla="*/ 1319068 w 1786575"/>
              <a:gd name="connsiteY28" fmla="*/ 1662739 h 1736101"/>
              <a:gd name="connsiteX29" fmla="*/ 1383723 w 1786575"/>
              <a:gd name="connsiteY29" fmla="*/ 1598084 h 1736101"/>
              <a:gd name="connsiteX30" fmla="*/ 1439141 w 1786575"/>
              <a:gd name="connsiteY30" fmla="*/ 1551903 h 1736101"/>
              <a:gd name="connsiteX31" fmla="*/ 1466850 w 1786575"/>
              <a:gd name="connsiteY31" fmla="*/ 1542666 h 1736101"/>
              <a:gd name="connsiteX32" fmla="*/ 1559214 w 1786575"/>
              <a:gd name="connsiteY32" fmla="*/ 1468775 h 1736101"/>
              <a:gd name="connsiteX33" fmla="*/ 1586923 w 1786575"/>
              <a:gd name="connsiteY33" fmla="*/ 1450303 h 1736101"/>
              <a:gd name="connsiteX34" fmla="*/ 1605395 w 1786575"/>
              <a:gd name="connsiteY34" fmla="*/ 1422594 h 1736101"/>
              <a:gd name="connsiteX35" fmla="*/ 1614632 w 1786575"/>
              <a:gd name="connsiteY35" fmla="*/ 1394884 h 1736101"/>
              <a:gd name="connsiteX36" fmla="*/ 1651577 w 1786575"/>
              <a:gd name="connsiteY36" fmla="*/ 1348703 h 1736101"/>
              <a:gd name="connsiteX37" fmla="*/ 1679286 w 1786575"/>
              <a:gd name="connsiteY37" fmla="*/ 1284048 h 1736101"/>
              <a:gd name="connsiteX38" fmla="*/ 1716232 w 1786575"/>
              <a:gd name="connsiteY38" fmla="*/ 1200921 h 1736101"/>
              <a:gd name="connsiteX39" fmla="*/ 1725468 w 1786575"/>
              <a:gd name="connsiteY39" fmla="*/ 1154739 h 1736101"/>
              <a:gd name="connsiteX40" fmla="*/ 1743941 w 1786575"/>
              <a:gd name="connsiteY40" fmla="*/ 1099321 h 1736101"/>
              <a:gd name="connsiteX41" fmla="*/ 1753177 w 1786575"/>
              <a:gd name="connsiteY41" fmla="*/ 1062375 h 1736101"/>
              <a:gd name="connsiteX42" fmla="*/ 1771650 w 1786575"/>
              <a:gd name="connsiteY42" fmla="*/ 720630 h 1736101"/>
              <a:gd name="connsiteX43" fmla="*/ 1762414 w 1786575"/>
              <a:gd name="connsiteY43" fmla="*/ 508194 h 1736101"/>
              <a:gd name="connsiteX44" fmla="*/ 1651577 w 1786575"/>
              <a:gd name="connsiteY44" fmla="*/ 378884 h 1736101"/>
              <a:gd name="connsiteX45" fmla="*/ 1623868 w 1786575"/>
              <a:gd name="connsiteY45" fmla="*/ 341939 h 1736101"/>
              <a:gd name="connsiteX46" fmla="*/ 1605395 w 1786575"/>
              <a:gd name="connsiteY46" fmla="*/ 314230 h 1736101"/>
              <a:gd name="connsiteX47" fmla="*/ 1513032 w 1786575"/>
              <a:gd name="connsiteY47" fmla="*/ 212630 h 1736101"/>
              <a:gd name="connsiteX48" fmla="*/ 1485323 w 1786575"/>
              <a:gd name="connsiteY48" fmla="*/ 175684 h 1736101"/>
              <a:gd name="connsiteX49" fmla="*/ 1365250 w 1786575"/>
              <a:gd name="connsiteY49" fmla="*/ 92557 h 1736101"/>
              <a:gd name="connsiteX50" fmla="*/ 1282123 w 1786575"/>
              <a:gd name="connsiteY50" fmla="*/ 64848 h 1736101"/>
              <a:gd name="connsiteX51" fmla="*/ 1226704 w 1786575"/>
              <a:gd name="connsiteY51" fmla="*/ 46375 h 1736101"/>
              <a:gd name="connsiteX52" fmla="*/ 1134341 w 1786575"/>
              <a:gd name="connsiteY52" fmla="*/ 27903 h 1736101"/>
              <a:gd name="connsiteX53" fmla="*/ 1014268 w 1786575"/>
              <a:gd name="connsiteY53" fmla="*/ 194 h 1736101"/>
              <a:gd name="connsiteX54" fmla="*/ 570923 w 1786575"/>
              <a:gd name="connsiteY54" fmla="*/ 27903 h 1736101"/>
              <a:gd name="connsiteX55" fmla="*/ 515504 w 1786575"/>
              <a:gd name="connsiteY55" fmla="*/ 46375 h 1736101"/>
              <a:gd name="connsiteX56" fmla="*/ 478559 w 1786575"/>
              <a:gd name="connsiteY56" fmla="*/ 74084 h 1736101"/>
              <a:gd name="connsiteX57" fmla="*/ 450850 w 1786575"/>
              <a:gd name="connsiteY57" fmla="*/ 83321 h 1736101"/>
              <a:gd name="connsiteX58" fmla="*/ 413904 w 1786575"/>
              <a:gd name="connsiteY58" fmla="*/ 120266 h 1736101"/>
              <a:gd name="connsiteX59" fmla="*/ 386195 w 1786575"/>
              <a:gd name="connsiteY59" fmla="*/ 129503 h 1736101"/>
              <a:gd name="connsiteX60" fmla="*/ 330777 w 1786575"/>
              <a:gd name="connsiteY60" fmla="*/ 157212 h 1736101"/>
              <a:gd name="connsiteX61" fmla="*/ 284595 w 1786575"/>
              <a:gd name="connsiteY61" fmla="*/ 194157 h 1736101"/>
              <a:gd name="connsiteX62" fmla="*/ 247650 w 1786575"/>
              <a:gd name="connsiteY62" fmla="*/ 212630 h 1736101"/>
              <a:gd name="connsiteX63" fmla="*/ 210704 w 1786575"/>
              <a:gd name="connsiteY63" fmla="*/ 240339 h 1736101"/>
              <a:gd name="connsiteX64" fmla="*/ 136814 w 1786575"/>
              <a:gd name="connsiteY64" fmla="*/ 295757 h 1736101"/>
              <a:gd name="connsiteX65" fmla="*/ 90632 w 1786575"/>
              <a:gd name="connsiteY65" fmla="*/ 332703 h 1736101"/>
              <a:gd name="connsiteX66" fmla="*/ 0 w 1786575"/>
              <a:gd name="connsiteY66" fmla="*/ 435746 h 1736101"/>
              <a:gd name="connsiteX0" fmla="*/ 0 w 1786575"/>
              <a:gd name="connsiteY0" fmla="*/ 435746 h 1734647"/>
              <a:gd name="connsiteX1" fmla="*/ 50800 w 1786575"/>
              <a:gd name="connsiteY1" fmla="*/ 435746 h 1734647"/>
              <a:gd name="connsiteX2" fmla="*/ 114877 w 1786575"/>
              <a:gd name="connsiteY2" fmla="*/ 462012 h 1734647"/>
              <a:gd name="connsiteX3" fmla="*/ 174625 w 1786575"/>
              <a:gd name="connsiteY3" fmla="*/ 520894 h 1734647"/>
              <a:gd name="connsiteX4" fmla="*/ 205220 w 1786575"/>
              <a:gd name="connsiteY4" fmla="*/ 567364 h 1734647"/>
              <a:gd name="connsiteX5" fmla="*/ 243032 w 1786575"/>
              <a:gd name="connsiteY5" fmla="*/ 639234 h 1734647"/>
              <a:gd name="connsiteX6" fmla="*/ 293254 w 1786575"/>
              <a:gd name="connsiteY6" fmla="*/ 721496 h 1734647"/>
              <a:gd name="connsiteX7" fmla="*/ 330777 w 1786575"/>
              <a:gd name="connsiteY7" fmla="*/ 766812 h 1734647"/>
              <a:gd name="connsiteX8" fmla="*/ 349250 w 1786575"/>
              <a:gd name="connsiteY8" fmla="*/ 840703 h 1734647"/>
              <a:gd name="connsiteX9" fmla="*/ 386195 w 1786575"/>
              <a:gd name="connsiteY9" fmla="*/ 923830 h 1734647"/>
              <a:gd name="connsiteX10" fmla="*/ 395432 w 1786575"/>
              <a:gd name="connsiteY10" fmla="*/ 997721 h 1734647"/>
              <a:gd name="connsiteX11" fmla="*/ 404668 w 1786575"/>
              <a:gd name="connsiteY11" fmla="*/ 1062375 h 1734647"/>
              <a:gd name="connsiteX12" fmla="*/ 423141 w 1786575"/>
              <a:gd name="connsiteY12" fmla="*/ 1256339 h 1734647"/>
              <a:gd name="connsiteX13" fmla="*/ 432377 w 1786575"/>
              <a:gd name="connsiteY13" fmla="*/ 1293284 h 1734647"/>
              <a:gd name="connsiteX14" fmla="*/ 552450 w 1786575"/>
              <a:gd name="connsiteY14" fmla="*/ 1367175 h 1734647"/>
              <a:gd name="connsiteX15" fmla="*/ 607868 w 1786575"/>
              <a:gd name="connsiteY15" fmla="*/ 1422594 h 1734647"/>
              <a:gd name="connsiteX16" fmla="*/ 635577 w 1786575"/>
              <a:gd name="connsiteY16" fmla="*/ 1450303 h 1734647"/>
              <a:gd name="connsiteX17" fmla="*/ 672523 w 1786575"/>
              <a:gd name="connsiteY17" fmla="*/ 1459539 h 1734647"/>
              <a:gd name="connsiteX18" fmla="*/ 746414 w 1786575"/>
              <a:gd name="connsiteY18" fmla="*/ 1478012 h 1734647"/>
              <a:gd name="connsiteX19" fmla="*/ 829541 w 1786575"/>
              <a:gd name="connsiteY19" fmla="*/ 1468775 h 1734647"/>
              <a:gd name="connsiteX20" fmla="*/ 857250 w 1786575"/>
              <a:gd name="connsiteY20" fmla="*/ 1450303 h 1734647"/>
              <a:gd name="connsiteX21" fmla="*/ 1051214 w 1786575"/>
              <a:gd name="connsiteY21" fmla="*/ 1431830 h 1734647"/>
              <a:gd name="connsiteX22" fmla="*/ 1115868 w 1786575"/>
              <a:gd name="connsiteY22" fmla="*/ 1450303 h 1734647"/>
              <a:gd name="connsiteX23" fmla="*/ 1162050 w 1786575"/>
              <a:gd name="connsiteY23" fmla="*/ 1505721 h 1734647"/>
              <a:gd name="connsiteX24" fmla="*/ 1189759 w 1786575"/>
              <a:gd name="connsiteY24" fmla="*/ 1551903 h 1734647"/>
              <a:gd name="connsiteX25" fmla="*/ 1217468 w 1786575"/>
              <a:gd name="connsiteY25" fmla="*/ 1588848 h 1734647"/>
              <a:gd name="connsiteX26" fmla="*/ 1228725 w 1786575"/>
              <a:gd name="connsiteY26" fmla="*/ 1652925 h 1734647"/>
              <a:gd name="connsiteX27" fmla="*/ 1215736 w 1786575"/>
              <a:gd name="connsiteY27" fmla="*/ 1734609 h 1734647"/>
              <a:gd name="connsiteX28" fmla="*/ 1319068 w 1786575"/>
              <a:gd name="connsiteY28" fmla="*/ 1662739 h 1734647"/>
              <a:gd name="connsiteX29" fmla="*/ 1383723 w 1786575"/>
              <a:gd name="connsiteY29" fmla="*/ 1598084 h 1734647"/>
              <a:gd name="connsiteX30" fmla="*/ 1439141 w 1786575"/>
              <a:gd name="connsiteY30" fmla="*/ 1551903 h 1734647"/>
              <a:gd name="connsiteX31" fmla="*/ 1466850 w 1786575"/>
              <a:gd name="connsiteY31" fmla="*/ 1542666 h 1734647"/>
              <a:gd name="connsiteX32" fmla="*/ 1559214 w 1786575"/>
              <a:gd name="connsiteY32" fmla="*/ 1468775 h 1734647"/>
              <a:gd name="connsiteX33" fmla="*/ 1586923 w 1786575"/>
              <a:gd name="connsiteY33" fmla="*/ 1450303 h 1734647"/>
              <a:gd name="connsiteX34" fmla="*/ 1605395 w 1786575"/>
              <a:gd name="connsiteY34" fmla="*/ 1422594 h 1734647"/>
              <a:gd name="connsiteX35" fmla="*/ 1614632 w 1786575"/>
              <a:gd name="connsiteY35" fmla="*/ 1394884 h 1734647"/>
              <a:gd name="connsiteX36" fmla="*/ 1651577 w 1786575"/>
              <a:gd name="connsiteY36" fmla="*/ 1348703 h 1734647"/>
              <a:gd name="connsiteX37" fmla="*/ 1679286 w 1786575"/>
              <a:gd name="connsiteY37" fmla="*/ 1284048 h 1734647"/>
              <a:gd name="connsiteX38" fmla="*/ 1716232 w 1786575"/>
              <a:gd name="connsiteY38" fmla="*/ 1200921 h 1734647"/>
              <a:gd name="connsiteX39" fmla="*/ 1725468 w 1786575"/>
              <a:gd name="connsiteY39" fmla="*/ 1154739 h 1734647"/>
              <a:gd name="connsiteX40" fmla="*/ 1743941 w 1786575"/>
              <a:gd name="connsiteY40" fmla="*/ 1099321 h 1734647"/>
              <a:gd name="connsiteX41" fmla="*/ 1753177 w 1786575"/>
              <a:gd name="connsiteY41" fmla="*/ 1062375 h 1734647"/>
              <a:gd name="connsiteX42" fmla="*/ 1771650 w 1786575"/>
              <a:gd name="connsiteY42" fmla="*/ 720630 h 1734647"/>
              <a:gd name="connsiteX43" fmla="*/ 1762414 w 1786575"/>
              <a:gd name="connsiteY43" fmla="*/ 508194 h 1734647"/>
              <a:gd name="connsiteX44" fmla="*/ 1651577 w 1786575"/>
              <a:gd name="connsiteY44" fmla="*/ 378884 h 1734647"/>
              <a:gd name="connsiteX45" fmla="*/ 1623868 w 1786575"/>
              <a:gd name="connsiteY45" fmla="*/ 341939 h 1734647"/>
              <a:gd name="connsiteX46" fmla="*/ 1605395 w 1786575"/>
              <a:gd name="connsiteY46" fmla="*/ 314230 h 1734647"/>
              <a:gd name="connsiteX47" fmla="*/ 1513032 w 1786575"/>
              <a:gd name="connsiteY47" fmla="*/ 212630 h 1734647"/>
              <a:gd name="connsiteX48" fmla="*/ 1485323 w 1786575"/>
              <a:gd name="connsiteY48" fmla="*/ 175684 h 1734647"/>
              <a:gd name="connsiteX49" fmla="*/ 1365250 w 1786575"/>
              <a:gd name="connsiteY49" fmla="*/ 92557 h 1734647"/>
              <a:gd name="connsiteX50" fmla="*/ 1282123 w 1786575"/>
              <a:gd name="connsiteY50" fmla="*/ 64848 h 1734647"/>
              <a:gd name="connsiteX51" fmla="*/ 1226704 w 1786575"/>
              <a:gd name="connsiteY51" fmla="*/ 46375 h 1734647"/>
              <a:gd name="connsiteX52" fmla="*/ 1134341 w 1786575"/>
              <a:gd name="connsiteY52" fmla="*/ 27903 h 1734647"/>
              <a:gd name="connsiteX53" fmla="*/ 1014268 w 1786575"/>
              <a:gd name="connsiteY53" fmla="*/ 194 h 1734647"/>
              <a:gd name="connsiteX54" fmla="*/ 570923 w 1786575"/>
              <a:gd name="connsiteY54" fmla="*/ 27903 h 1734647"/>
              <a:gd name="connsiteX55" fmla="*/ 515504 w 1786575"/>
              <a:gd name="connsiteY55" fmla="*/ 46375 h 1734647"/>
              <a:gd name="connsiteX56" fmla="*/ 478559 w 1786575"/>
              <a:gd name="connsiteY56" fmla="*/ 74084 h 1734647"/>
              <a:gd name="connsiteX57" fmla="*/ 450850 w 1786575"/>
              <a:gd name="connsiteY57" fmla="*/ 83321 h 1734647"/>
              <a:gd name="connsiteX58" fmla="*/ 413904 w 1786575"/>
              <a:gd name="connsiteY58" fmla="*/ 120266 h 1734647"/>
              <a:gd name="connsiteX59" fmla="*/ 386195 w 1786575"/>
              <a:gd name="connsiteY59" fmla="*/ 129503 h 1734647"/>
              <a:gd name="connsiteX60" fmla="*/ 330777 w 1786575"/>
              <a:gd name="connsiteY60" fmla="*/ 157212 h 1734647"/>
              <a:gd name="connsiteX61" fmla="*/ 284595 w 1786575"/>
              <a:gd name="connsiteY61" fmla="*/ 194157 h 1734647"/>
              <a:gd name="connsiteX62" fmla="*/ 247650 w 1786575"/>
              <a:gd name="connsiteY62" fmla="*/ 212630 h 1734647"/>
              <a:gd name="connsiteX63" fmla="*/ 210704 w 1786575"/>
              <a:gd name="connsiteY63" fmla="*/ 240339 h 1734647"/>
              <a:gd name="connsiteX64" fmla="*/ 136814 w 1786575"/>
              <a:gd name="connsiteY64" fmla="*/ 295757 h 1734647"/>
              <a:gd name="connsiteX65" fmla="*/ 90632 w 1786575"/>
              <a:gd name="connsiteY65" fmla="*/ 332703 h 1734647"/>
              <a:gd name="connsiteX66" fmla="*/ 0 w 1786575"/>
              <a:gd name="connsiteY66" fmla="*/ 435746 h 1734647"/>
              <a:gd name="connsiteX0" fmla="*/ 0 w 1786575"/>
              <a:gd name="connsiteY0" fmla="*/ 435746 h 1734647"/>
              <a:gd name="connsiteX1" fmla="*/ 50800 w 1786575"/>
              <a:gd name="connsiteY1" fmla="*/ 435746 h 1734647"/>
              <a:gd name="connsiteX2" fmla="*/ 114877 w 1786575"/>
              <a:gd name="connsiteY2" fmla="*/ 462012 h 1734647"/>
              <a:gd name="connsiteX3" fmla="*/ 174625 w 1786575"/>
              <a:gd name="connsiteY3" fmla="*/ 520894 h 1734647"/>
              <a:gd name="connsiteX4" fmla="*/ 205220 w 1786575"/>
              <a:gd name="connsiteY4" fmla="*/ 567364 h 1734647"/>
              <a:gd name="connsiteX5" fmla="*/ 243032 w 1786575"/>
              <a:gd name="connsiteY5" fmla="*/ 639234 h 1734647"/>
              <a:gd name="connsiteX6" fmla="*/ 293254 w 1786575"/>
              <a:gd name="connsiteY6" fmla="*/ 721496 h 1734647"/>
              <a:gd name="connsiteX7" fmla="*/ 330777 w 1786575"/>
              <a:gd name="connsiteY7" fmla="*/ 766812 h 1734647"/>
              <a:gd name="connsiteX8" fmla="*/ 349250 w 1786575"/>
              <a:gd name="connsiteY8" fmla="*/ 840703 h 1734647"/>
              <a:gd name="connsiteX9" fmla="*/ 386195 w 1786575"/>
              <a:gd name="connsiteY9" fmla="*/ 923830 h 1734647"/>
              <a:gd name="connsiteX10" fmla="*/ 395432 w 1786575"/>
              <a:gd name="connsiteY10" fmla="*/ 997721 h 1734647"/>
              <a:gd name="connsiteX11" fmla="*/ 404668 w 1786575"/>
              <a:gd name="connsiteY11" fmla="*/ 1062375 h 1734647"/>
              <a:gd name="connsiteX12" fmla="*/ 423141 w 1786575"/>
              <a:gd name="connsiteY12" fmla="*/ 1256339 h 1734647"/>
              <a:gd name="connsiteX13" fmla="*/ 432377 w 1786575"/>
              <a:gd name="connsiteY13" fmla="*/ 1293284 h 1734647"/>
              <a:gd name="connsiteX14" fmla="*/ 552450 w 1786575"/>
              <a:gd name="connsiteY14" fmla="*/ 1367175 h 1734647"/>
              <a:gd name="connsiteX15" fmla="*/ 607868 w 1786575"/>
              <a:gd name="connsiteY15" fmla="*/ 1422594 h 1734647"/>
              <a:gd name="connsiteX16" fmla="*/ 635577 w 1786575"/>
              <a:gd name="connsiteY16" fmla="*/ 1450303 h 1734647"/>
              <a:gd name="connsiteX17" fmla="*/ 672523 w 1786575"/>
              <a:gd name="connsiteY17" fmla="*/ 1459539 h 1734647"/>
              <a:gd name="connsiteX18" fmla="*/ 746414 w 1786575"/>
              <a:gd name="connsiteY18" fmla="*/ 1478012 h 1734647"/>
              <a:gd name="connsiteX19" fmla="*/ 829541 w 1786575"/>
              <a:gd name="connsiteY19" fmla="*/ 1468775 h 1734647"/>
              <a:gd name="connsiteX20" fmla="*/ 857250 w 1786575"/>
              <a:gd name="connsiteY20" fmla="*/ 1450303 h 1734647"/>
              <a:gd name="connsiteX21" fmla="*/ 1051214 w 1786575"/>
              <a:gd name="connsiteY21" fmla="*/ 1431830 h 1734647"/>
              <a:gd name="connsiteX22" fmla="*/ 1115868 w 1786575"/>
              <a:gd name="connsiteY22" fmla="*/ 1450303 h 1734647"/>
              <a:gd name="connsiteX23" fmla="*/ 1162050 w 1786575"/>
              <a:gd name="connsiteY23" fmla="*/ 1505721 h 1734647"/>
              <a:gd name="connsiteX24" fmla="*/ 1189759 w 1786575"/>
              <a:gd name="connsiteY24" fmla="*/ 1551903 h 1734647"/>
              <a:gd name="connsiteX25" fmla="*/ 1217468 w 1786575"/>
              <a:gd name="connsiteY25" fmla="*/ 1588848 h 1734647"/>
              <a:gd name="connsiteX26" fmla="*/ 1228725 w 1786575"/>
              <a:gd name="connsiteY26" fmla="*/ 1652925 h 1734647"/>
              <a:gd name="connsiteX27" fmla="*/ 1215736 w 1786575"/>
              <a:gd name="connsiteY27" fmla="*/ 1734609 h 1734647"/>
              <a:gd name="connsiteX28" fmla="*/ 1319068 w 1786575"/>
              <a:gd name="connsiteY28" fmla="*/ 1662739 h 1734647"/>
              <a:gd name="connsiteX29" fmla="*/ 1383723 w 1786575"/>
              <a:gd name="connsiteY29" fmla="*/ 1598084 h 1734647"/>
              <a:gd name="connsiteX30" fmla="*/ 1439141 w 1786575"/>
              <a:gd name="connsiteY30" fmla="*/ 1551903 h 1734647"/>
              <a:gd name="connsiteX31" fmla="*/ 1466850 w 1786575"/>
              <a:gd name="connsiteY31" fmla="*/ 1542666 h 1734647"/>
              <a:gd name="connsiteX32" fmla="*/ 1559214 w 1786575"/>
              <a:gd name="connsiteY32" fmla="*/ 1468775 h 1734647"/>
              <a:gd name="connsiteX33" fmla="*/ 1586923 w 1786575"/>
              <a:gd name="connsiteY33" fmla="*/ 1450303 h 1734647"/>
              <a:gd name="connsiteX34" fmla="*/ 1605395 w 1786575"/>
              <a:gd name="connsiteY34" fmla="*/ 1422594 h 1734647"/>
              <a:gd name="connsiteX35" fmla="*/ 1614632 w 1786575"/>
              <a:gd name="connsiteY35" fmla="*/ 1394884 h 1734647"/>
              <a:gd name="connsiteX36" fmla="*/ 1651577 w 1786575"/>
              <a:gd name="connsiteY36" fmla="*/ 1348703 h 1734647"/>
              <a:gd name="connsiteX37" fmla="*/ 1679286 w 1786575"/>
              <a:gd name="connsiteY37" fmla="*/ 1284048 h 1734647"/>
              <a:gd name="connsiteX38" fmla="*/ 1716232 w 1786575"/>
              <a:gd name="connsiteY38" fmla="*/ 1200921 h 1734647"/>
              <a:gd name="connsiteX39" fmla="*/ 1725468 w 1786575"/>
              <a:gd name="connsiteY39" fmla="*/ 1154739 h 1734647"/>
              <a:gd name="connsiteX40" fmla="*/ 1743941 w 1786575"/>
              <a:gd name="connsiteY40" fmla="*/ 1099321 h 1734647"/>
              <a:gd name="connsiteX41" fmla="*/ 1753177 w 1786575"/>
              <a:gd name="connsiteY41" fmla="*/ 1062375 h 1734647"/>
              <a:gd name="connsiteX42" fmla="*/ 1771650 w 1786575"/>
              <a:gd name="connsiteY42" fmla="*/ 720630 h 1734647"/>
              <a:gd name="connsiteX43" fmla="*/ 1762414 w 1786575"/>
              <a:gd name="connsiteY43" fmla="*/ 508194 h 1734647"/>
              <a:gd name="connsiteX44" fmla="*/ 1651577 w 1786575"/>
              <a:gd name="connsiteY44" fmla="*/ 378884 h 1734647"/>
              <a:gd name="connsiteX45" fmla="*/ 1623868 w 1786575"/>
              <a:gd name="connsiteY45" fmla="*/ 341939 h 1734647"/>
              <a:gd name="connsiteX46" fmla="*/ 1605395 w 1786575"/>
              <a:gd name="connsiteY46" fmla="*/ 314230 h 1734647"/>
              <a:gd name="connsiteX47" fmla="*/ 1513032 w 1786575"/>
              <a:gd name="connsiteY47" fmla="*/ 212630 h 1734647"/>
              <a:gd name="connsiteX48" fmla="*/ 1485323 w 1786575"/>
              <a:gd name="connsiteY48" fmla="*/ 175684 h 1734647"/>
              <a:gd name="connsiteX49" fmla="*/ 1365250 w 1786575"/>
              <a:gd name="connsiteY49" fmla="*/ 92557 h 1734647"/>
              <a:gd name="connsiteX50" fmla="*/ 1282123 w 1786575"/>
              <a:gd name="connsiteY50" fmla="*/ 64848 h 1734647"/>
              <a:gd name="connsiteX51" fmla="*/ 1226704 w 1786575"/>
              <a:gd name="connsiteY51" fmla="*/ 46375 h 1734647"/>
              <a:gd name="connsiteX52" fmla="*/ 1134341 w 1786575"/>
              <a:gd name="connsiteY52" fmla="*/ 27903 h 1734647"/>
              <a:gd name="connsiteX53" fmla="*/ 1014268 w 1786575"/>
              <a:gd name="connsiteY53" fmla="*/ 194 h 1734647"/>
              <a:gd name="connsiteX54" fmla="*/ 570923 w 1786575"/>
              <a:gd name="connsiteY54" fmla="*/ 27903 h 1734647"/>
              <a:gd name="connsiteX55" fmla="*/ 515504 w 1786575"/>
              <a:gd name="connsiteY55" fmla="*/ 46375 h 1734647"/>
              <a:gd name="connsiteX56" fmla="*/ 478559 w 1786575"/>
              <a:gd name="connsiteY56" fmla="*/ 74084 h 1734647"/>
              <a:gd name="connsiteX57" fmla="*/ 450850 w 1786575"/>
              <a:gd name="connsiteY57" fmla="*/ 83321 h 1734647"/>
              <a:gd name="connsiteX58" fmla="*/ 413904 w 1786575"/>
              <a:gd name="connsiteY58" fmla="*/ 120266 h 1734647"/>
              <a:gd name="connsiteX59" fmla="*/ 386195 w 1786575"/>
              <a:gd name="connsiteY59" fmla="*/ 129503 h 1734647"/>
              <a:gd name="connsiteX60" fmla="*/ 330777 w 1786575"/>
              <a:gd name="connsiteY60" fmla="*/ 157212 h 1734647"/>
              <a:gd name="connsiteX61" fmla="*/ 284595 w 1786575"/>
              <a:gd name="connsiteY61" fmla="*/ 194157 h 1734647"/>
              <a:gd name="connsiteX62" fmla="*/ 247650 w 1786575"/>
              <a:gd name="connsiteY62" fmla="*/ 212630 h 1734647"/>
              <a:gd name="connsiteX63" fmla="*/ 210704 w 1786575"/>
              <a:gd name="connsiteY63" fmla="*/ 240339 h 1734647"/>
              <a:gd name="connsiteX64" fmla="*/ 136814 w 1786575"/>
              <a:gd name="connsiteY64" fmla="*/ 295757 h 1734647"/>
              <a:gd name="connsiteX65" fmla="*/ 90632 w 1786575"/>
              <a:gd name="connsiteY65" fmla="*/ 332703 h 1734647"/>
              <a:gd name="connsiteX66" fmla="*/ 0 w 1786575"/>
              <a:gd name="connsiteY66" fmla="*/ 435746 h 173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786575" h="1734647">
                <a:moveTo>
                  <a:pt x="0" y="435746"/>
                </a:moveTo>
                <a:lnTo>
                  <a:pt x="50800" y="435746"/>
                </a:lnTo>
                <a:cubicBezTo>
                  <a:pt x="78509" y="460376"/>
                  <a:pt x="94239" y="447821"/>
                  <a:pt x="114877" y="462012"/>
                </a:cubicBezTo>
                <a:cubicBezTo>
                  <a:pt x="135515" y="476203"/>
                  <a:pt x="161685" y="503335"/>
                  <a:pt x="174625" y="520894"/>
                </a:cubicBezTo>
                <a:cubicBezTo>
                  <a:pt x="187566" y="538453"/>
                  <a:pt x="193819" y="547641"/>
                  <a:pt x="205220" y="567364"/>
                </a:cubicBezTo>
                <a:cubicBezTo>
                  <a:pt x="216621" y="587087"/>
                  <a:pt x="228360" y="613545"/>
                  <a:pt x="243032" y="639234"/>
                </a:cubicBezTo>
                <a:cubicBezTo>
                  <a:pt x="257704" y="664923"/>
                  <a:pt x="278630" y="700233"/>
                  <a:pt x="293254" y="721496"/>
                </a:cubicBezTo>
                <a:cubicBezTo>
                  <a:pt x="307878" y="742759"/>
                  <a:pt x="321444" y="746944"/>
                  <a:pt x="330777" y="766812"/>
                </a:cubicBezTo>
                <a:cubicBezTo>
                  <a:pt x="340110" y="786680"/>
                  <a:pt x="341783" y="816437"/>
                  <a:pt x="349250" y="840703"/>
                </a:cubicBezTo>
                <a:cubicBezTo>
                  <a:pt x="358682" y="871358"/>
                  <a:pt x="372063" y="895565"/>
                  <a:pt x="386195" y="923830"/>
                </a:cubicBezTo>
                <a:cubicBezTo>
                  <a:pt x="389274" y="948460"/>
                  <a:pt x="392151" y="973117"/>
                  <a:pt x="395432" y="997721"/>
                </a:cubicBezTo>
                <a:cubicBezTo>
                  <a:pt x="398309" y="1019300"/>
                  <a:pt x="402697" y="1040694"/>
                  <a:pt x="404668" y="1062375"/>
                </a:cubicBezTo>
                <a:cubicBezTo>
                  <a:pt x="415201" y="1178240"/>
                  <a:pt x="406274" y="1172004"/>
                  <a:pt x="423141" y="1256339"/>
                </a:cubicBezTo>
                <a:cubicBezTo>
                  <a:pt x="425631" y="1268786"/>
                  <a:pt x="423838" y="1283891"/>
                  <a:pt x="432377" y="1293284"/>
                </a:cubicBezTo>
                <a:cubicBezTo>
                  <a:pt x="490214" y="1356906"/>
                  <a:pt x="494217" y="1352618"/>
                  <a:pt x="552450" y="1367175"/>
                </a:cubicBezTo>
                <a:cubicBezTo>
                  <a:pt x="584969" y="1415953"/>
                  <a:pt x="554405" y="1376768"/>
                  <a:pt x="607868" y="1422594"/>
                </a:cubicBezTo>
                <a:cubicBezTo>
                  <a:pt x="617785" y="1431095"/>
                  <a:pt x="624236" y="1443822"/>
                  <a:pt x="635577" y="1450303"/>
                </a:cubicBezTo>
                <a:cubicBezTo>
                  <a:pt x="646599" y="1456601"/>
                  <a:pt x="660317" y="1456052"/>
                  <a:pt x="672523" y="1459539"/>
                </a:cubicBezTo>
                <a:cubicBezTo>
                  <a:pt x="738801" y="1478475"/>
                  <a:pt x="652509" y="1459230"/>
                  <a:pt x="746414" y="1478012"/>
                </a:cubicBezTo>
                <a:cubicBezTo>
                  <a:pt x="774123" y="1474933"/>
                  <a:pt x="802494" y="1475537"/>
                  <a:pt x="829541" y="1468775"/>
                </a:cubicBezTo>
                <a:cubicBezTo>
                  <a:pt x="840310" y="1466083"/>
                  <a:pt x="846719" y="1453813"/>
                  <a:pt x="857250" y="1450303"/>
                </a:cubicBezTo>
                <a:cubicBezTo>
                  <a:pt x="895157" y="1437667"/>
                  <a:pt x="1050093" y="1431905"/>
                  <a:pt x="1051214" y="1431830"/>
                </a:cubicBezTo>
                <a:cubicBezTo>
                  <a:pt x="1072765" y="1437988"/>
                  <a:pt x="1095821" y="1440279"/>
                  <a:pt x="1115868" y="1450303"/>
                </a:cubicBezTo>
                <a:cubicBezTo>
                  <a:pt x="1132512" y="1458625"/>
                  <a:pt x="1152406" y="1490290"/>
                  <a:pt x="1162050" y="1505721"/>
                </a:cubicBezTo>
                <a:cubicBezTo>
                  <a:pt x="1171565" y="1520945"/>
                  <a:pt x="1179801" y="1536966"/>
                  <a:pt x="1189759" y="1551903"/>
                </a:cubicBezTo>
                <a:cubicBezTo>
                  <a:pt x="1198298" y="1564711"/>
                  <a:pt x="1210974" y="1572011"/>
                  <a:pt x="1217468" y="1588848"/>
                </a:cubicBezTo>
                <a:cubicBezTo>
                  <a:pt x="1223962" y="1605685"/>
                  <a:pt x="1230404" y="1560973"/>
                  <a:pt x="1228725" y="1652925"/>
                </a:cubicBezTo>
                <a:cubicBezTo>
                  <a:pt x="1231804" y="1662161"/>
                  <a:pt x="1200679" y="1732973"/>
                  <a:pt x="1215736" y="1734609"/>
                </a:cubicBezTo>
                <a:cubicBezTo>
                  <a:pt x="1230793" y="1736245"/>
                  <a:pt x="1291070" y="1685493"/>
                  <a:pt x="1319068" y="1662739"/>
                </a:cubicBezTo>
                <a:cubicBezTo>
                  <a:pt x="1347066" y="1639985"/>
                  <a:pt x="1362171" y="1619636"/>
                  <a:pt x="1383723" y="1598084"/>
                </a:cubicBezTo>
                <a:cubicBezTo>
                  <a:pt x="1404152" y="1577655"/>
                  <a:pt x="1413421" y="1564763"/>
                  <a:pt x="1439141" y="1551903"/>
                </a:cubicBezTo>
                <a:cubicBezTo>
                  <a:pt x="1447849" y="1547549"/>
                  <a:pt x="1457614" y="1545745"/>
                  <a:pt x="1466850" y="1542666"/>
                </a:cubicBezTo>
                <a:cubicBezTo>
                  <a:pt x="1519493" y="1490023"/>
                  <a:pt x="1489306" y="1515380"/>
                  <a:pt x="1559214" y="1468775"/>
                </a:cubicBezTo>
                <a:lnTo>
                  <a:pt x="1586923" y="1450303"/>
                </a:lnTo>
                <a:cubicBezTo>
                  <a:pt x="1593080" y="1441067"/>
                  <a:pt x="1600431" y="1432523"/>
                  <a:pt x="1605395" y="1422594"/>
                </a:cubicBezTo>
                <a:cubicBezTo>
                  <a:pt x="1609749" y="1413886"/>
                  <a:pt x="1609472" y="1403140"/>
                  <a:pt x="1614632" y="1394884"/>
                </a:cubicBezTo>
                <a:cubicBezTo>
                  <a:pt x="1625080" y="1378167"/>
                  <a:pt x="1639262" y="1364097"/>
                  <a:pt x="1651577" y="1348703"/>
                </a:cubicBezTo>
                <a:cubicBezTo>
                  <a:pt x="1670549" y="1291791"/>
                  <a:pt x="1648851" y="1352529"/>
                  <a:pt x="1679286" y="1284048"/>
                </a:cubicBezTo>
                <a:cubicBezTo>
                  <a:pt x="1726443" y="1177943"/>
                  <a:pt x="1670771" y="1291842"/>
                  <a:pt x="1716232" y="1200921"/>
                </a:cubicBezTo>
                <a:cubicBezTo>
                  <a:pt x="1719311" y="1185527"/>
                  <a:pt x="1721337" y="1169885"/>
                  <a:pt x="1725468" y="1154739"/>
                </a:cubicBezTo>
                <a:cubicBezTo>
                  <a:pt x="1730591" y="1135953"/>
                  <a:pt x="1738346" y="1117972"/>
                  <a:pt x="1743941" y="1099321"/>
                </a:cubicBezTo>
                <a:cubicBezTo>
                  <a:pt x="1747589" y="1087162"/>
                  <a:pt x="1750098" y="1074690"/>
                  <a:pt x="1753177" y="1062375"/>
                </a:cubicBezTo>
                <a:cubicBezTo>
                  <a:pt x="1759335" y="948460"/>
                  <a:pt x="1763890" y="834447"/>
                  <a:pt x="1771650" y="720630"/>
                </a:cubicBezTo>
                <a:cubicBezTo>
                  <a:pt x="1777785" y="630654"/>
                  <a:pt x="1806667" y="623252"/>
                  <a:pt x="1762414" y="508194"/>
                </a:cubicBezTo>
                <a:cubicBezTo>
                  <a:pt x="1741794" y="454581"/>
                  <a:pt x="1688065" y="420585"/>
                  <a:pt x="1651577" y="378884"/>
                </a:cubicBezTo>
                <a:cubicBezTo>
                  <a:pt x="1641440" y="367299"/>
                  <a:pt x="1632816" y="354465"/>
                  <a:pt x="1623868" y="341939"/>
                </a:cubicBezTo>
                <a:cubicBezTo>
                  <a:pt x="1617416" y="332906"/>
                  <a:pt x="1612705" y="322584"/>
                  <a:pt x="1605395" y="314230"/>
                </a:cubicBezTo>
                <a:cubicBezTo>
                  <a:pt x="1483374" y="174776"/>
                  <a:pt x="1638139" y="369014"/>
                  <a:pt x="1513032" y="212630"/>
                </a:cubicBezTo>
                <a:cubicBezTo>
                  <a:pt x="1503415" y="200609"/>
                  <a:pt x="1496714" y="186039"/>
                  <a:pt x="1485323" y="175684"/>
                </a:cubicBezTo>
                <a:cubicBezTo>
                  <a:pt x="1461818" y="154316"/>
                  <a:pt x="1400078" y="109971"/>
                  <a:pt x="1365250" y="92557"/>
                </a:cubicBezTo>
                <a:cubicBezTo>
                  <a:pt x="1318947" y="69406"/>
                  <a:pt x="1326222" y="78078"/>
                  <a:pt x="1282123" y="64848"/>
                </a:cubicBezTo>
                <a:cubicBezTo>
                  <a:pt x="1263472" y="59253"/>
                  <a:pt x="1245595" y="51098"/>
                  <a:pt x="1226704" y="46375"/>
                </a:cubicBezTo>
                <a:cubicBezTo>
                  <a:pt x="1196244" y="38760"/>
                  <a:pt x="1164801" y="35518"/>
                  <a:pt x="1134341" y="27903"/>
                </a:cubicBezTo>
                <a:cubicBezTo>
                  <a:pt x="1045220" y="5622"/>
                  <a:pt x="1085345" y="14409"/>
                  <a:pt x="1014268" y="194"/>
                </a:cubicBezTo>
                <a:cubicBezTo>
                  <a:pt x="999866" y="594"/>
                  <a:pt x="671025" y="-5463"/>
                  <a:pt x="570923" y="27903"/>
                </a:cubicBezTo>
                <a:lnTo>
                  <a:pt x="515504" y="46375"/>
                </a:lnTo>
                <a:cubicBezTo>
                  <a:pt x="503189" y="55611"/>
                  <a:pt x="491924" y="66446"/>
                  <a:pt x="478559" y="74084"/>
                </a:cubicBezTo>
                <a:cubicBezTo>
                  <a:pt x="470106" y="78915"/>
                  <a:pt x="458773" y="77662"/>
                  <a:pt x="450850" y="83321"/>
                </a:cubicBezTo>
                <a:cubicBezTo>
                  <a:pt x="436678" y="93444"/>
                  <a:pt x="428076" y="110143"/>
                  <a:pt x="413904" y="120266"/>
                </a:cubicBezTo>
                <a:cubicBezTo>
                  <a:pt x="405981" y="125925"/>
                  <a:pt x="395092" y="125549"/>
                  <a:pt x="386195" y="129503"/>
                </a:cubicBezTo>
                <a:cubicBezTo>
                  <a:pt x="367322" y="137891"/>
                  <a:pt x="348201" y="146124"/>
                  <a:pt x="330777" y="157212"/>
                </a:cubicBezTo>
                <a:cubicBezTo>
                  <a:pt x="314145" y="167796"/>
                  <a:pt x="300998" y="183222"/>
                  <a:pt x="284595" y="194157"/>
                </a:cubicBezTo>
                <a:cubicBezTo>
                  <a:pt x="273139" y="201794"/>
                  <a:pt x="259326" y="205333"/>
                  <a:pt x="247650" y="212630"/>
                </a:cubicBezTo>
                <a:cubicBezTo>
                  <a:pt x="234596" y="220789"/>
                  <a:pt x="223231" y="231391"/>
                  <a:pt x="210704" y="240339"/>
                </a:cubicBezTo>
                <a:cubicBezTo>
                  <a:pt x="180862" y="261655"/>
                  <a:pt x="166322" y="266249"/>
                  <a:pt x="136814" y="295757"/>
                </a:cubicBezTo>
                <a:cubicBezTo>
                  <a:pt x="95035" y="337536"/>
                  <a:pt x="144576" y="314720"/>
                  <a:pt x="90632" y="332703"/>
                </a:cubicBezTo>
                <a:cubicBezTo>
                  <a:pt x="58055" y="365280"/>
                  <a:pt x="7697" y="426510"/>
                  <a:pt x="0" y="43574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EDC15E64-2A7C-D9F4-C3FD-ABFC846DE587}"/>
              </a:ext>
            </a:extLst>
          </p:cNvPr>
          <p:cNvSpPr txBox="1">
            <a:spLocks/>
          </p:cNvSpPr>
          <p:nvPr/>
        </p:nvSpPr>
        <p:spPr>
          <a:xfrm>
            <a:off x="542738" y="4171746"/>
            <a:ext cx="602686" cy="3725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/>
              <a:t>stuw</a:t>
            </a:r>
          </a:p>
        </p:txBody>
      </p:sp>
      <p:sp>
        <p:nvSpPr>
          <p:cNvPr id="52" name="Ovaal 51">
            <a:extLst>
              <a:ext uri="{FF2B5EF4-FFF2-40B4-BE49-F238E27FC236}">
                <a16:creationId xmlns:a16="http://schemas.microsoft.com/office/drawing/2014/main" id="{92DDBD2B-D8C1-C469-68A0-39ABEA9E20DA}"/>
              </a:ext>
            </a:extLst>
          </p:cNvPr>
          <p:cNvSpPr/>
          <p:nvPr/>
        </p:nvSpPr>
        <p:spPr>
          <a:xfrm rot="3343551">
            <a:off x="2510741" y="2275497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3" name="Ovaal 52">
            <a:extLst>
              <a:ext uri="{FF2B5EF4-FFF2-40B4-BE49-F238E27FC236}">
                <a16:creationId xmlns:a16="http://schemas.microsoft.com/office/drawing/2014/main" id="{F106267C-7556-6B90-9E29-B2D3DCC1AB41}"/>
              </a:ext>
            </a:extLst>
          </p:cNvPr>
          <p:cNvSpPr/>
          <p:nvPr/>
        </p:nvSpPr>
        <p:spPr>
          <a:xfrm rot="972912">
            <a:off x="2874320" y="2422949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54" name="Rechte verbindingslijn met pijl 53">
            <a:extLst>
              <a:ext uri="{FF2B5EF4-FFF2-40B4-BE49-F238E27FC236}">
                <a16:creationId xmlns:a16="http://schemas.microsoft.com/office/drawing/2014/main" id="{12DC2E70-ED8F-2DA6-1ACB-9C18882D2C8E}"/>
              </a:ext>
            </a:extLst>
          </p:cNvPr>
          <p:cNvCxnSpPr>
            <a:cxnSpLocks/>
            <a:stCxn id="53" idx="3"/>
            <a:endCxn id="52" idx="7"/>
          </p:cNvCxnSpPr>
          <p:nvPr/>
        </p:nvCxnSpPr>
        <p:spPr>
          <a:xfrm flipH="1" flipV="1">
            <a:off x="2674614" y="2374899"/>
            <a:ext cx="208659" cy="177207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al 54">
            <a:extLst>
              <a:ext uri="{FF2B5EF4-FFF2-40B4-BE49-F238E27FC236}">
                <a16:creationId xmlns:a16="http://schemas.microsoft.com/office/drawing/2014/main" id="{506BDC14-9566-9F1E-7762-F22B1FF6EEF2}"/>
              </a:ext>
            </a:extLst>
          </p:cNvPr>
          <p:cNvSpPr/>
          <p:nvPr/>
        </p:nvSpPr>
        <p:spPr>
          <a:xfrm rot="20633960">
            <a:off x="1744652" y="3077858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6" name="Ovaal 55">
            <a:extLst>
              <a:ext uri="{FF2B5EF4-FFF2-40B4-BE49-F238E27FC236}">
                <a16:creationId xmlns:a16="http://schemas.microsoft.com/office/drawing/2014/main" id="{762AE9B9-D11A-50F8-6E5C-93DF578315E8}"/>
              </a:ext>
            </a:extLst>
          </p:cNvPr>
          <p:cNvSpPr/>
          <p:nvPr/>
        </p:nvSpPr>
        <p:spPr>
          <a:xfrm rot="5586149">
            <a:off x="2163776" y="2485841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7" name="Ovaal 56">
            <a:extLst>
              <a:ext uri="{FF2B5EF4-FFF2-40B4-BE49-F238E27FC236}">
                <a16:creationId xmlns:a16="http://schemas.microsoft.com/office/drawing/2014/main" id="{7BFBF83B-7504-6397-5F43-6C411B99CC55}"/>
              </a:ext>
            </a:extLst>
          </p:cNvPr>
          <p:cNvSpPr/>
          <p:nvPr/>
        </p:nvSpPr>
        <p:spPr>
          <a:xfrm rot="4527647">
            <a:off x="1951074" y="2775208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58" name="Rechte verbindingslijn met pijl 57">
            <a:extLst>
              <a:ext uri="{FF2B5EF4-FFF2-40B4-BE49-F238E27FC236}">
                <a16:creationId xmlns:a16="http://schemas.microsoft.com/office/drawing/2014/main" id="{2FB7F215-F4DB-7340-9D35-800920D2E9C8}"/>
              </a:ext>
            </a:extLst>
          </p:cNvPr>
          <p:cNvCxnSpPr>
            <a:cxnSpLocks/>
            <a:stCxn id="56" idx="5"/>
            <a:endCxn id="57" idx="1"/>
          </p:cNvCxnSpPr>
          <p:nvPr/>
        </p:nvCxnSpPr>
        <p:spPr>
          <a:xfrm flipH="1">
            <a:off x="2077676" y="2624855"/>
            <a:ext cx="112011" cy="157853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met pijl 58">
            <a:extLst>
              <a:ext uri="{FF2B5EF4-FFF2-40B4-BE49-F238E27FC236}">
                <a16:creationId xmlns:a16="http://schemas.microsoft.com/office/drawing/2014/main" id="{F783268F-C674-378B-C625-884FB29CD898}"/>
              </a:ext>
            </a:extLst>
          </p:cNvPr>
          <p:cNvCxnSpPr>
            <a:cxnSpLocks/>
            <a:stCxn id="57" idx="5"/>
            <a:endCxn id="55" idx="7"/>
          </p:cNvCxnSpPr>
          <p:nvPr/>
        </p:nvCxnSpPr>
        <p:spPr>
          <a:xfrm flipH="1">
            <a:off x="1863844" y="2929848"/>
            <a:ext cx="133549" cy="159834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al 59">
            <a:extLst>
              <a:ext uri="{FF2B5EF4-FFF2-40B4-BE49-F238E27FC236}">
                <a16:creationId xmlns:a16="http://schemas.microsoft.com/office/drawing/2014/main" id="{62852D03-01AB-FDE7-B8CC-E106F166FE3C}"/>
              </a:ext>
            </a:extLst>
          </p:cNvPr>
          <p:cNvSpPr/>
          <p:nvPr/>
        </p:nvSpPr>
        <p:spPr>
          <a:xfrm rot="2861754">
            <a:off x="1203609" y="3479984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61" name="Ovaal 60">
            <a:extLst>
              <a:ext uri="{FF2B5EF4-FFF2-40B4-BE49-F238E27FC236}">
                <a16:creationId xmlns:a16="http://schemas.microsoft.com/office/drawing/2014/main" id="{9FCCBB93-E564-AAA1-06E9-C96EDE4E6663}"/>
              </a:ext>
            </a:extLst>
          </p:cNvPr>
          <p:cNvSpPr/>
          <p:nvPr/>
        </p:nvSpPr>
        <p:spPr>
          <a:xfrm rot="2861754">
            <a:off x="970427" y="3724261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62" name="Ovaal 61">
            <a:extLst>
              <a:ext uri="{FF2B5EF4-FFF2-40B4-BE49-F238E27FC236}">
                <a16:creationId xmlns:a16="http://schemas.microsoft.com/office/drawing/2014/main" id="{03717A60-B7F7-4EBE-2EFB-371BFA4438B6}"/>
              </a:ext>
            </a:extLst>
          </p:cNvPr>
          <p:cNvSpPr/>
          <p:nvPr/>
        </p:nvSpPr>
        <p:spPr>
          <a:xfrm rot="1306425">
            <a:off x="2993899" y="2140924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63" name="Ovaal 62">
            <a:extLst>
              <a:ext uri="{FF2B5EF4-FFF2-40B4-BE49-F238E27FC236}">
                <a16:creationId xmlns:a16="http://schemas.microsoft.com/office/drawing/2014/main" id="{EBC253E8-1B9D-6011-07D6-1E547292006B}"/>
              </a:ext>
            </a:extLst>
          </p:cNvPr>
          <p:cNvSpPr/>
          <p:nvPr/>
        </p:nvSpPr>
        <p:spPr>
          <a:xfrm>
            <a:off x="3041261" y="1801803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64" name="Rechte verbindingslijn met pijl 63">
            <a:extLst>
              <a:ext uri="{FF2B5EF4-FFF2-40B4-BE49-F238E27FC236}">
                <a16:creationId xmlns:a16="http://schemas.microsoft.com/office/drawing/2014/main" id="{31276E02-77A0-28D4-40D4-DFC9B27E6510}"/>
              </a:ext>
            </a:extLst>
          </p:cNvPr>
          <p:cNvCxnSpPr>
            <a:cxnSpLocks/>
            <a:stCxn id="60" idx="4"/>
            <a:endCxn id="61" idx="0"/>
          </p:cNvCxnSpPr>
          <p:nvPr/>
        </p:nvCxnSpPr>
        <p:spPr>
          <a:xfrm flipH="1">
            <a:off x="1116846" y="3619248"/>
            <a:ext cx="113266" cy="127889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met pijl 64">
            <a:extLst>
              <a:ext uri="{FF2B5EF4-FFF2-40B4-BE49-F238E27FC236}">
                <a16:creationId xmlns:a16="http://schemas.microsoft.com/office/drawing/2014/main" id="{D9BE39CC-7E15-68DB-79D0-E9DE3E5E042C}"/>
              </a:ext>
            </a:extLst>
          </p:cNvPr>
          <p:cNvCxnSpPr>
            <a:cxnSpLocks/>
            <a:stCxn id="63" idx="4"/>
            <a:endCxn id="62" idx="0"/>
          </p:cNvCxnSpPr>
          <p:nvPr/>
        </p:nvCxnSpPr>
        <p:spPr>
          <a:xfrm flipH="1">
            <a:off x="3105041" y="1974724"/>
            <a:ext cx="17288" cy="172368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met pijl 65">
            <a:extLst>
              <a:ext uri="{FF2B5EF4-FFF2-40B4-BE49-F238E27FC236}">
                <a16:creationId xmlns:a16="http://schemas.microsoft.com/office/drawing/2014/main" id="{4F1D962B-6675-26A3-C909-DFBB013A16D7}"/>
              </a:ext>
            </a:extLst>
          </p:cNvPr>
          <p:cNvCxnSpPr>
            <a:cxnSpLocks/>
            <a:stCxn id="62" idx="4"/>
            <a:endCxn id="53" idx="0"/>
          </p:cNvCxnSpPr>
          <p:nvPr/>
        </p:nvCxnSpPr>
        <p:spPr>
          <a:xfrm flipH="1">
            <a:off x="2978028" y="2307677"/>
            <a:ext cx="66869" cy="11871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met pijl 66">
            <a:extLst>
              <a:ext uri="{FF2B5EF4-FFF2-40B4-BE49-F238E27FC236}">
                <a16:creationId xmlns:a16="http://schemas.microsoft.com/office/drawing/2014/main" id="{57C4E092-AB2A-48E3-2E14-D65A693A9B86}"/>
              </a:ext>
            </a:extLst>
          </p:cNvPr>
          <p:cNvCxnSpPr>
            <a:cxnSpLocks/>
            <a:stCxn id="61" idx="4"/>
            <a:endCxn id="72" idx="5"/>
          </p:cNvCxnSpPr>
          <p:nvPr/>
        </p:nvCxnSpPr>
        <p:spPr>
          <a:xfrm flipH="1">
            <a:off x="835692" y="3863525"/>
            <a:ext cx="161237" cy="121035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>
            <a:extLst>
              <a:ext uri="{FF2B5EF4-FFF2-40B4-BE49-F238E27FC236}">
                <a16:creationId xmlns:a16="http://schemas.microsoft.com/office/drawing/2014/main" id="{CBAD910D-D425-2C4E-CE33-86D066B6C799}"/>
              </a:ext>
            </a:extLst>
          </p:cNvPr>
          <p:cNvCxnSpPr>
            <a:cxnSpLocks/>
            <a:stCxn id="52" idx="3"/>
            <a:endCxn id="56" idx="1"/>
          </p:cNvCxnSpPr>
          <p:nvPr/>
        </p:nvCxnSpPr>
        <p:spPr>
          <a:xfrm flipH="1">
            <a:off x="2310786" y="2349016"/>
            <a:ext cx="198222" cy="15995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al 68">
            <a:extLst>
              <a:ext uri="{FF2B5EF4-FFF2-40B4-BE49-F238E27FC236}">
                <a16:creationId xmlns:a16="http://schemas.microsoft.com/office/drawing/2014/main" id="{D62F9516-C7D8-4014-0310-A614F39033A9}"/>
              </a:ext>
            </a:extLst>
          </p:cNvPr>
          <p:cNvSpPr/>
          <p:nvPr/>
        </p:nvSpPr>
        <p:spPr>
          <a:xfrm rot="1257547">
            <a:off x="1529465" y="3329464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70" name="Rechte verbindingslijn met pijl 69">
            <a:extLst>
              <a:ext uri="{FF2B5EF4-FFF2-40B4-BE49-F238E27FC236}">
                <a16:creationId xmlns:a16="http://schemas.microsoft.com/office/drawing/2014/main" id="{7CE78426-B6BC-2423-38A6-DA1F82F56111}"/>
              </a:ext>
            </a:extLst>
          </p:cNvPr>
          <p:cNvCxnSpPr>
            <a:cxnSpLocks/>
            <a:stCxn id="55" idx="3"/>
            <a:endCxn id="69" idx="7"/>
          </p:cNvCxnSpPr>
          <p:nvPr/>
        </p:nvCxnSpPr>
        <p:spPr>
          <a:xfrm flipH="1">
            <a:off x="1685936" y="3238955"/>
            <a:ext cx="101664" cy="140383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>
            <a:extLst>
              <a:ext uri="{FF2B5EF4-FFF2-40B4-BE49-F238E27FC236}">
                <a16:creationId xmlns:a16="http://schemas.microsoft.com/office/drawing/2014/main" id="{97FE0C5A-C8B4-8892-3EFD-6FF8F484F9FE}"/>
              </a:ext>
            </a:extLst>
          </p:cNvPr>
          <p:cNvCxnSpPr>
            <a:cxnSpLocks/>
            <a:stCxn id="69" idx="3"/>
            <a:endCxn id="60" idx="0"/>
          </p:cNvCxnSpPr>
          <p:nvPr/>
        </p:nvCxnSpPr>
        <p:spPr>
          <a:xfrm flipH="1">
            <a:off x="1350028" y="3451149"/>
            <a:ext cx="186469" cy="51712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Gelijkbenige driehoek 71">
            <a:extLst>
              <a:ext uri="{FF2B5EF4-FFF2-40B4-BE49-F238E27FC236}">
                <a16:creationId xmlns:a16="http://schemas.microsoft.com/office/drawing/2014/main" id="{9AC8F25B-27CD-DEE1-75CA-BAD4050BD98B}"/>
              </a:ext>
            </a:extLst>
          </p:cNvPr>
          <p:cNvSpPr/>
          <p:nvPr/>
        </p:nvSpPr>
        <p:spPr>
          <a:xfrm>
            <a:off x="691780" y="3862421"/>
            <a:ext cx="191883" cy="244277"/>
          </a:xfrm>
          <a:prstGeom prst="triangl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73" name="Rechte verbindingslijn met pijl 72">
            <a:extLst>
              <a:ext uri="{FF2B5EF4-FFF2-40B4-BE49-F238E27FC236}">
                <a16:creationId xmlns:a16="http://schemas.microsoft.com/office/drawing/2014/main" id="{4472EF74-F295-F6B8-ACD4-9187F51ADA9A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487683" y="4106698"/>
            <a:ext cx="204097" cy="168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itel 1">
            <a:extLst>
              <a:ext uri="{FF2B5EF4-FFF2-40B4-BE49-F238E27FC236}">
                <a16:creationId xmlns:a16="http://schemas.microsoft.com/office/drawing/2014/main" id="{91A8198E-3CBD-30F7-0234-928511BC4431}"/>
              </a:ext>
            </a:extLst>
          </p:cNvPr>
          <p:cNvSpPr txBox="1">
            <a:spLocks/>
          </p:cNvSpPr>
          <p:nvPr/>
        </p:nvSpPr>
        <p:spPr>
          <a:xfrm>
            <a:off x="1128134" y="2257585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/>
              <a:t>discharge area units</a:t>
            </a:r>
          </a:p>
        </p:txBody>
      </p:sp>
      <p:sp>
        <p:nvSpPr>
          <p:cNvPr id="75" name="Titel 1">
            <a:extLst>
              <a:ext uri="{FF2B5EF4-FFF2-40B4-BE49-F238E27FC236}">
                <a16:creationId xmlns:a16="http://schemas.microsoft.com/office/drawing/2014/main" id="{2E7C48B5-CD7C-E9F2-818C-428FDEB588B8}"/>
              </a:ext>
            </a:extLst>
          </p:cNvPr>
          <p:cNvSpPr txBox="1">
            <a:spLocks/>
          </p:cNvSpPr>
          <p:nvPr/>
        </p:nvSpPr>
        <p:spPr>
          <a:xfrm>
            <a:off x="681833" y="3238752"/>
            <a:ext cx="928702" cy="1887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network</a:t>
            </a:r>
            <a:endParaRPr lang="nl-NL" sz="1200" b="1" dirty="0"/>
          </a:p>
        </p:txBody>
      </p:sp>
      <p:sp>
        <p:nvSpPr>
          <p:cNvPr id="76" name="Ovaal 75">
            <a:extLst>
              <a:ext uri="{FF2B5EF4-FFF2-40B4-BE49-F238E27FC236}">
                <a16:creationId xmlns:a16="http://schemas.microsoft.com/office/drawing/2014/main" id="{FB8F1154-C68E-D76F-800F-1986B001130B}"/>
              </a:ext>
            </a:extLst>
          </p:cNvPr>
          <p:cNvSpPr/>
          <p:nvPr/>
        </p:nvSpPr>
        <p:spPr>
          <a:xfrm>
            <a:off x="1903511" y="2709142"/>
            <a:ext cx="266527" cy="291753"/>
          </a:xfrm>
          <a:prstGeom prst="ellipse">
            <a:avLst/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77" name="Titel 1">
            <a:extLst>
              <a:ext uri="{FF2B5EF4-FFF2-40B4-BE49-F238E27FC236}">
                <a16:creationId xmlns:a16="http://schemas.microsoft.com/office/drawing/2014/main" id="{DF7F8C2D-5A46-671D-97E7-D05E8C73A9AE}"/>
              </a:ext>
            </a:extLst>
          </p:cNvPr>
          <p:cNvSpPr txBox="1">
            <a:spLocks/>
          </p:cNvSpPr>
          <p:nvPr/>
        </p:nvSpPr>
        <p:spPr>
          <a:xfrm>
            <a:off x="2004679" y="3021391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reference</a:t>
            </a:r>
            <a:r>
              <a:rPr lang="nl-NL" sz="1200" b="1" dirty="0">
                <a:solidFill>
                  <a:schemeClr val="accent4">
                    <a:lumMod val="50000"/>
                  </a:schemeClr>
                </a:solidFill>
              </a:rPr>
              <a:t> point </a:t>
            </a:r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basin</a:t>
            </a:r>
            <a:endParaRPr lang="nl-NL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AD7CD03B-F201-C4C5-3536-5518190FF2F0}"/>
              </a:ext>
            </a:extLst>
          </p:cNvPr>
          <p:cNvSpPr txBox="1">
            <a:spLocks/>
          </p:cNvSpPr>
          <p:nvPr/>
        </p:nvSpPr>
        <p:spPr>
          <a:xfrm>
            <a:off x="1359214" y="6578102"/>
            <a:ext cx="1412890" cy="3725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TabulatedRatingCurve</a:t>
            </a:r>
            <a:endParaRPr lang="nl-NL" sz="1200" b="1" dirty="0"/>
          </a:p>
        </p:txBody>
      </p:sp>
      <p:sp>
        <p:nvSpPr>
          <p:cNvPr id="79" name="Vrije vorm: vorm 78">
            <a:extLst>
              <a:ext uri="{FF2B5EF4-FFF2-40B4-BE49-F238E27FC236}">
                <a16:creationId xmlns:a16="http://schemas.microsoft.com/office/drawing/2014/main" id="{BDECB345-FABF-FC0E-A019-66CFED1DEB7F}"/>
              </a:ext>
            </a:extLst>
          </p:cNvPr>
          <p:cNvSpPr/>
          <p:nvPr/>
        </p:nvSpPr>
        <p:spPr>
          <a:xfrm>
            <a:off x="1368133" y="3670951"/>
            <a:ext cx="3106688" cy="2896306"/>
          </a:xfrm>
          <a:custGeom>
            <a:avLst/>
            <a:gdLst>
              <a:gd name="connsiteX0" fmla="*/ 286585 w 4712458"/>
              <a:gd name="connsiteY0" fmla="*/ 3934691 h 4119418"/>
              <a:gd name="connsiteX1" fmla="*/ 286585 w 4712458"/>
              <a:gd name="connsiteY1" fmla="*/ 3934691 h 4119418"/>
              <a:gd name="connsiteX2" fmla="*/ 194222 w 4712458"/>
              <a:gd name="connsiteY2" fmla="*/ 3786909 h 4119418"/>
              <a:gd name="connsiteX3" fmla="*/ 120331 w 4712458"/>
              <a:gd name="connsiteY3" fmla="*/ 3648364 h 4119418"/>
              <a:gd name="connsiteX4" fmla="*/ 27967 w 4712458"/>
              <a:gd name="connsiteY4" fmla="*/ 3565237 h 4119418"/>
              <a:gd name="connsiteX5" fmla="*/ 18731 w 4712458"/>
              <a:gd name="connsiteY5" fmla="*/ 3315855 h 4119418"/>
              <a:gd name="connsiteX6" fmla="*/ 27967 w 4712458"/>
              <a:gd name="connsiteY6" fmla="*/ 3177309 h 4119418"/>
              <a:gd name="connsiteX7" fmla="*/ 46440 w 4712458"/>
              <a:gd name="connsiteY7" fmla="*/ 3121891 h 4119418"/>
              <a:gd name="connsiteX8" fmla="*/ 64912 w 4712458"/>
              <a:gd name="connsiteY8" fmla="*/ 3057237 h 4119418"/>
              <a:gd name="connsiteX9" fmla="*/ 55676 w 4712458"/>
              <a:gd name="connsiteY9" fmla="*/ 2789382 h 4119418"/>
              <a:gd name="connsiteX10" fmla="*/ 258 w 4712458"/>
              <a:gd name="connsiteY10" fmla="*/ 2586182 h 4119418"/>
              <a:gd name="connsiteX11" fmla="*/ 9494 w 4712458"/>
              <a:gd name="connsiteY11" fmla="*/ 2133600 h 4119418"/>
              <a:gd name="connsiteX12" fmla="*/ 55676 w 4712458"/>
              <a:gd name="connsiteY12" fmla="*/ 2068946 h 4119418"/>
              <a:gd name="connsiteX13" fmla="*/ 129567 w 4712458"/>
              <a:gd name="connsiteY13" fmla="*/ 1995055 h 4119418"/>
              <a:gd name="connsiteX14" fmla="*/ 323531 w 4712458"/>
              <a:gd name="connsiteY14" fmla="*/ 1865746 h 4119418"/>
              <a:gd name="connsiteX15" fmla="*/ 480549 w 4712458"/>
              <a:gd name="connsiteY15" fmla="*/ 1616364 h 4119418"/>
              <a:gd name="connsiteX16" fmla="*/ 535967 w 4712458"/>
              <a:gd name="connsiteY16" fmla="*/ 1551709 h 4119418"/>
              <a:gd name="connsiteX17" fmla="*/ 572912 w 4712458"/>
              <a:gd name="connsiteY17" fmla="*/ 1496291 h 4119418"/>
              <a:gd name="connsiteX18" fmla="*/ 656040 w 4712458"/>
              <a:gd name="connsiteY18" fmla="*/ 1422400 h 4119418"/>
              <a:gd name="connsiteX19" fmla="*/ 923894 w 4712458"/>
              <a:gd name="connsiteY19" fmla="*/ 1246909 h 4119418"/>
              <a:gd name="connsiteX20" fmla="*/ 1145567 w 4712458"/>
              <a:gd name="connsiteY20" fmla="*/ 1163782 h 4119418"/>
              <a:gd name="connsiteX21" fmla="*/ 1385712 w 4712458"/>
              <a:gd name="connsiteY21" fmla="*/ 960582 h 4119418"/>
              <a:gd name="connsiteX22" fmla="*/ 1542731 w 4712458"/>
              <a:gd name="connsiteY22" fmla="*/ 886691 h 4119418"/>
              <a:gd name="connsiteX23" fmla="*/ 1625858 w 4712458"/>
              <a:gd name="connsiteY23" fmla="*/ 877455 h 4119418"/>
              <a:gd name="connsiteX24" fmla="*/ 1736694 w 4712458"/>
              <a:gd name="connsiteY24" fmla="*/ 831273 h 4119418"/>
              <a:gd name="connsiteX25" fmla="*/ 1967603 w 4712458"/>
              <a:gd name="connsiteY25" fmla="*/ 655782 h 4119418"/>
              <a:gd name="connsiteX26" fmla="*/ 2013785 w 4712458"/>
              <a:gd name="connsiteY26" fmla="*/ 591127 h 4119418"/>
              <a:gd name="connsiteX27" fmla="*/ 2087676 w 4712458"/>
              <a:gd name="connsiteY27" fmla="*/ 526473 h 4119418"/>
              <a:gd name="connsiteX28" fmla="*/ 2133858 w 4712458"/>
              <a:gd name="connsiteY28" fmla="*/ 480291 h 4119418"/>
              <a:gd name="connsiteX29" fmla="*/ 2457131 w 4712458"/>
              <a:gd name="connsiteY29" fmla="*/ 267855 h 4119418"/>
              <a:gd name="connsiteX30" fmla="*/ 2586440 w 4712458"/>
              <a:gd name="connsiteY30" fmla="*/ 203200 h 4119418"/>
              <a:gd name="connsiteX31" fmla="*/ 2817349 w 4712458"/>
              <a:gd name="connsiteY31" fmla="*/ 64655 h 4119418"/>
              <a:gd name="connsiteX32" fmla="*/ 2845058 w 4712458"/>
              <a:gd name="connsiteY32" fmla="*/ 55418 h 4119418"/>
              <a:gd name="connsiteX33" fmla="*/ 3029785 w 4712458"/>
              <a:gd name="connsiteY33" fmla="*/ 46182 h 4119418"/>
              <a:gd name="connsiteX34" fmla="*/ 3306876 w 4712458"/>
              <a:gd name="connsiteY34" fmla="*/ 0 h 4119418"/>
              <a:gd name="connsiteX35" fmla="*/ 3694803 w 4712458"/>
              <a:gd name="connsiteY35" fmla="*/ 18473 h 4119418"/>
              <a:gd name="connsiteX36" fmla="*/ 3759458 w 4712458"/>
              <a:gd name="connsiteY36" fmla="*/ 36946 h 4119418"/>
              <a:gd name="connsiteX37" fmla="*/ 3888767 w 4712458"/>
              <a:gd name="connsiteY37" fmla="*/ 92364 h 4119418"/>
              <a:gd name="connsiteX38" fmla="*/ 3962658 w 4712458"/>
              <a:gd name="connsiteY38" fmla="*/ 120073 h 4119418"/>
              <a:gd name="connsiteX39" fmla="*/ 4036549 w 4712458"/>
              <a:gd name="connsiteY39" fmla="*/ 166255 h 4119418"/>
              <a:gd name="connsiteX40" fmla="*/ 4239749 w 4712458"/>
              <a:gd name="connsiteY40" fmla="*/ 267855 h 4119418"/>
              <a:gd name="connsiteX41" fmla="*/ 4461422 w 4712458"/>
              <a:gd name="connsiteY41" fmla="*/ 480291 h 4119418"/>
              <a:gd name="connsiteX42" fmla="*/ 4526076 w 4712458"/>
              <a:gd name="connsiteY42" fmla="*/ 581891 h 4119418"/>
              <a:gd name="connsiteX43" fmla="*/ 4683094 w 4712458"/>
              <a:gd name="connsiteY43" fmla="*/ 923637 h 4119418"/>
              <a:gd name="connsiteX44" fmla="*/ 4710803 w 4712458"/>
              <a:gd name="connsiteY44" fmla="*/ 1043709 h 4119418"/>
              <a:gd name="connsiteX45" fmla="*/ 4701567 w 4712458"/>
              <a:gd name="connsiteY45" fmla="*/ 1366982 h 4119418"/>
              <a:gd name="connsiteX46" fmla="*/ 4599967 w 4712458"/>
              <a:gd name="connsiteY46" fmla="*/ 1644073 h 4119418"/>
              <a:gd name="connsiteX47" fmla="*/ 4572258 w 4712458"/>
              <a:gd name="connsiteY47" fmla="*/ 1745673 h 4119418"/>
              <a:gd name="connsiteX48" fmla="*/ 4535312 w 4712458"/>
              <a:gd name="connsiteY48" fmla="*/ 1828800 h 4119418"/>
              <a:gd name="connsiteX49" fmla="*/ 4387531 w 4712458"/>
              <a:gd name="connsiteY49" fmla="*/ 2068946 h 4119418"/>
              <a:gd name="connsiteX50" fmla="*/ 4350585 w 4712458"/>
              <a:gd name="connsiteY50" fmla="*/ 2115127 h 4119418"/>
              <a:gd name="connsiteX51" fmla="*/ 4119676 w 4712458"/>
              <a:gd name="connsiteY51" fmla="*/ 2244437 h 4119418"/>
              <a:gd name="connsiteX52" fmla="*/ 4018076 w 4712458"/>
              <a:gd name="connsiteY52" fmla="*/ 2327564 h 4119418"/>
              <a:gd name="connsiteX53" fmla="*/ 3870294 w 4712458"/>
              <a:gd name="connsiteY53" fmla="*/ 2512291 h 4119418"/>
              <a:gd name="connsiteX54" fmla="*/ 3833349 w 4712458"/>
              <a:gd name="connsiteY54" fmla="*/ 2650837 h 4119418"/>
              <a:gd name="connsiteX55" fmla="*/ 3777931 w 4712458"/>
              <a:gd name="connsiteY55" fmla="*/ 2890982 h 4119418"/>
              <a:gd name="connsiteX56" fmla="*/ 3768694 w 4712458"/>
              <a:gd name="connsiteY56" fmla="*/ 3001818 h 4119418"/>
              <a:gd name="connsiteX57" fmla="*/ 3731749 w 4712458"/>
              <a:gd name="connsiteY57" fmla="*/ 3177309 h 4119418"/>
              <a:gd name="connsiteX58" fmla="*/ 3537785 w 4712458"/>
              <a:gd name="connsiteY58" fmla="*/ 3343564 h 4119418"/>
              <a:gd name="connsiteX59" fmla="*/ 3408476 w 4712458"/>
              <a:gd name="connsiteY59" fmla="*/ 3380509 h 4119418"/>
              <a:gd name="connsiteX60" fmla="*/ 2780403 w 4712458"/>
              <a:gd name="connsiteY60" fmla="*/ 3574473 h 4119418"/>
              <a:gd name="connsiteX61" fmla="*/ 2623385 w 4712458"/>
              <a:gd name="connsiteY61" fmla="*/ 3602182 h 4119418"/>
              <a:gd name="connsiteX62" fmla="*/ 2318585 w 4712458"/>
              <a:gd name="connsiteY62" fmla="*/ 3639127 h 4119418"/>
              <a:gd name="connsiteX63" fmla="*/ 2180040 w 4712458"/>
              <a:gd name="connsiteY63" fmla="*/ 3676073 h 4119418"/>
              <a:gd name="connsiteX64" fmla="*/ 2087676 w 4712458"/>
              <a:gd name="connsiteY64" fmla="*/ 3703782 h 4119418"/>
              <a:gd name="connsiteX65" fmla="*/ 2059967 w 4712458"/>
              <a:gd name="connsiteY65" fmla="*/ 3740727 h 4119418"/>
              <a:gd name="connsiteX66" fmla="*/ 1995312 w 4712458"/>
              <a:gd name="connsiteY66" fmla="*/ 3796146 h 4119418"/>
              <a:gd name="connsiteX67" fmla="*/ 1792112 w 4712458"/>
              <a:gd name="connsiteY67" fmla="*/ 3916218 h 4119418"/>
              <a:gd name="connsiteX68" fmla="*/ 1718222 w 4712458"/>
              <a:gd name="connsiteY68" fmla="*/ 3962400 h 4119418"/>
              <a:gd name="connsiteX69" fmla="*/ 1588912 w 4712458"/>
              <a:gd name="connsiteY69" fmla="*/ 4017818 h 4119418"/>
              <a:gd name="connsiteX70" fmla="*/ 1533494 w 4712458"/>
              <a:gd name="connsiteY70" fmla="*/ 4036291 h 4119418"/>
              <a:gd name="connsiteX71" fmla="*/ 1468840 w 4712458"/>
              <a:gd name="connsiteY71" fmla="*/ 4064000 h 4119418"/>
              <a:gd name="connsiteX72" fmla="*/ 1404185 w 4712458"/>
              <a:gd name="connsiteY72" fmla="*/ 4082473 h 4119418"/>
              <a:gd name="connsiteX73" fmla="*/ 1265640 w 4712458"/>
              <a:gd name="connsiteY73" fmla="*/ 4119418 h 4119418"/>
              <a:gd name="connsiteX74" fmla="*/ 1016258 w 4712458"/>
              <a:gd name="connsiteY74" fmla="*/ 4100946 h 4119418"/>
              <a:gd name="connsiteX75" fmla="*/ 766876 w 4712458"/>
              <a:gd name="connsiteY75" fmla="*/ 4073237 h 4119418"/>
              <a:gd name="connsiteX76" fmla="*/ 545203 w 4712458"/>
              <a:gd name="connsiteY76" fmla="*/ 4008582 h 4119418"/>
              <a:gd name="connsiteX77" fmla="*/ 471312 w 4712458"/>
              <a:gd name="connsiteY77" fmla="*/ 3990109 h 4119418"/>
              <a:gd name="connsiteX78" fmla="*/ 425131 w 4712458"/>
              <a:gd name="connsiteY78" fmla="*/ 3971637 h 4119418"/>
              <a:gd name="connsiteX79" fmla="*/ 369712 w 4712458"/>
              <a:gd name="connsiteY79" fmla="*/ 3953164 h 4119418"/>
              <a:gd name="connsiteX80" fmla="*/ 268112 w 4712458"/>
              <a:gd name="connsiteY80" fmla="*/ 3906982 h 4119418"/>
              <a:gd name="connsiteX81" fmla="*/ 249640 w 4712458"/>
              <a:gd name="connsiteY81" fmla="*/ 3888509 h 4119418"/>
              <a:gd name="connsiteX82" fmla="*/ 286585 w 4712458"/>
              <a:gd name="connsiteY82" fmla="*/ 3934691 h 411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712458" h="4119418">
                <a:moveTo>
                  <a:pt x="286585" y="3934691"/>
                </a:moveTo>
                <a:lnTo>
                  <a:pt x="286585" y="3934691"/>
                </a:lnTo>
                <a:cubicBezTo>
                  <a:pt x="255797" y="3885430"/>
                  <a:pt x="223391" y="3837145"/>
                  <a:pt x="194222" y="3786909"/>
                </a:cubicBezTo>
                <a:cubicBezTo>
                  <a:pt x="167941" y="3741647"/>
                  <a:pt x="149364" y="3691913"/>
                  <a:pt x="120331" y="3648364"/>
                </a:cubicBezTo>
                <a:cubicBezTo>
                  <a:pt x="98231" y="3615215"/>
                  <a:pt x="59764" y="3589085"/>
                  <a:pt x="27967" y="3565237"/>
                </a:cubicBezTo>
                <a:cubicBezTo>
                  <a:pt x="-6995" y="3442870"/>
                  <a:pt x="7142" y="3518655"/>
                  <a:pt x="18731" y="3315855"/>
                </a:cubicBezTo>
                <a:cubicBezTo>
                  <a:pt x="21372" y="3269646"/>
                  <a:pt x="21421" y="3223128"/>
                  <a:pt x="27967" y="3177309"/>
                </a:cubicBezTo>
                <a:cubicBezTo>
                  <a:pt x="30721" y="3158033"/>
                  <a:pt x="40714" y="3140502"/>
                  <a:pt x="46440" y="3121891"/>
                </a:cubicBezTo>
                <a:cubicBezTo>
                  <a:pt x="53032" y="3100468"/>
                  <a:pt x="58755" y="3078788"/>
                  <a:pt x="64912" y="3057237"/>
                </a:cubicBezTo>
                <a:cubicBezTo>
                  <a:pt x="61833" y="2967952"/>
                  <a:pt x="67824" y="2877890"/>
                  <a:pt x="55676" y="2789382"/>
                </a:cubicBezTo>
                <a:cubicBezTo>
                  <a:pt x="46129" y="2719827"/>
                  <a:pt x="258" y="2586182"/>
                  <a:pt x="258" y="2586182"/>
                </a:cubicBezTo>
                <a:cubicBezTo>
                  <a:pt x="3337" y="2435321"/>
                  <a:pt x="-6581" y="2283633"/>
                  <a:pt x="9494" y="2133600"/>
                </a:cubicBezTo>
                <a:cubicBezTo>
                  <a:pt x="12315" y="2107266"/>
                  <a:pt x="38330" y="2088960"/>
                  <a:pt x="55676" y="2068946"/>
                </a:cubicBezTo>
                <a:cubicBezTo>
                  <a:pt x="78489" y="2042623"/>
                  <a:pt x="101701" y="2015955"/>
                  <a:pt x="129567" y="1995055"/>
                </a:cubicBezTo>
                <a:cubicBezTo>
                  <a:pt x="185877" y="1952822"/>
                  <a:pt x="276276" y="1923740"/>
                  <a:pt x="323531" y="1865746"/>
                </a:cubicBezTo>
                <a:cubicBezTo>
                  <a:pt x="656342" y="1457296"/>
                  <a:pt x="339835" y="1813363"/>
                  <a:pt x="480549" y="1616364"/>
                </a:cubicBezTo>
                <a:cubicBezTo>
                  <a:pt x="497048" y="1593266"/>
                  <a:pt x="518660" y="1574208"/>
                  <a:pt x="535967" y="1551709"/>
                </a:cubicBezTo>
                <a:cubicBezTo>
                  <a:pt x="549503" y="1534112"/>
                  <a:pt x="557805" y="1512560"/>
                  <a:pt x="572912" y="1496291"/>
                </a:cubicBezTo>
                <a:cubicBezTo>
                  <a:pt x="598139" y="1469124"/>
                  <a:pt x="626776" y="1445161"/>
                  <a:pt x="656040" y="1422400"/>
                </a:cubicBezTo>
                <a:cubicBezTo>
                  <a:pt x="735803" y="1360362"/>
                  <a:pt x="828738" y="1289565"/>
                  <a:pt x="923894" y="1246909"/>
                </a:cubicBezTo>
                <a:cubicBezTo>
                  <a:pt x="1013013" y="1206959"/>
                  <a:pt x="1064942" y="1190657"/>
                  <a:pt x="1145567" y="1163782"/>
                </a:cubicBezTo>
                <a:cubicBezTo>
                  <a:pt x="1295090" y="1014259"/>
                  <a:pt x="1223377" y="1071653"/>
                  <a:pt x="1385712" y="960582"/>
                </a:cubicBezTo>
                <a:cubicBezTo>
                  <a:pt x="1447915" y="918022"/>
                  <a:pt x="1457923" y="907893"/>
                  <a:pt x="1542731" y="886691"/>
                </a:cubicBezTo>
                <a:cubicBezTo>
                  <a:pt x="1569778" y="879929"/>
                  <a:pt x="1598149" y="880534"/>
                  <a:pt x="1625858" y="877455"/>
                </a:cubicBezTo>
                <a:cubicBezTo>
                  <a:pt x="1662803" y="862061"/>
                  <a:pt x="1702374" y="851865"/>
                  <a:pt x="1736694" y="831273"/>
                </a:cubicBezTo>
                <a:cubicBezTo>
                  <a:pt x="1746735" y="825248"/>
                  <a:pt x="1925465" y="701432"/>
                  <a:pt x="1967603" y="655782"/>
                </a:cubicBezTo>
                <a:cubicBezTo>
                  <a:pt x="1985567" y="636321"/>
                  <a:pt x="1995763" y="610535"/>
                  <a:pt x="2013785" y="591127"/>
                </a:cubicBezTo>
                <a:cubicBezTo>
                  <a:pt x="2036055" y="567144"/>
                  <a:pt x="2063627" y="548672"/>
                  <a:pt x="2087676" y="526473"/>
                </a:cubicBezTo>
                <a:cubicBezTo>
                  <a:pt x="2103673" y="511707"/>
                  <a:pt x="2116858" y="493891"/>
                  <a:pt x="2133858" y="480291"/>
                </a:cubicBezTo>
                <a:cubicBezTo>
                  <a:pt x="2244171" y="392040"/>
                  <a:pt x="2331305" y="338169"/>
                  <a:pt x="2457131" y="267855"/>
                </a:cubicBezTo>
                <a:cubicBezTo>
                  <a:pt x="2499199" y="244347"/>
                  <a:pt x="2544467" y="226877"/>
                  <a:pt x="2586440" y="203200"/>
                </a:cubicBezTo>
                <a:cubicBezTo>
                  <a:pt x="2664620" y="159098"/>
                  <a:pt x="2732195" y="93042"/>
                  <a:pt x="2817349" y="64655"/>
                </a:cubicBezTo>
                <a:cubicBezTo>
                  <a:pt x="2826585" y="61576"/>
                  <a:pt x="2835359" y="56261"/>
                  <a:pt x="2845058" y="55418"/>
                </a:cubicBezTo>
                <a:cubicBezTo>
                  <a:pt x="2906479" y="50077"/>
                  <a:pt x="2968209" y="49261"/>
                  <a:pt x="3029785" y="46182"/>
                </a:cubicBezTo>
                <a:cubicBezTo>
                  <a:pt x="3251849" y="14459"/>
                  <a:pt x="3159993" y="32641"/>
                  <a:pt x="3306876" y="0"/>
                </a:cubicBezTo>
                <a:cubicBezTo>
                  <a:pt x="3436185" y="6158"/>
                  <a:pt x="3565777" y="7940"/>
                  <a:pt x="3694803" y="18473"/>
                </a:cubicBezTo>
                <a:cubicBezTo>
                  <a:pt x="3717143" y="20297"/>
                  <a:pt x="3738512" y="28967"/>
                  <a:pt x="3759458" y="36946"/>
                </a:cubicBezTo>
                <a:cubicBezTo>
                  <a:pt x="3803280" y="53640"/>
                  <a:pt x="3844858" y="75898"/>
                  <a:pt x="3888767" y="92364"/>
                </a:cubicBezTo>
                <a:cubicBezTo>
                  <a:pt x="3913397" y="101600"/>
                  <a:pt x="3939130" y="108309"/>
                  <a:pt x="3962658" y="120073"/>
                </a:cubicBezTo>
                <a:cubicBezTo>
                  <a:pt x="3988637" y="133062"/>
                  <a:pt x="4010921" y="152587"/>
                  <a:pt x="4036549" y="166255"/>
                </a:cubicBezTo>
                <a:cubicBezTo>
                  <a:pt x="4103368" y="201892"/>
                  <a:pt x="4182522" y="218258"/>
                  <a:pt x="4239749" y="267855"/>
                </a:cubicBezTo>
                <a:cubicBezTo>
                  <a:pt x="4326947" y="343427"/>
                  <a:pt x="4393430" y="391052"/>
                  <a:pt x="4461422" y="480291"/>
                </a:cubicBezTo>
                <a:cubicBezTo>
                  <a:pt x="4485750" y="512222"/>
                  <a:pt x="4506016" y="547120"/>
                  <a:pt x="4526076" y="581891"/>
                </a:cubicBezTo>
                <a:cubicBezTo>
                  <a:pt x="4592056" y="696257"/>
                  <a:pt x="4639363" y="796089"/>
                  <a:pt x="4683094" y="923637"/>
                </a:cubicBezTo>
                <a:cubicBezTo>
                  <a:pt x="4696416" y="962493"/>
                  <a:pt x="4701567" y="1003685"/>
                  <a:pt x="4710803" y="1043709"/>
                </a:cubicBezTo>
                <a:cubicBezTo>
                  <a:pt x="4707724" y="1151467"/>
                  <a:pt x="4721138" y="1260972"/>
                  <a:pt x="4701567" y="1366982"/>
                </a:cubicBezTo>
                <a:cubicBezTo>
                  <a:pt x="4683707" y="1463724"/>
                  <a:pt x="4625852" y="1549163"/>
                  <a:pt x="4599967" y="1644073"/>
                </a:cubicBezTo>
                <a:cubicBezTo>
                  <a:pt x="4590731" y="1677940"/>
                  <a:pt x="4583855" y="1712540"/>
                  <a:pt x="4572258" y="1745673"/>
                </a:cubicBezTo>
                <a:cubicBezTo>
                  <a:pt x="4562241" y="1774293"/>
                  <a:pt x="4548293" y="1801396"/>
                  <a:pt x="4535312" y="1828800"/>
                </a:cubicBezTo>
                <a:cubicBezTo>
                  <a:pt x="4479136" y="1947394"/>
                  <a:pt x="4479562" y="1940103"/>
                  <a:pt x="4387531" y="2068946"/>
                </a:cubicBezTo>
                <a:cubicBezTo>
                  <a:pt x="4376073" y="2084988"/>
                  <a:pt x="4365730" y="2102507"/>
                  <a:pt x="4350585" y="2115127"/>
                </a:cubicBezTo>
                <a:cubicBezTo>
                  <a:pt x="4225290" y="2219539"/>
                  <a:pt x="4304779" y="2092990"/>
                  <a:pt x="4119676" y="2244437"/>
                </a:cubicBezTo>
                <a:cubicBezTo>
                  <a:pt x="4085809" y="2272146"/>
                  <a:pt x="4047147" y="2294859"/>
                  <a:pt x="4018076" y="2327564"/>
                </a:cubicBezTo>
                <a:cubicBezTo>
                  <a:pt x="3916364" y="2441989"/>
                  <a:pt x="3965991" y="2380708"/>
                  <a:pt x="3870294" y="2512291"/>
                </a:cubicBezTo>
                <a:cubicBezTo>
                  <a:pt x="3857979" y="2558473"/>
                  <a:pt x="3844674" y="2604402"/>
                  <a:pt x="3833349" y="2650837"/>
                </a:cubicBezTo>
                <a:cubicBezTo>
                  <a:pt x="3813883" y="2730650"/>
                  <a:pt x="3777931" y="2890982"/>
                  <a:pt x="3777931" y="2890982"/>
                </a:cubicBezTo>
                <a:cubicBezTo>
                  <a:pt x="3774852" y="2927927"/>
                  <a:pt x="3772051" y="2964897"/>
                  <a:pt x="3768694" y="3001818"/>
                </a:cubicBezTo>
                <a:cubicBezTo>
                  <a:pt x="3763052" y="3063882"/>
                  <a:pt x="3763107" y="3120865"/>
                  <a:pt x="3731749" y="3177309"/>
                </a:cubicBezTo>
                <a:cubicBezTo>
                  <a:pt x="3687189" y="3257517"/>
                  <a:pt x="3621370" y="3304757"/>
                  <a:pt x="3537785" y="3343564"/>
                </a:cubicBezTo>
                <a:cubicBezTo>
                  <a:pt x="3497126" y="3362441"/>
                  <a:pt x="3451085" y="3366579"/>
                  <a:pt x="3408476" y="3380509"/>
                </a:cubicBezTo>
                <a:cubicBezTo>
                  <a:pt x="3230031" y="3438847"/>
                  <a:pt x="2973665" y="3540368"/>
                  <a:pt x="2780403" y="3574473"/>
                </a:cubicBezTo>
                <a:cubicBezTo>
                  <a:pt x="2728064" y="3583709"/>
                  <a:pt x="2676020" y="3594813"/>
                  <a:pt x="2623385" y="3602182"/>
                </a:cubicBezTo>
                <a:cubicBezTo>
                  <a:pt x="2522030" y="3616372"/>
                  <a:pt x="2318585" y="3639127"/>
                  <a:pt x="2318585" y="3639127"/>
                </a:cubicBezTo>
                <a:lnTo>
                  <a:pt x="2180040" y="3676073"/>
                </a:lnTo>
                <a:cubicBezTo>
                  <a:pt x="2149087" y="3684740"/>
                  <a:pt x="2115978" y="3688543"/>
                  <a:pt x="2087676" y="3703782"/>
                </a:cubicBezTo>
                <a:cubicBezTo>
                  <a:pt x="2074122" y="3711080"/>
                  <a:pt x="2070852" y="3729842"/>
                  <a:pt x="2059967" y="3740727"/>
                </a:cubicBezTo>
                <a:cubicBezTo>
                  <a:pt x="2039896" y="3760798"/>
                  <a:pt x="2019055" y="3780590"/>
                  <a:pt x="1995312" y="3796146"/>
                </a:cubicBezTo>
                <a:cubicBezTo>
                  <a:pt x="1929504" y="3839262"/>
                  <a:pt x="1859575" y="3875740"/>
                  <a:pt x="1792112" y="3916218"/>
                </a:cubicBezTo>
                <a:cubicBezTo>
                  <a:pt x="1767206" y="3931162"/>
                  <a:pt x="1745777" y="3953215"/>
                  <a:pt x="1718222" y="3962400"/>
                </a:cubicBezTo>
                <a:cubicBezTo>
                  <a:pt x="1588258" y="4005721"/>
                  <a:pt x="1748696" y="3949339"/>
                  <a:pt x="1588912" y="4017818"/>
                </a:cubicBezTo>
                <a:cubicBezTo>
                  <a:pt x="1571014" y="4025488"/>
                  <a:pt x="1551668" y="4029301"/>
                  <a:pt x="1533494" y="4036291"/>
                </a:cubicBezTo>
                <a:cubicBezTo>
                  <a:pt x="1511610" y="4044708"/>
                  <a:pt x="1490921" y="4056114"/>
                  <a:pt x="1468840" y="4064000"/>
                </a:cubicBezTo>
                <a:cubicBezTo>
                  <a:pt x="1447732" y="4071539"/>
                  <a:pt x="1425608" y="4075881"/>
                  <a:pt x="1404185" y="4082473"/>
                </a:cubicBezTo>
                <a:cubicBezTo>
                  <a:pt x="1297136" y="4115411"/>
                  <a:pt x="1403785" y="4088720"/>
                  <a:pt x="1265640" y="4119418"/>
                </a:cubicBezTo>
                <a:cubicBezTo>
                  <a:pt x="1182513" y="4113261"/>
                  <a:pt x="1099199" y="4109240"/>
                  <a:pt x="1016258" y="4100946"/>
                </a:cubicBezTo>
                <a:cubicBezTo>
                  <a:pt x="546687" y="4053990"/>
                  <a:pt x="1263953" y="4108741"/>
                  <a:pt x="766876" y="4073237"/>
                </a:cubicBezTo>
                <a:cubicBezTo>
                  <a:pt x="677769" y="4043534"/>
                  <a:pt x="668556" y="4039421"/>
                  <a:pt x="545203" y="4008582"/>
                </a:cubicBezTo>
                <a:cubicBezTo>
                  <a:pt x="520573" y="4002424"/>
                  <a:pt x="495578" y="3997575"/>
                  <a:pt x="471312" y="3990109"/>
                </a:cubicBezTo>
                <a:cubicBezTo>
                  <a:pt x="455466" y="3985233"/>
                  <a:pt x="440712" y="3977303"/>
                  <a:pt x="425131" y="3971637"/>
                </a:cubicBezTo>
                <a:cubicBezTo>
                  <a:pt x="406831" y="3964983"/>
                  <a:pt x="388012" y="3959819"/>
                  <a:pt x="369712" y="3953164"/>
                </a:cubicBezTo>
                <a:cubicBezTo>
                  <a:pt x="340423" y="3942513"/>
                  <a:pt x="293430" y="3922806"/>
                  <a:pt x="268112" y="3906982"/>
                </a:cubicBezTo>
                <a:cubicBezTo>
                  <a:pt x="260728" y="3902367"/>
                  <a:pt x="255797" y="3894667"/>
                  <a:pt x="249640" y="3888509"/>
                </a:cubicBezTo>
                <a:lnTo>
                  <a:pt x="286585" y="393469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80" name="Rechte verbindingslijn met pijl 79">
            <a:extLst>
              <a:ext uri="{FF2B5EF4-FFF2-40B4-BE49-F238E27FC236}">
                <a16:creationId xmlns:a16="http://schemas.microsoft.com/office/drawing/2014/main" id="{CE525D54-A191-C663-D60A-A0D16A672582}"/>
              </a:ext>
            </a:extLst>
          </p:cNvPr>
          <p:cNvCxnSpPr>
            <a:cxnSpLocks/>
            <a:stCxn id="84" idx="3"/>
            <a:endCxn id="81" idx="5"/>
          </p:cNvCxnSpPr>
          <p:nvPr/>
        </p:nvCxnSpPr>
        <p:spPr>
          <a:xfrm flipH="1">
            <a:off x="1588977" y="5369244"/>
            <a:ext cx="1225454" cy="100241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Gelijkbenige driehoek 80">
            <a:extLst>
              <a:ext uri="{FF2B5EF4-FFF2-40B4-BE49-F238E27FC236}">
                <a16:creationId xmlns:a16="http://schemas.microsoft.com/office/drawing/2014/main" id="{FB3A1313-AF98-E2B5-FC26-09446810868D}"/>
              </a:ext>
            </a:extLst>
          </p:cNvPr>
          <p:cNvSpPr/>
          <p:nvPr/>
        </p:nvSpPr>
        <p:spPr>
          <a:xfrm>
            <a:off x="1445065" y="6249516"/>
            <a:ext cx="191883" cy="244277"/>
          </a:xfrm>
          <a:prstGeom prst="triangl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82" name="Rechte verbindingslijn met pijl 81">
            <a:extLst>
              <a:ext uri="{FF2B5EF4-FFF2-40B4-BE49-F238E27FC236}">
                <a16:creationId xmlns:a16="http://schemas.microsoft.com/office/drawing/2014/main" id="{9794F01D-D8C9-B183-25D7-C8628AA9A37A}"/>
              </a:ext>
            </a:extLst>
          </p:cNvPr>
          <p:cNvCxnSpPr>
            <a:stCxn id="81" idx="2"/>
          </p:cNvCxnSpPr>
          <p:nvPr/>
        </p:nvCxnSpPr>
        <p:spPr>
          <a:xfrm flipH="1">
            <a:off x="1240968" y="6493793"/>
            <a:ext cx="204097" cy="168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itel 1">
            <a:extLst>
              <a:ext uri="{FF2B5EF4-FFF2-40B4-BE49-F238E27FC236}">
                <a16:creationId xmlns:a16="http://schemas.microsoft.com/office/drawing/2014/main" id="{60082A52-FABC-9456-0001-BF05DA044206}"/>
              </a:ext>
            </a:extLst>
          </p:cNvPr>
          <p:cNvSpPr txBox="1">
            <a:spLocks/>
          </p:cNvSpPr>
          <p:nvPr/>
        </p:nvSpPr>
        <p:spPr>
          <a:xfrm>
            <a:off x="2216570" y="4460735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Basin</a:t>
            </a:r>
            <a:r>
              <a:rPr lang="nl-NL" sz="1200" b="1" dirty="0"/>
              <a:t> area</a:t>
            </a:r>
          </a:p>
        </p:txBody>
      </p:sp>
      <p:sp>
        <p:nvSpPr>
          <p:cNvPr id="84" name="Ovaal 83">
            <a:extLst>
              <a:ext uri="{FF2B5EF4-FFF2-40B4-BE49-F238E27FC236}">
                <a16:creationId xmlns:a16="http://schemas.microsoft.com/office/drawing/2014/main" id="{9037F822-74A7-E93D-A259-8DFB1CE6D6F7}"/>
              </a:ext>
            </a:extLst>
          </p:cNvPr>
          <p:cNvSpPr/>
          <p:nvPr/>
        </p:nvSpPr>
        <p:spPr>
          <a:xfrm>
            <a:off x="2775399" y="5120217"/>
            <a:ext cx="266527" cy="291753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85" name="Titel 1">
            <a:extLst>
              <a:ext uri="{FF2B5EF4-FFF2-40B4-BE49-F238E27FC236}">
                <a16:creationId xmlns:a16="http://schemas.microsoft.com/office/drawing/2014/main" id="{A54AC84C-9838-D617-7FB5-6DA11878C213}"/>
              </a:ext>
            </a:extLst>
          </p:cNvPr>
          <p:cNvSpPr txBox="1">
            <a:spLocks/>
          </p:cNvSpPr>
          <p:nvPr/>
        </p:nvSpPr>
        <p:spPr>
          <a:xfrm>
            <a:off x="2760748" y="5449030"/>
            <a:ext cx="619766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Basin</a:t>
            </a:r>
            <a:endParaRPr lang="nl-NL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6" name="Titel 1">
            <a:extLst>
              <a:ext uri="{FF2B5EF4-FFF2-40B4-BE49-F238E27FC236}">
                <a16:creationId xmlns:a16="http://schemas.microsoft.com/office/drawing/2014/main" id="{6B7E785F-3997-F8AC-908B-B34CEF7B4FF4}"/>
              </a:ext>
            </a:extLst>
          </p:cNvPr>
          <p:cNvSpPr txBox="1">
            <a:spLocks/>
          </p:cNvSpPr>
          <p:nvPr/>
        </p:nvSpPr>
        <p:spPr>
          <a:xfrm>
            <a:off x="298777" y="1609301"/>
            <a:ext cx="1601065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Model/Data</a:t>
            </a:r>
          </a:p>
        </p:txBody>
      </p:sp>
      <p:sp>
        <p:nvSpPr>
          <p:cNvPr id="87" name="Titel 1">
            <a:extLst>
              <a:ext uri="{FF2B5EF4-FFF2-40B4-BE49-F238E27FC236}">
                <a16:creationId xmlns:a16="http://schemas.microsoft.com/office/drawing/2014/main" id="{16DCED3D-1DCF-0D94-9498-DB9E8009D185}"/>
              </a:ext>
            </a:extLst>
          </p:cNvPr>
          <p:cNvSpPr txBox="1">
            <a:spLocks/>
          </p:cNvSpPr>
          <p:nvPr/>
        </p:nvSpPr>
        <p:spPr>
          <a:xfrm>
            <a:off x="363141" y="4756602"/>
            <a:ext cx="985577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RIBASIM</a:t>
            </a:r>
          </a:p>
        </p:txBody>
      </p:sp>
      <p:sp>
        <p:nvSpPr>
          <p:cNvPr id="88" name="Tijdelijke aanduiding voor inhoud 2">
            <a:extLst>
              <a:ext uri="{FF2B5EF4-FFF2-40B4-BE49-F238E27FC236}">
                <a16:creationId xmlns:a16="http://schemas.microsoft.com/office/drawing/2014/main" id="{099F919A-7A2F-83FF-B47E-481C1F736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4867" y="1609301"/>
            <a:ext cx="7534780" cy="4762353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Openwater </a:t>
            </a:r>
            <a:r>
              <a:rPr lang="nl-NL" b="1" dirty="0" err="1"/>
              <a:t>connections</a:t>
            </a:r>
            <a:r>
              <a:rPr lang="nl-NL" b="1" dirty="0"/>
              <a:t>: </a:t>
            </a:r>
            <a:r>
              <a:rPr lang="nl-NL" dirty="0"/>
              <a:t>Exchange </a:t>
            </a:r>
            <a:r>
              <a:rPr lang="nl-NL" dirty="0" err="1"/>
              <a:t>based</a:t>
            </a:r>
            <a:r>
              <a:rPr lang="nl-NL" dirty="0"/>
              <a:t> on waterlevel </a:t>
            </a:r>
            <a:r>
              <a:rPr lang="nl-NL" dirty="0" err="1"/>
              <a:t>difference</a:t>
            </a:r>
            <a:r>
              <a:rPr lang="nl-NL" dirty="0"/>
              <a:t> – Manning-node</a:t>
            </a:r>
            <a:endParaRPr lang="nl-NL" b="1" dirty="0"/>
          </a:p>
          <a:p>
            <a:pPr marL="0" indent="0">
              <a:buNone/>
            </a:pPr>
            <a:r>
              <a:rPr lang="nl-NL" b="1" dirty="0"/>
              <a:t>Level </a:t>
            </a:r>
            <a:r>
              <a:rPr lang="nl-NL" b="1" dirty="0" err="1"/>
              <a:t>controlled</a:t>
            </a:r>
            <a:r>
              <a:rPr lang="nl-NL" b="1" dirty="0"/>
              <a:t> </a:t>
            </a:r>
            <a:r>
              <a:rPr lang="nl-NL" b="1" dirty="0" err="1"/>
              <a:t>areas</a:t>
            </a:r>
            <a:r>
              <a:rPr lang="nl-NL" b="1" dirty="0"/>
              <a:t>: </a:t>
            </a:r>
            <a:r>
              <a:rPr lang="nl-NL" dirty="0" err="1"/>
              <a:t>Horizontal</a:t>
            </a:r>
            <a:r>
              <a:rPr lang="nl-NL" dirty="0"/>
              <a:t> water level in </a:t>
            </a:r>
            <a:r>
              <a:rPr lang="nl-NL" dirty="0" err="1"/>
              <a:t>basin</a:t>
            </a:r>
            <a:r>
              <a:rPr lang="nl-NL" dirty="0"/>
              <a:t> – Pump/Outlet</a:t>
            </a:r>
            <a:endParaRPr lang="nl-NL" b="1" dirty="0"/>
          </a:p>
          <a:p>
            <a:pPr marL="0" indent="0">
              <a:buNone/>
            </a:pPr>
            <a:r>
              <a:rPr lang="nl-NL" b="1" dirty="0"/>
              <a:t>Sloping area / free </a:t>
            </a:r>
            <a:r>
              <a:rPr lang="nl-NL" b="1" dirty="0" err="1"/>
              <a:t>flowing</a:t>
            </a:r>
            <a:r>
              <a:rPr lang="nl-NL" b="1" dirty="0"/>
              <a:t>: </a:t>
            </a:r>
            <a:r>
              <a:rPr lang="nl-NL" dirty="0"/>
              <a:t>Backwatercurve – </a:t>
            </a:r>
            <a:r>
              <a:rPr lang="nl-NL" dirty="0" err="1"/>
              <a:t>TabulatedRatingCurve</a:t>
            </a:r>
            <a:endParaRPr lang="nl-NL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H-H </a:t>
            </a:r>
            <a:r>
              <a:rPr lang="nl-NL" b="1" dirty="0" err="1"/>
              <a:t>relation</a:t>
            </a:r>
            <a:r>
              <a:rPr lang="nl-NL" b="1" dirty="0"/>
              <a:t>: Waterlevel-Waterlevel </a:t>
            </a:r>
            <a:r>
              <a:rPr lang="nl-NL" dirty="0"/>
              <a:t>– Water level </a:t>
            </a:r>
            <a:r>
              <a:rPr lang="nl-NL" dirty="0" err="1"/>
              <a:t>basin</a:t>
            </a:r>
            <a:r>
              <a:rPr lang="nl-NL" dirty="0"/>
              <a:t> versus water level </a:t>
            </a:r>
            <a:r>
              <a:rPr lang="nl-NL" dirty="0" err="1"/>
              <a:t>within</a:t>
            </a:r>
            <a:r>
              <a:rPr lang="nl-NL" dirty="0"/>
              <a:t> </a:t>
            </a:r>
            <a:r>
              <a:rPr lang="nl-NL" dirty="0" err="1"/>
              <a:t>basin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V-H </a:t>
            </a:r>
            <a:r>
              <a:rPr lang="nl-NL" b="1" dirty="0" err="1"/>
              <a:t>relation</a:t>
            </a:r>
            <a:r>
              <a:rPr lang="nl-NL" b="1" dirty="0"/>
              <a:t>: Volume-Waterlevel </a:t>
            </a:r>
            <a:r>
              <a:rPr lang="nl-NL" dirty="0"/>
              <a:t>– Storage curve </a:t>
            </a:r>
            <a:r>
              <a:rPr lang="nl-NL" dirty="0" err="1"/>
              <a:t>basin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Q-H </a:t>
            </a:r>
            <a:r>
              <a:rPr lang="nl-NL" b="1" dirty="0" err="1"/>
              <a:t>relation</a:t>
            </a:r>
            <a:r>
              <a:rPr lang="nl-NL" b="1" dirty="0"/>
              <a:t>: Discharge-Waterlevel </a:t>
            </a:r>
            <a:r>
              <a:rPr lang="nl-NL" dirty="0"/>
              <a:t>– </a:t>
            </a:r>
            <a:r>
              <a:rPr lang="nl-NL" dirty="0" err="1"/>
              <a:t>Outflow</a:t>
            </a:r>
            <a:r>
              <a:rPr lang="nl-NL" dirty="0"/>
              <a:t> from </a:t>
            </a:r>
            <a:r>
              <a:rPr lang="nl-NL" dirty="0" err="1"/>
              <a:t>basin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basin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3952206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0711CA-D607-270A-B1A6-2CE0C8B13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RIBASIM-</a:t>
            </a:r>
            <a:r>
              <a:rPr lang="nl-NL" dirty="0" err="1"/>
              <a:t>lumping</a:t>
            </a:r>
            <a:r>
              <a:rPr lang="nl-NL" dirty="0"/>
              <a:t>: </a:t>
            </a:r>
            <a:r>
              <a:rPr lang="nl-NL" dirty="0" err="1"/>
              <a:t>Deriving</a:t>
            </a:r>
            <a:r>
              <a:rPr lang="nl-NL" dirty="0"/>
              <a:t> input relations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A0E0EEB-71EF-7B6C-82F0-0D7AF374A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7" name="Vrije vorm: vorm 46">
            <a:extLst>
              <a:ext uri="{FF2B5EF4-FFF2-40B4-BE49-F238E27FC236}">
                <a16:creationId xmlns:a16="http://schemas.microsoft.com/office/drawing/2014/main" id="{97BE4438-9E6F-7748-1C77-B375339A233D}"/>
              </a:ext>
            </a:extLst>
          </p:cNvPr>
          <p:cNvSpPr/>
          <p:nvPr/>
        </p:nvSpPr>
        <p:spPr>
          <a:xfrm>
            <a:off x="1578963" y="2567709"/>
            <a:ext cx="1598346" cy="1283855"/>
          </a:xfrm>
          <a:custGeom>
            <a:avLst/>
            <a:gdLst>
              <a:gd name="connsiteX0" fmla="*/ 517692 w 1598346"/>
              <a:gd name="connsiteY0" fmla="*/ 258618 h 1283855"/>
              <a:gd name="connsiteX1" fmla="*/ 517692 w 1598346"/>
              <a:gd name="connsiteY1" fmla="*/ 258618 h 1283855"/>
              <a:gd name="connsiteX2" fmla="*/ 591582 w 1598346"/>
              <a:gd name="connsiteY2" fmla="*/ 92364 h 1283855"/>
              <a:gd name="connsiteX3" fmla="*/ 693182 w 1598346"/>
              <a:gd name="connsiteY3" fmla="*/ 9236 h 1283855"/>
              <a:gd name="connsiteX4" fmla="*/ 776310 w 1598346"/>
              <a:gd name="connsiteY4" fmla="*/ 0 h 1283855"/>
              <a:gd name="connsiteX5" fmla="*/ 831728 w 1598346"/>
              <a:gd name="connsiteY5" fmla="*/ 9236 h 1283855"/>
              <a:gd name="connsiteX6" fmla="*/ 859437 w 1598346"/>
              <a:gd name="connsiteY6" fmla="*/ 36946 h 1283855"/>
              <a:gd name="connsiteX7" fmla="*/ 905619 w 1598346"/>
              <a:gd name="connsiteY7" fmla="*/ 64655 h 1283855"/>
              <a:gd name="connsiteX8" fmla="*/ 979510 w 1598346"/>
              <a:gd name="connsiteY8" fmla="*/ 129309 h 1283855"/>
              <a:gd name="connsiteX9" fmla="*/ 1071873 w 1598346"/>
              <a:gd name="connsiteY9" fmla="*/ 193964 h 1283855"/>
              <a:gd name="connsiteX10" fmla="*/ 1284310 w 1598346"/>
              <a:gd name="connsiteY10" fmla="*/ 175491 h 1283855"/>
              <a:gd name="connsiteX11" fmla="*/ 1367437 w 1598346"/>
              <a:gd name="connsiteY11" fmla="*/ 157018 h 1283855"/>
              <a:gd name="connsiteX12" fmla="*/ 1450564 w 1598346"/>
              <a:gd name="connsiteY12" fmla="*/ 138546 h 1283855"/>
              <a:gd name="connsiteX13" fmla="*/ 1542928 w 1598346"/>
              <a:gd name="connsiteY13" fmla="*/ 166255 h 1283855"/>
              <a:gd name="connsiteX14" fmla="*/ 1579873 w 1598346"/>
              <a:gd name="connsiteY14" fmla="*/ 240146 h 1283855"/>
              <a:gd name="connsiteX15" fmla="*/ 1598346 w 1598346"/>
              <a:gd name="connsiteY15" fmla="*/ 267855 h 1283855"/>
              <a:gd name="connsiteX16" fmla="*/ 1579873 w 1598346"/>
              <a:gd name="connsiteY16" fmla="*/ 600364 h 1283855"/>
              <a:gd name="connsiteX17" fmla="*/ 1552164 w 1598346"/>
              <a:gd name="connsiteY17" fmla="*/ 711200 h 1283855"/>
              <a:gd name="connsiteX18" fmla="*/ 1542928 w 1598346"/>
              <a:gd name="connsiteY18" fmla="*/ 775855 h 1283855"/>
              <a:gd name="connsiteX19" fmla="*/ 1524455 w 1598346"/>
              <a:gd name="connsiteY19" fmla="*/ 840509 h 1283855"/>
              <a:gd name="connsiteX20" fmla="*/ 1515219 w 1598346"/>
              <a:gd name="connsiteY20" fmla="*/ 932873 h 1283855"/>
              <a:gd name="connsiteX21" fmla="*/ 1413619 w 1598346"/>
              <a:gd name="connsiteY21" fmla="*/ 1034473 h 1283855"/>
              <a:gd name="connsiteX22" fmla="*/ 1256601 w 1598346"/>
              <a:gd name="connsiteY22" fmla="*/ 1117600 h 1283855"/>
              <a:gd name="connsiteX23" fmla="*/ 1191946 w 1598346"/>
              <a:gd name="connsiteY23" fmla="*/ 1126836 h 1283855"/>
              <a:gd name="connsiteX24" fmla="*/ 1108819 w 1598346"/>
              <a:gd name="connsiteY24" fmla="*/ 1136073 h 1283855"/>
              <a:gd name="connsiteX25" fmla="*/ 1053401 w 1598346"/>
              <a:gd name="connsiteY25" fmla="*/ 1154546 h 1283855"/>
              <a:gd name="connsiteX26" fmla="*/ 979510 w 1598346"/>
              <a:gd name="connsiteY26" fmla="*/ 1163782 h 1283855"/>
              <a:gd name="connsiteX27" fmla="*/ 951801 w 1598346"/>
              <a:gd name="connsiteY27" fmla="*/ 1191491 h 1283855"/>
              <a:gd name="connsiteX28" fmla="*/ 905619 w 1598346"/>
              <a:gd name="connsiteY28" fmla="*/ 1209964 h 1283855"/>
              <a:gd name="connsiteX29" fmla="*/ 868673 w 1598346"/>
              <a:gd name="connsiteY29" fmla="*/ 1237673 h 1283855"/>
              <a:gd name="connsiteX30" fmla="*/ 683946 w 1598346"/>
              <a:gd name="connsiteY30" fmla="*/ 1283855 h 1283855"/>
              <a:gd name="connsiteX31" fmla="*/ 277546 w 1598346"/>
              <a:gd name="connsiteY31" fmla="*/ 1274618 h 1283855"/>
              <a:gd name="connsiteX32" fmla="*/ 194419 w 1598346"/>
              <a:gd name="connsiteY32" fmla="*/ 1209964 h 1283855"/>
              <a:gd name="connsiteX33" fmla="*/ 157473 w 1598346"/>
              <a:gd name="connsiteY33" fmla="*/ 1182255 h 1283855"/>
              <a:gd name="connsiteX34" fmla="*/ 129764 w 1598346"/>
              <a:gd name="connsiteY34" fmla="*/ 1145309 h 1283855"/>
              <a:gd name="connsiteX35" fmla="*/ 74346 w 1598346"/>
              <a:gd name="connsiteY35" fmla="*/ 1099127 h 1283855"/>
              <a:gd name="connsiteX36" fmla="*/ 28164 w 1598346"/>
              <a:gd name="connsiteY36" fmla="*/ 1043709 h 1283855"/>
              <a:gd name="connsiteX37" fmla="*/ 9692 w 1598346"/>
              <a:gd name="connsiteY37" fmla="*/ 1016000 h 1283855"/>
              <a:gd name="connsiteX38" fmla="*/ 18928 w 1598346"/>
              <a:gd name="connsiteY38" fmla="*/ 877455 h 1283855"/>
              <a:gd name="connsiteX39" fmla="*/ 28164 w 1598346"/>
              <a:gd name="connsiteY39" fmla="*/ 840509 h 1283855"/>
              <a:gd name="connsiteX40" fmla="*/ 37401 w 1598346"/>
              <a:gd name="connsiteY40" fmla="*/ 794327 h 1283855"/>
              <a:gd name="connsiteX41" fmla="*/ 83582 w 1598346"/>
              <a:gd name="connsiteY41" fmla="*/ 711200 h 1283855"/>
              <a:gd name="connsiteX42" fmla="*/ 139001 w 1598346"/>
              <a:gd name="connsiteY42" fmla="*/ 618836 h 1283855"/>
              <a:gd name="connsiteX43" fmla="*/ 175946 w 1598346"/>
              <a:gd name="connsiteY43" fmla="*/ 554182 h 1283855"/>
              <a:gd name="connsiteX44" fmla="*/ 185182 w 1598346"/>
              <a:gd name="connsiteY44" fmla="*/ 517236 h 1283855"/>
              <a:gd name="connsiteX45" fmla="*/ 240601 w 1598346"/>
              <a:gd name="connsiteY45" fmla="*/ 434109 h 1283855"/>
              <a:gd name="connsiteX46" fmla="*/ 314492 w 1598346"/>
              <a:gd name="connsiteY46" fmla="*/ 323273 h 1283855"/>
              <a:gd name="connsiteX47" fmla="*/ 342201 w 1598346"/>
              <a:gd name="connsiteY47" fmla="*/ 286327 h 1283855"/>
              <a:gd name="connsiteX48" fmla="*/ 425328 w 1598346"/>
              <a:gd name="connsiteY48" fmla="*/ 193964 h 1283855"/>
              <a:gd name="connsiteX49" fmla="*/ 425328 w 1598346"/>
              <a:gd name="connsiteY49" fmla="*/ 184727 h 1283855"/>
              <a:gd name="connsiteX50" fmla="*/ 425328 w 1598346"/>
              <a:gd name="connsiteY50" fmla="*/ 184727 h 128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98346" h="1283855">
                <a:moveTo>
                  <a:pt x="517692" y="258618"/>
                </a:moveTo>
                <a:lnTo>
                  <a:pt x="517692" y="258618"/>
                </a:lnTo>
                <a:cubicBezTo>
                  <a:pt x="542322" y="203200"/>
                  <a:pt x="565416" y="147074"/>
                  <a:pt x="591582" y="92364"/>
                </a:cubicBezTo>
                <a:cubicBezTo>
                  <a:pt x="612966" y="47651"/>
                  <a:pt x="634670" y="15737"/>
                  <a:pt x="693182" y="9236"/>
                </a:cubicBezTo>
                <a:lnTo>
                  <a:pt x="776310" y="0"/>
                </a:lnTo>
                <a:cubicBezTo>
                  <a:pt x="794783" y="3079"/>
                  <a:pt x="814615" y="1630"/>
                  <a:pt x="831728" y="9236"/>
                </a:cubicBezTo>
                <a:cubicBezTo>
                  <a:pt x="843665" y="14541"/>
                  <a:pt x="848987" y="29109"/>
                  <a:pt x="859437" y="36946"/>
                </a:cubicBezTo>
                <a:cubicBezTo>
                  <a:pt x="873799" y="47717"/>
                  <a:pt x="890225" y="55419"/>
                  <a:pt x="905619" y="64655"/>
                </a:cubicBezTo>
                <a:cubicBezTo>
                  <a:pt x="957960" y="143166"/>
                  <a:pt x="871750" y="21549"/>
                  <a:pt x="979510" y="129309"/>
                </a:cubicBezTo>
                <a:cubicBezTo>
                  <a:pt x="1037416" y="187215"/>
                  <a:pt x="1005479" y="167405"/>
                  <a:pt x="1071873" y="193964"/>
                </a:cubicBezTo>
                <a:cubicBezTo>
                  <a:pt x="1142685" y="187806"/>
                  <a:pt x="1213779" y="184307"/>
                  <a:pt x="1284310" y="175491"/>
                </a:cubicBezTo>
                <a:cubicBezTo>
                  <a:pt x="1312476" y="171970"/>
                  <a:pt x="1339682" y="162965"/>
                  <a:pt x="1367437" y="157018"/>
                </a:cubicBezTo>
                <a:cubicBezTo>
                  <a:pt x="1449536" y="139425"/>
                  <a:pt x="1379412" y="156334"/>
                  <a:pt x="1450564" y="138546"/>
                </a:cubicBezTo>
                <a:cubicBezTo>
                  <a:pt x="1481352" y="147782"/>
                  <a:pt x="1514626" y="151016"/>
                  <a:pt x="1542928" y="166255"/>
                </a:cubicBezTo>
                <a:cubicBezTo>
                  <a:pt x="1577215" y="184717"/>
                  <a:pt x="1567760" y="211882"/>
                  <a:pt x="1579873" y="240146"/>
                </a:cubicBezTo>
                <a:cubicBezTo>
                  <a:pt x="1584246" y="250349"/>
                  <a:pt x="1592188" y="258619"/>
                  <a:pt x="1598346" y="267855"/>
                </a:cubicBezTo>
                <a:cubicBezTo>
                  <a:pt x="1597764" y="282399"/>
                  <a:pt x="1591664" y="532567"/>
                  <a:pt x="1579873" y="600364"/>
                </a:cubicBezTo>
                <a:cubicBezTo>
                  <a:pt x="1573348" y="637883"/>
                  <a:pt x="1557549" y="673500"/>
                  <a:pt x="1552164" y="711200"/>
                </a:cubicBezTo>
                <a:cubicBezTo>
                  <a:pt x="1549085" y="732752"/>
                  <a:pt x="1546822" y="754436"/>
                  <a:pt x="1542928" y="775855"/>
                </a:cubicBezTo>
                <a:cubicBezTo>
                  <a:pt x="1538288" y="801374"/>
                  <a:pt x="1532370" y="816765"/>
                  <a:pt x="1524455" y="840509"/>
                </a:cubicBezTo>
                <a:cubicBezTo>
                  <a:pt x="1521376" y="871297"/>
                  <a:pt x="1526083" y="903902"/>
                  <a:pt x="1515219" y="932873"/>
                </a:cubicBezTo>
                <a:cubicBezTo>
                  <a:pt x="1505143" y="959741"/>
                  <a:pt x="1436009" y="1019919"/>
                  <a:pt x="1413619" y="1034473"/>
                </a:cubicBezTo>
                <a:cubicBezTo>
                  <a:pt x="1412923" y="1034925"/>
                  <a:pt x="1304526" y="1108015"/>
                  <a:pt x="1256601" y="1117600"/>
                </a:cubicBezTo>
                <a:cubicBezTo>
                  <a:pt x="1235253" y="1121869"/>
                  <a:pt x="1213548" y="1124136"/>
                  <a:pt x="1191946" y="1126836"/>
                </a:cubicBezTo>
                <a:cubicBezTo>
                  <a:pt x="1164282" y="1130294"/>
                  <a:pt x="1136528" y="1132994"/>
                  <a:pt x="1108819" y="1136073"/>
                </a:cubicBezTo>
                <a:cubicBezTo>
                  <a:pt x="1090346" y="1142231"/>
                  <a:pt x="1072441" y="1150466"/>
                  <a:pt x="1053401" y="1154546"/>
                </a:cubicBezTo>
                <a:cubicBezTo>
                  <a:pt x="1029130" y="1159747"/>
                  <a:pt x="1002838" y="1155299"/>
                  <a:pt x="979510" y="1163782"/>
                </a:cubicBezTo>
                <a:cubicBezTo>
                  <a:pt x="967234" y="1168246"/>
                  <a:pt x="962878" y="1184568"/>
                  <a:pt x="951801" y="1191491"/>
                </a:cubicBezTo>
                <a:cubicBezTo>
                  <a:pt x="937741" y="1200278"/>
                  <a:pt x="920112" y="1201912"/>
                  <a:pt x="905619" y="1209964"/>
                </a:cubicBezTo>
                <a:cubicBezTo>
                  <a:pt x="892162" y="1217440"/>
                  <a:pt x="881727" y="1229514"/>
                  <a:pt x="868673" y="1237673"/>
                </a:cubicBezTo>
                <a:cubicBezTo>
                  <a:pt x="813524" y="1272141"/>
                  <a:pt x="746583" y="1276025"/>
                  <a:pt x="683946" y="1283855"/>
                </a:cubicBezTo>
                <a:cubicBezTo>
                  <a:pt x="548479" y="1280776"/>
                  <a:pt x="412598" y="1285643"/>
                  <a:pt x="277546" y="1274618"/>
                </a:cubicBezTo>
                <a:cubicBezTo>
                  <a:pt x="248299" y="1272230"/>
                  <a:pt x="213141" y="1226345"/>
                  <a:pt x="194419" y="1209964"/>
                </a:cubicBezTo>
                <a:cubicBezTo>
                  <a:pt x="182834" y="1199827"/>
                  <a:pt x="168358" y="1193140"/>
                  <a:pt x="157473" y="1182255"/>
                </a:cubicBezTo>
                <a:cubicBezTo>
                  <a:pt x="146588" y="1171370"/>
                  <a:pt x="139782" y="1156997"/>
                  <a:pt x="129764" y="1145309"/>
                </a:cubicBezTo>
                <a:cubicBezTo>
                  <a:pt x="106059" y="1117653"/>
                  <a:pt x="102850" y="1118130"/>
                  <a:pt x="74346" y="1099127"/>
                </a:cubicBezTo>
                <a:cubicBezTo>
                  <a:pt x="28477" y="1030324"/>
                  <a:pt x="87434" y="1114834"/>
                  <a:pt x="28164" y="1043709"/>
                </a:cubicBezTo>
                <a:cubicBezTo>
                  <a:pt x="21058" y="1035181"/>
                  <a:pt x="15849" y="1025236"/>
                  <a:pt x="9692" y="1016000"/>
                </a:cubicBezTo>
                <a:cubicBezTo>
                  <a:pt x="-5331" y="940888"/>
                  <a:pt x="-3367" y="981498"/>
                  <a:pt x="18928" y="877455"/>
                </a:cubicBezTo>
                <a:cubicBezTo>
                  <a:pt x="21588" y="865042"/>
                  <a:pt x="25410" y="852901"/>
                  <a:pt x="28164" y="840509"/>
                </a:cubicBezTo>
                <a:cubicBezTo>
                  <a:pt x="31570" y="825184"/>
                  <a:pt x="32437" y="809220"/>
                  <a:pt x="37401" y="794327"/>
                </a:cubicBezTo>
                <a:cubicBezTo>
                  <a:pt x="44783" y="772180"/>
                  <a:pt x="73716" y="728958"/>
                  <a:pt x="83582" y="711200"/>
                </a:cubicBezTo>
                <a:cubicBezTo>
                  <a:pt x="130916" y="626000"/>
                  <a:pt x="63890" y="731502"/>
                  <a:pt x="139001" y="618836"/>
                </a:cubicBezTo>
                <a:cubicBezTo>
                  <a:pt x="167251" y="534084"/>
                  <a:pt x="120029" y="666018"/>
                  <a:pt x="175946" y="554182"/>
                </a:cubicBezTo>
                <a:cubicBezTo>
                  <a:pt x="181623" y="542828"/>
                  <a:pt x="180725" y="529122"/>
                  <a:pt x="185182" y="517236"/>
                </a:cubicBezTo>
                <a:cubicBezTo>
                  <a:pt x="199628" y="478712"/>
                  <a:pt x="213443" y="468057"/>
                  <a:pt x="240601" y="434109"/>
                </a:cubicBezTo>
                <a:cubicBezTo>
                  <a:pt x="261102" y="372603"/>
                  <a:pt x="243266" y="415867"/>
                  <a:pt x="314492" y="323273"/>
                </a:cubicBezTo>
                <a:cubicBezTo>
                  <a:pt x="323878" y="311071"/>
                  <a:pt x="331316" y="297212"/>
                  <a:pt x="342201" y="286327"/>
                </a:cubicBezTo>
                <a:cubicBezTo>
                  <a:pt x="371690" y="256838"/>
                  <a:pt x="403637" y="230115"/>
                  <a:pt x="425328" y="193964"/>
                </a:cubicBezTo>
                <a:cubicBezTo>
                  <a:pt x="426912" y="191324"/>
                  <a:pt x="425328" y="187806"/>
                  <a:pt x="425328" y="184727"/>
                </a:cubicBezTo>
                <a:lnTo>
                  <a:pt x="425328" y="184727"/>
                </a:ln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/>
          </a:p>
        </p:txBody>
      </p:sp>
      <p:sp>
        <p:nvSpPr>
          <p:cNvPr id="48" name="Vrije vorm: vorm 47">
            <a:extLst>
              <a:ext uri="{FF2B5EF4-FFF2-40B4-BE49-F238E27FC236}">
                <a16:creationId xmlns:a16="http://schemas.microsoft.com/office/drawing/2014/main" id="{DDF66EDD-DC83-4BF3-8D55-9DF22C689DA6}"/>
              </a:ext>
            </a:extLst>
          </p:cNvPr>
          <p:cNvSpPr/>
          <p:nvPr/>
        </p:nvSpPr>
        <p:spPr>
          <a:xfrm>
            <a:off x="618837" y="2641600"/>
            <a:ext cx="1411649" cy="1514764"/>
          </a:xfrm>
          <a:custGeom>
            <a:avLst/>
            <a:gdLst>
              <a:gd name="connsiteX0" fmla="*/ 1385455 w 1385455"/>
              <a:gd name="connsiteY0" fmla="*/ 1265382 h 1514764"/>
              <a:gd name="connsiteX1" fmla="*/ 1385455 w 1385455"/>
              <a:gd name="connsiteY1" fmla="*/ 1265382 h 1514764"/>
              <a:gd name="connsiteX2" fmla="*/ 1283855 w 1385455"/>
              <a:gd name="connsiteY2" fmla="*/ 1209964 h 1514764"/>
              <a:gd name="connsiteX3" fmla="*/ 1237673 w 1385455"/>
              <a:gd name="connsiteY3" fmla="*/ 1191491 h 1514764"/>
              <a:gd name="connsiteX4" fmla="*/ 1163782 w 1385455"/>
              <a:gd name="connsiteY4" fmla="*/ 1126836 h 1514764"/>
              <a:gd name="connsiteX5" fmla="*/ 1099128 w 1385455"/>
              <a:gd name="connsiteY5" fmla="*/ 1089891 h 1514764"/>
              <a:gd name="connsiteX6" fmla="*/ 1006764 w 1385455"/>
              <a:gd name="connsiteY6" fmla="*/ 1025236 h 1514764"/>
              <a:gd name="connsiteX7" fmla="*/ 960582 w 1385455"/>
              <a:gd name="connsiteY7" fmla="*/ 932873 h 1514764"/>
              <a:gd name="connsiteX8" fmla="*/ 942109 w 1385455"/>
              <a:gd name="connsiteY8" fmla="*/ 905164 h 1514764"/>
              <a:gd name="connsiteX9" fmla="*/ 895928 w 1385455"/>
              <a:gd name="connsiteY9" fmla="*/ 831273 h 1514764"/>
              <a:gd name="connsiteX10" fmla="*/ 886691 w 1385455"/>
              <a:gd name="connsiteY10" fmla="*/ 701964 h 1514764"/>
              <a:gd name="connsiteX11" fmla="*/ 858982 w 1385455"/>
              <a:gd name="connsiteY11" fmla="*/ 655782 h 1514764"/>
              <a:gd name="connsiteX12" fmla="*/ 840509 w 1385455"/>
              <a:gd name="connsiteY12" fmla="*/ 618836 h 1514764"/>
              <a:gd name="connsiteX13" fmla="*/ 803564 w 1385455"/>
              <a:gd name="connsiteY13" fmla="*/ 563418 h 1514764"/>
              <a:gd name="connsiteX14" fmla="*/ 775855 w 1385455"/>
              <a:gd name="connsiteY14" fmla="*/ 498764 h 1514764"/>
              <a:gd name="connsiteX15" fmla="*/ 701964 w 1385455"/>
              <a:gd name="connsiteY15" fmla="*/ 397164 h 1514764"/>
              <a:gd name="connsiteX16" fmla="*/ 674255 w 1385455"/>
              <a:gd name="connsiteY16" fmla="*/ 350982 h 1514764"/>
              <a:gd name="connsiteX17" fmla="*/ 600364 w 1385455"/>
              <a:gd name="connsiteY17" fmla="*/ 249382 h 1514764"/>
              <a:gd name="connsiteX18" fmla="*/ 563419 w 1385455"/>
              <a:gd name="connsiteY18" fmla="*/ 193964 h 1514764"/>
              <a:gd name="connsiteX19" fmla="*/ 489528 w 1385455"/>
              <a:gd name="connsiteY19" fmla="*/ 101600 h 1514764"/>
              <a:gd name="connsiteX20" fmla="*/ 443346 w 1385455"/>
              <a:gd name="connsiteY20" fmla="*/ 36945 h 1514764"/>
              <a:gd name="connsiteX21" fmla="*/ 341746 w 1385455"/>
              <a:gd name="connsiteY21" fmla="*/ 0 h 1514764"/>
              <a:gd name="connsiteX22" fmla="*/ 184728 w 1385455"/>
              <a:gd name="connsiteY22" fmla="*/ 18473 h 1514764"/>
              <a:gd name="connsiteX23" fmla="*/ 120073 w 1385455"/>
              <a:gd name="connsiteY23" fmla="*/ 64655 h 1514764"/>
              <a:gd name="connsiteX24" fmla="*/ 46182 w 1385455"/>
              <a:gd name="connsiteY24" fmla="*/ 120073 h 1514764"/>
              <a:gd name="connsiteX25" fmla="*/ 27709 w 1385455"/>
              <a:gd name="connsiteY25" fmla="*/ 147782 h 1514764"/>
              <a:gd name="connsiteX26" fmla="*/ 9237 w 1385455"/>
              <a:gd name="connsiteY26" fmla="*/ 221673 h 1514764"/>
              <a:gd name="connsiteX27" fmla="*/ 0 w 1385455"/>
              <a:gd name="connsiteY27" fmla="*/ 277091 h 1514764"/>
              <a:gd name="connsiteX28" fmla="*/ 9237 w 1385455"/>
              <a:gd name="connsiteY28" fmla="*/ 471055 h 1514764"/>
              <a:gd name="connsiteX29" fmla="*/ 36946 w 1385455"/>
              <a:gd name="connsiteY29" fmla="*/ 572655 h 1514764"/>
              <a:gd name="connsiteX30" fmla="*/ 55419 w 1385455"/>
              <a:gd name="connsiteY30" fmla="*/ 637309 h 1514764"/>
              <a:gd name="connsiteX31" fmla="*/ 55419 w 1385455"/>
              <a:gd name="connsiteY31" fmla="*/ 914400 h 1514764"/>
              <a:gd name="connsiteX32" fmla="*/ 36946 w 1385455"/>
              <a:gd name="connsiteY32" fmla="*/ 979055 h 1514764"/>
              <a:gd name="connsiteX33" fmla="*/ 27709 w 1385455"/>
              <a:gd name="connsiteY33" fmla="*/ 1034473 h 1514764"/>
              <a:gd name="connsiteX34" fmla="*/ 46182 w 1385455"/>
              <a:gd name="connsiteY34" fmla="*/ 1191491 h 1514764"/>
              <a:gd name="connsiteX35" fmla="*/ 55419 w 1385455"/>
              <a:gd name="connsiteY35" fmla="*/ 1219200 h 1514764"/>
              <a:gd name="connsiteX36" fmla="*/ 101600 w 1385455"/>
              <a:gd name="connsiteY36" fmla="*/ 1246909 h 1514764"/>
              <a:gd name="connsiteX37" fmla="*/ 147782 w 1385455"/>
              <a:gd name="connsiteY37" fmla="*/ 1265382 h 1514764"/>
              <a:gd name="connsiteX38" fmla="*/ 203200 w 1385455"/>
              <a:gd name="connsiteY38" fmla="*/ 1330036 h 1514764"/>
              <a:gd name="connsiteX39" fmla="*/ 221673 w 1385455"/>
              <a:gd name="connsiteY39" fmla="*/ 1357745 h 1514764"/>
              <a:gd name="connsiteX40" fmla="*/ 286328 w 1385455"/>
              <a:gd name="connsiteY40" fmla="*/ 1422400 h 1514764"/>
              <a:gd name="connsiteX41" fmla="*/ 314037 w 1385455"/>
              <a:gd name="connsiteY41" fmla="*/ 1431636 h 1514764"/>
              <a:gd name="connsiteX42" fmla="*/ 350982 w 1385455"/>
              <a:gd name="connsiteY42" fmla="*/ 1440873 h 1514764"/>
              <a:gd name="connsiteX43" fmla="*/ 471055 w 1385455"/>
              <a:gd name="connsiteY43" fmla="*/ 1487055 h 1514764"/>
              <a:gd name="connsiteX44" fmla="*/ 618837 w 1385455"/>
              <a:gd name="connsiteY44" fmla="*/ 1514764 h 1514764"/>
              <a:gd name="connsiteX45" fmla="*/ 923637 w 1385455"/>
              <a:gd name="connsiteY45" fmla="*/ 1496291 h 1514764"/>
              <a:gd name="connsiteX46" fmla="*/ 1034473 w 1385455"/>
              <a:gd name="connsiteY46" fmla="*/ 1450109 h 1514764"/>
              <a:gd name="connsiteX47" fmla="*/ 1117600 w 1385455"/>
              <a:gd name="connsiteY47" fmla="*/ 1422400 h 1514764"/>
              <a:gd name="connsiteX48" fmla="*/ 1200728 w 1385455"/>
              <a:gd name="connsiteY48" fmla="*/ 1394691 h 1514764"/>
              <a:gd name="connsiteX49" fmla="*/ 1237673 w 1385455"/>
              <a:gd name="connsiteY49" fmla="*/ 1376218 h 1514764"/>
              <a:gd name="connsiteX50" fmla="*/ 1265382 w 1385455"/>
              <a:gd name="connsiteY50" fmla="*/ 1348509 h 1514764"/>
              <a:gd name="connsiteX51" fmla="*/ 1283855 w 1385455"/>
              <a:gd name="connsiteY51" fmla="*/ 1330036 h 1514764"/>
              <a:gd name="connsiteX52" fmla="*/ 1293091 w 1385455"/>
              <a:gd name="connsiteY52" fmla="*/ 1311564 h 1514764"/>
              <a:gd name="connsiteX0" fmla="*/ 1385455 w 1385455"/>
              <a:gd name="connsiteY0" fmla="*/ 1265382 h 1514764"/>
              <a:gd name="connsiteX1" fmla="*/ 1385455 w 1385455"/>
              <a:gd name="connsiteY1" fmla="*/ 1265382 h 1514764"/>
              <a:gd name="connsiteX2" fmla="*/ 1283855 w 1385455"/>
              <a:gd name="connsiteY2" fmla="*/ 1209964 h 1514764"/>
              <a:gd name="connsiteX3" fmla="*/ 1237673 w 1385455"/>
              <a:gd name="connsiteY3" fmla="*/ 1191491 h 1514764"/>
              <a:gd name="connsiteX4" fmla="*/ 1163782 w 1385455"/>
              <a:gd name="connsiteY4" fmla="*/ 1126836 h 1514764"/>
              <a:gd name="connsiteX5" fmla="*/ 1099128 w 1385455"/>
              <a:gd name="connsiteY5" fmla="*/ 1089891 h 1514764"/>
              <a:gd name="connsiteX6" fmla="*/ 1006764 w 1385455"/>
              <a:gd name="connsiteY6" fmla="*/ 1025236 h 1514764"/>
              <a:gd name="connsiteX7" fmla="*/ 960582 w 1385455"/>
              <a:gd name="connsiteY7" fmla="*/ 932873 h 1514764"/>
              <a:gd name="connsiteX8" fmla="*/ 942109 w 1385455"/>
              <a:gd name="connsiteY8" fmla="*/ 905164 h 1514764"/>
              <a:gd name="connsiteX9" fmla="*/ 895928 w 1385455"/>
              <a:gd name="connsiteY9" fmla="*/ 831273 h 1514764"/>
              <a:gd name="connsiteX10" fmla="*/ 886691 w 1385455"/>
              <a:gd name="connsiteY10" fmla="*/ 701964 h 1514764"/>
              <a:gd name="connsiteX11" fmla="*/ 858982 w 1385455"/>
              <a:gd name="connsiteY11" fmla="*/ 655782 h 1514764"/>
              <a:gd name="connsiteX12" fmla="*/ 840509 w 1385455"/>
              <a:gd name="connsiteY12" fmla="*/ 618836 h 1514764"/>
              <a:gd name="connsiteX13" fmla="*/ 803564 w 1385455"/>
              <a:gd name="connsiteY13" fmla="*/ 563418 h 1514764"/>
              <a:gd name="connsiteX14" fmla="*/ 775855 w 1385455"/>
              <a:gd name="connsiteY14" fmla="*/ 498764 h 1514764"/>
              <a:gd name="connsiteX15" fmla="*/ 701964 w 1385455"/>
              <a:gd name="connsiteY15" fmla="*/ 397164 h 1514764"/>
              <a:gd name="connsiteX16" fmla="*/ 674255 w 1385455"/>
              <a:gd name="connsiteY16" fmla="*/ 350982 h 1514764"/>
              <a:gd name="connsiteX17" fmla="*/ 600364 w 1385455"/>
              <a:gd name="connsiteY17" fmla="*/ 249382 h 1514764"/>
              <a:gd name="connsiteX18" fmla="*/ 563419 w 1385455"/>
              <a:gd name="connsiteY18" fmla="*/ 193964 h 1514764"/>
              <a:gd name="connsiteX19" fmla="*/ 489528 w 1385455"/>
              <a:gd name="connsiteY19" fmla="*/ 101600 h 1514764"/>
              <a:gd name="connsiteX20" fmla="*/ 443346 w 1385455"/>
              <a:gd name="connsiteY20" fmla="*/ 36945 h 1514764"/>
              <a:gd name="connsiteX21" fmla="*/ 341746 w 1385455"/>
              <a:gd name="connsiteY21" fmla="*/ 0 h 1514764"/>
              <a:gd name="connsiteX22" fmla="*/ 184728 w 1385455"/>
              <a:gd name="connsiteY22" fmla="*/ 18473 h 1514764"/>
              <a:gd name="connsiteX23" fmla="*/ 120073 w 1385455"/>
              <a:gd name="connsiteY23" fmla="*/ 64655 h 1514764"/>
              <a:gd name="connsiteX24" fmla="*/ 46182 w 1385455"/>
              <a:gd name="connsiteY24" fmla="*/ 120073 h 1514764"/>
              <a:gd name="connsiteX25" fmla="*/ 27709 w 1385455"/>
              <a:gd name="connsiteY25" fmla="*/ 147782 h 1514764"/>
              <a:gd name="connsiteX26" fmla="*/ 9237 w 1385455"/>
              <a:gd name="connsiteY26" fmla="*/ 221673 h 1514764"/>
              <a:gd name="connsiteX27" fmla="*/ 0 w 1385455"/>
              <a:gd name="connsiteY27" fmla="*/ 277091 h 1514764"/>
              <a:gd name="connsiteX28" fmla="*/ 9237 w 1385455"/>
              <a:gd name="connsiteY28" fmla="*/ 471055 h 1514764"/>
              <a:gd name="connsiteX29" fmla="*/ 36946 w 1385455"/>
              <a:gd name="connsiteY29" fmla="*/ 572655 h 1514764"/>
              <a:gd name="connsiteX30" fmla="*/ 55419 w 1385455"/>
              <a:gd name="connsiteY30" fmla="*/ 637309 h 1514764"/>
              <a:gd name="connsiteX31" fmla="*/ 55419 w 1385455"/>
              <a:gd name="connsiteY31" fmla="*/ 914400 h 1514764"/>
              <a:gd name="connsiteX32" fmla="*/ 36946 w 1385455"/>
              <a:gd name="connsiteY32" fmla="*/ 979055 h 1514764"/>
              <a:gd name="connsiteX33" fmla="*/ 27709 w 1385455"/>
              <a:gd name="connsiteY33" fmla="*/ 1034473 h 1514764"/>
              <a:gd name="connsiteX34" fmla="*/ 46182 w 1385455"/>
              <a:gd name="connsiteY34" fmla="*/ 1191491 h 1514764"/>
              <a:gd name="connsiteX35" fmla="*/ 55419 w 1385455"/>
              <a:gd name="connsiteY35" fmla="*/ 1219200 h 1514764"/>
              <a:gd name="connsiteX36" fmla="*/ 101600 w 1385455"/>
              <a:gd name="connsiteY36" fmla="*/ 1246909 h 1514764"/>
              <a:gd name="connsiteX37" fmla="*/ 147782 w 1385455"/>
              <a:gd name="connsiteY37" fmla="*/ 1265382 h 1514764"/>
              <a:gd name="connsiteX38" fmla="*/ 203200 w 1385455"/>
              <a:gd name="connsiteY38" fmla="*/ 1330036 h 1514764"/>
              <a:gd name="connsiteX39" fmla="*/ 221673 w 1385455"/>
              <a:gd name="connsiteY39" fmla="*/ 1357745 h 1514764"/>
              <a:gd name="connsiteX40" fmla="*/ 286328 w 1385455"/>
              <a:gd name="connsiteY40" fmla="*/ 1422400 h 1514764"/>
              <a:gd name="connsiteX41" fmla="*/ 314037 w 1385455"/>
              <a:gd name="connsiteY41" fmla="*/ 1431636 h 1514764"/>
              <a:gd name="connsiteX42" fmla="*/ 350982 w 1385455"/>
              <a:gd name="connsiteY42" fmla="*/ 1440873 h 1514764"/>
              <a:gd name="connsiteX43" fmla="*/ 471055 w 1385455"/>
              <a:gd name="connsiteY43" fmla="*/ 1487055 h 1514764"/>
              <a:gd name="connsiteX44" fmla="*/ 618837 w 1385455"/>
              <a:gd name="connsiteY44" fmla="*/ 1514764 h 1514764"/>
              <a:gd name="connsiteX45" fmla="*/ 923637 w 1385455"/>
              <a:gd name="connsiteY45" fmla="*/ 1496291 h 1514764"/>
              <a:gd name="connsiteX46" fmla="*/ 1034473 w 1385455"/>
              <a:gd name="connsiteY46" fmla="*/ 1450109 h 1514764"/>
              <a:gd name="connsiteX47" fmla="*/ 1117600 w 1385455"/>
              <a:gd name="connsiteY47" fmla="*/ 1422400 h 1514764"/>
              <a:gd name="connsiteX48" fmla="*/ 1200728 w 1385455"/>
              <a:gd name="connsiteY48" fmla="*/ 1394691 h 1514764"/>
              <a:gd name="connsiteX49" fmla="*/ 1237673 w 1385455"/>
              <a:gd name="connsiteY49" fmla="*/ 1376218 h 1514764"/>
              <a:gd name="connsiteX50" fmla="*/ 1265382 w 1385455"/>
              <a:gd name="connsiteY50" fmla="*/ 1348509 h 1514764"/>
              <a:gd name="connsiteX51" fmla="*/ 1283855 w 1385455"/>
              <a:gd name="connsiteY51" fmla="*/ 1330036 h 1514764"/>
              <a:gd name="connsiteX52" fmla="*/ 1340716 w 1385455"/>
              <a:gd name="connsiteY52" fmla="*/ 1263939 h 1514764"/>
              <a:gd name="connsiteX0" fmla="*/ 1385455 w 1402124"/>
              <a:gd name="connsiteY0" fmla="*/ 1265382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85455 w 1402124"/>
              <a:gd name="connsiteY0" fmla="*/ 1265382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37830 w 1402124"/>
              <a:gd name="connsiteY0" fmla="*/ 1253476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37830 w 1411649"/>
              <a:gd name="connsiteY0" fmla="*/ 1253476 h 1514764"/>
              <a:gd name="connsiteX1" fmla="*/ 1411649 w 1411649"/>
              <a:gd name="connsiteY1" fmla="*/ 1215376 h 1514764"/>
              <a:gd name="connsiteX2" fmla="*/ 1283855 w 1411649"/>
              <a:gd name="connsiteY2" fmla="*/ 1209964 h 1514764"/>
              <a:gd name="connsiteX3" fmla="*/ 1237673 w 1411649"/>
              <a:gd name="connsiteY3" fmla="*/ 1191491 h 1514764"/>
              <a:gd name="connsiteX4" fmla="*/ 1163782 w 1411649"/>
              <a:gd name="connsiteY4" fmla="*/ 1126836 h 1514764"/>
              <a:gd name="connsiteX5" fmla="*/ 1099128 w 1411649"/>
              <a:gd name="connsiteY5" fmla="*/ 1089891 h 1514764"/>
              <a:gd name="connsiteX6" fmla="*/ 1006764 w 1411649"/>
              <a:gd name="connsiteY6" fmla="*/ 1025236 h 1514764"/>
              <a:gd name="connsiteX7" fmla="*/ 960582 w 1411649"/>
              <a:gd name="connsiteY7" fmla="*/ 932873 h 1514764"/>
              <a:gd name="connsiteX8" fmla="*/ 942109 w 1411649"/>
              <a:gd name="connsiteY8" fmla="*/ 905164 h 1514764"/>
              <a:gd name="connsiteX9" fmla="*/ 895928 w 1411649"/>
              <a:gd name="connsiteY9" fmla="*/ 831273 h 1514764"/>
              <a:gd name="connsiteX10" fmla="*/ 886691 w 1411649"/>
              <a:gd name="connsiteY10" fmla="*/ 701964 h 1514764"/>
              <a:gd name="connsiteX11" fmla="*/ 858982 w 1411649"/>
              <a:gd name="connsiteY11" fmla="*/ 655782 h 1514764"/>
              <a:gd name="connsiteX12" fmla="*/ 840509 w 1411649"/>
              <a:gd name="connsiteY12" fmla="*/ 618836 h 1514764"/>
              <a:gd name="connsiteX13" fmla="*/ 803564 w 1411649"/>
              <a:gd name="connsiteY13" fmla="*/ 563418 h 1514764"/>
              <a:gd name="connsiteX14" fmla="*/ 775855 w 1411649"/>
              <a:gd name="connsiteY14" fmla="*/ 498764 h 1514764"/>
              <a:gd name="connsiteX15" fmla="*/ 701964 w 1411649"/>
              <a:gd name="connsiteY15" fmla="*/ 397164 h 1514764"/>
              <a:gd name="connsiteX16" fmla="*/ 674255 w 1411649"/>
              <a:gd name="connsiteY16" fmla="*/ 350982 h 1514764"/>
              <a:gd name="connsiteX17" fmla="*/ 600364 w 1411649"/>
              <a:gd name="connsiteY17" fmla="*/ 249382 h 1514764"/>
              <a:gd name="connsiteX18" fmla="*/ 563419 w 1411649"/>
              <a:gd name="connsiteY18" fmla="*/ 193964 h 1514764"/>
              <a:gd name="connsiteX19" fmla="*/ 489528 w 1411649"/>
              <a:gd name="connsiteY19" fmla="*/ 101600 h 1514764"/>
              <a:gd name="connsiteX20" fmla="*/ 443346 w 1411649"/>
              <a:gd name="connsiteY20" fmla="*/ 36945 h 1514764"/>
              <a:gd name="connsiteX21" fmla="*/ 341746 w 1411649"/>
              <a:gd name="connsiteY21" fmla="*/ 0 h 1514764"/>
              <a:gd name="connsiteX22" fmla="*/ 184728 w 1411649"/>
              <a:gd name="connsiteY22" fmla="*/ 18473 h 1514764"/>
              <a:gd name="connsiteX23" fmla="*/ 120073 w 1411649"/>
              <a:gd name="connsiteY23" fmla="*/ 64655 h 1514764"/>
              <a:gd name="connsiteX24" fmla="*/ 46182 w 1411649"/>
              <a:gd name="connsiteY24" fmla="*/ 120073 h 1514764"/>
              <a:gd name="connsiteX25" fmla="*/ 27709 w 1411649"/>
              <a:gd name="connsiteY25" fmla="*/ 147782 h 1514764"/>
              <a:gd name="connsiteX26" fmla="*/ 9237 w 1411649"/>
              <a:gd name="connsiteY26" fmla="*/ 221673 h 1514764"/>
              <a:gd name="connsiteX27" fmla="*/ 0 w 1411649"/>
              <a:gd name="connsiteY27" fmla="*/ 277091 h 1514764"/>
              <a:gd name="connsiteX28" fmla="*/ 9237 w 1411649"/>
              <a:gd name="connsiteY28" fmla="*/ 471055 h 1514764"/>
              <a:gd name="connsiteX29" fmla="*/ 36946 w 1411649"/>
              <a:gd name="connsiteY29" fmla="*/ 572655 h 1514764"/>
              <a:gd name="connsiteX30" fmla="*/ 55419 w 1411649"/>
              <a:gd name="connsiteY30" fmla="*/ 637309 h 1514764"/>
              <a:gd name="connsiteX31" fmla="*/ 55419 w 1411649"/>
              <a:gd name="connsiteY31" fmla="*/ 914400 h 1514764"/>
              <a:gd name="connsiteX32" fmla="*/ 36946 w 1411649"/>
              <a:gd name="connsiteY32" fmla="*/ 979055 h 1514764"/>
              <a:gd name="connsiteX33" fmla="*/ 27709 w 1411649"/>
              <a:gd name="connsiteY33" fmla="*/ 1034473 h 1514764"/>
              <a:gd name="connsiteX34" fmla="*/ 46182 w 1411649"/>
              <a:gd name="connsiteY34" fmla="*/ 1191491 h 1514764"/>
              <a:gd name="connsiteX35" fmla="*/ 55419 w 1411649"/>
              <a:gd name="connsiteY35" fmla="*/ 1219200 h 1514764"/>
              <a:gd name="connsiteX36" fmla="*/ 101600 w 1411649"/>
              <a:gd name="connsiteY36" fmla="*/ 1246909 h 1514764"/>
              <a:gd name="connsiteX37" fmla="*/ 147782 w 1411649"/>
              <a:gd name="connsiteY37" fmla="*/ 1265382 h 1514764"/>
              <a:gd name="connsiteX38" fmla="*/ 203200 w 1411649"/>
              <a:gd name="connsiteY38" fmla="*/ 1330036 h 1514764"/>
              <a:gd name="connsiteX39" fmla="*/ 221673 w 1411649"/>
              <a:gd name="connsiteY39" fmla="*/ 1357745 h 1514764"/>
              <a:gd name="connsiteX40" fmla="*/ 286328 w 1411649"/>
              <a:gd name="connsiteY40" fmla="*/ 1422400 h 1514764"/>
              <a:gd name="connsiteX41" fmla="*/ 314037 w 1411649"/>
              <a:gd name="connsiteY41" fmla="*/ 1431636 h 1514764"/>
              <a:gd name="connsiteX42" fmla="*/ 350982 w 1411649"/>
              <a:gd name="connsiteY42" fmla="*/ 1440873 h 1514764"/>
              <a:gd name="connsiteX43" fmla="*/ 471055 w 1411649"/>
              <a:gd name="connsiteY43" fmla="*/ 1487055 h 1514764"/>
              <a:gd name="connsiteX44" fmla="*/ 618837 w 1411649"/>
              <a:gd name="connsiteY44" fmla="*/ 1514764 h 1514764"/>
              <a:gd name="connsiteX45" fmla="*/ 923637 w 1411649"/>
              <a:gd name="connsiteY45" fmla="*/ 1496291 h 1514764"/>
              <a:gd name="connsiteX46" fmla="*/ 1034473 w 1411649"/>
              <a:gd name="connsiteY46" fmla="*/ 1450109 h 1514764"/>
              <a:gd name="connsiteX47" fmla="*/ 1117600 w 1411649"/>
              <a:gd name="connsiteY47" fmla="*/ 1422400 h 1514764"/>
              <a:gd name="connsiteX48" fmla="*/ 1200728 w 1411649"/>
              <a:gd name="connsiteY48" fmla="*/ 1394691 h 1514764"/>
              <a:gd name="connsiteX49" fmla="*/ 1237673 w 1411649"/>
              <a:gd name="connsiteY49" fmla="*/ 1376218 h 1514764"/>
              <a:gd name="connsiteX50" fmla="*/ 1265382 w 1411649"/>
              <a:gd name="connsiteY50" fmla="*/ 1348509 h 1514764"/>
              <a:gd name="connsiteX51" fmla="*/ 1283855 w 1411649"/>
              <a:gd name="connsiteY51" fmla="*/ 1330036 h 1514764"/>
              <a:gd name="connsiteX52" fmla="*/ 1340716 w 1411649"/>
              <a:gd name="connsiteY52" fmla="*/ 1263939 h 1514764"/>
              <a:gd name="connsiteX0" fmla="*/ 1337830 w 1411649"/>
              <a:gd name="connsiteY0" fmla="*/ 1253476 h 1514764"/>
              <a:gd name="connsiteX1" fmla="*/ 1411649 w 1411649"/>
              <a:gd name="connsiteY1" fmla="*/ 1215376 h 1514764"/>
              <a:gd name="connsiteX2" fmla="*/ 1283855 w 1411649"/>
              <a:gd name="connsiteY2" fmla="*/ 1209964 h 1514764"/>
              <a:gd name="connsiteX3" fmla="*/ 1237673 w 1411649"/>
              <a:gd name="connsiteY3" fmla="*/ 1191491 h 1514764"/>
              <a:gd name="connsiteX4" fmla="*/ 1163782 w 1411649"/>
              <a:gd name="connsiteY4" fmla="*/ 1126836 h 1514764"/>
              <a:gd name="connsiteX5" fmla="*/ 1099128 w 1411649"/>
              <a:gd name="connsiteY5" fmla="*/ 1089891 h 1514764"/>
              <a:gd name="connsiteX6" fmla="*/ 1006764 w 1411649"/>
              <a:gd name="connsiteY6" fmla="*/ 1025236 h 1514764"/>
              <a:gd name="connsiteX7" fmla="*/ 960582 w 1411649"/>
              <a:gd name="connsiteY7" fmla="*/ 932873 h 1514764"/>
              <a:gd name="connsiteX8" fmla="*/ 942109 w 1411649"/>
              <a:gd name="connsiteY8" fmla="*/ 905164 h 1514764"/>
              <a:gd name="connsiteX9" fmla="*/ 895928 w 1411649"/>
              <a:gd name="connsiteY9" fmla="*/ 831273 h 1514764"/>
              <a:gd name="connsiteX10" fmla="*/ 886691 w 1411649"/>
              <a:gd name="connsiteY10" fmla="*/ 701964 h 1514764"/>
              <a:gd name="connsiteX11" fmla="*/ 858982 w 1411649"/>
              <a:gd name="connsiteY11" fmla="*/ 655782 h 1514764"/>
              <a:gd name="connsiteX12" fmla="*/ 840509 w 1411649"/>
              <a:gd name="connsiteY12" fmla="*/ 618836 h 1514764"/>
              <a:gd name="connsiteX13" fmla="*/ 803564 w 1411649"/>
              <a:gd name="connsiteY13" fmla="*/ 563418 h 1514764"/>
              <a:gd name="connsiteX14" fmla="*/ 775855 w 1411649"/>
              <a:gd name="connsiteY14" fmla="*/ 498764 h 1514764"/>
              <a:gd name="connsiteX15" fmla="*/ 701964 w 1411649"/>
              <a:gd name="connsiteY15" fmla="*/ 397164 h 1514764"/>
              <a:gd name="connsiteX16" fmla="*/ 674255 w 1411649"/>
              <a:gd name="connsiteY16" fmla="*/ 350982 h 1514764"/>
              <a:gd name="connsiteX17" fmla="*/ 600364 w 1411649"/>
              <a:gd name="connsiteY17" fmla="*/ 249382 h 1514764"/>
              <a:gd name="connsiteX18" fmla="*/ 563419 w 1411649"/>
              <a:gd name="connsiteY18" fmla="*/ 193964 h 1514764"/>
              <a:gd name="connsiteX19" fmla="*/ 489528 w 1411649"/>
              <a:gd name="connsiteY19" fmla="*/ 101600 h 1514764"/>
              <a:gd name="connsiteX20" fmla="*/ 443346 w 1411649"/>
              <a:gd name="connsiteY20" fmla="*/ 36945 h 1514764"/>
              <a:gd name="connsiteX21" fmla="*/ 341746 w 1411649"/>
              <a:gd name="connsiteY21" fmla="*/ 0 h 1514764"/>
              <a:gd name="connsiteX22" fmla="*/ 184728 w 1411649"/>
              <a:gd name="connsiteY22" fmla="*/ 18473 h 1514764"/>
              <a:gd name="connsiteX23" fmla="*/ 120073 w 1411649"/>
              <a:gd name="connsiteY23" fmla="*/ 64655 h 1514764"/>
              <a:gd name="connsiteX24" fmla="*/ 46182 w 1411649"/>
              <a:gd name="connsiteY24" fmla="*/ 120073 h 1514764"/>
              <a:gd name="connsiteX25" fmla="*/ 27709 w 1411649"/>
              <a:gd name="connsiteY25" fmla="*/ 147782 h 1514764"/>
              <a:gd name="connsiteX26" fmla="*/ 9237 w 1411649"/>
              <a:gd name="connsiteY26" fmla="*/ 221673 h 1514764"/>
              <a:gd name="connsiteX27" fmla="*/ 0 w 1411649"/>
              <a:gd name="connsiteY27" fmla="*/ 277091 h 1514764"/>
              <a:gd name="connsiteX28" fmla="*/ 9237 w 1411649"/>
              <a:gd name="connsiteY28" fmla="*/ 471055 h 1514764"/>
              <a:gd name="connsiteX29" fmla="*/ 36946 w 1411649"/>
              <a:gd name="connsiteY29" fmla="*/ 572655 h 1514764"/>
              <a:gd name="connsiteX30" fmla="*/ 55419 w 1411649"/>
              <a:gd name="connsiteY30" fmla="*/ 637309 h 1514764"/>
              <a:gd name="connsiteX31" fmla="*/ 55419 w 1411649"/>
              <a:gd name="connsiteY31" fmla="*/ 914400 h 1514764"/>
              <a:gd name="connsiteX32" fmla="*/ 36946 w 1411649"/>
              <a:gd name="connsiteY32" fmla="*/ 979055 h 1514764"/>
              <a:gd name="connsiteX33" fmla="*/ 27709 w 1411649"/>
              <a:gd name="connsiteY33" fmla="*/ 1034473 h 1514764"/>
              <a:gd name="connsiteX34" fmla="*/ 46182 w 1411649"/>
              <a:gd name="connsiteY34" fmla="*/ 1191491 h 1514764"/>
              <a:gd name="connsiteX35" fmla="*/ 55419 w 1411649"/>
              <a:gd name="connsiteY35" fmla="*/ 1219200 h 1514764"/>
              <a:gd name="connsiteX36" fmla="*/ 101600 w 1411649"/>
              <a:gd name="connsiteY36" fmla="*/ 1246909 h 1514764"/>
              <a:gd name="connsiteX37" fmla="*/ 147782 w 1411649"/>
              <a:gd name="connsiteY37" fmla="*/ 1265382 h 1514764"/>
              <a:gd name="connsiteX38" fmla="*/ 203200 w 1411649"/>
              <a:gd name="connsiteY38" fmla="*/ 1330036 h 1514764"/>
              <a:gd name="connsiteX39" fmla="*/ 221673 w 1411649"/>
              <a:gd name="connsiteY39" fmla="*/ 1357745 h 1514764"/>
              <a:gd name="connsiteX40" fmla="*/ 286328 w 1411649"/>
              <a:gd name="connsiteY40" fmla="*/ 1422400 h 1514764"/>
              <a:gd name="connsiteX41" fmla="*/ 314037 w 1411649"/>
              <a:gd name="connsiteY41" fmla="*/ 1431636 h 1514764"/>
              <a:gd name="connsiteX42" fmla="*/ 350982 w 1411649"/>
              <a:gd name="connsiteY42" fmla="*/ 1440873 h 1514764"/>
              <a:gd name="connsiteX43" fmla="*/ 471055 w 1411649"/>
              <a:gd name="connsiteY43" fmla="*/ 1487055 h 1514764"/>
              <a:gd name="connsiteX44" fmla="*/ 618837 w 1411649"/>
              <a:gd name="connsiteY44" fmla="*/ 1514764 h 1514764"/>
              <a:gd name="connsiteX45" fmla="*/ 923637 w 1411649"/>
              <a:gd name="connsiteY45" fmla="*/ 1496291 h 1514764"/>
              <a:gd name="connsiteX46" fmla="*/ 1034473 w 1411649"/>
              <a:gd name="connsiteY46" fmla="*/ 1450109 h 1514764"/>
              <a:gd name="connsiteX47" fmla="*/ 1117600 w 1411649"/>
              <a:gd name="connsiteY47" fmla="*/ 1422400 h 1514764"/>
              <a:gd name="connsiteX48" fmla="*/ 1200728 w 1411649"/>
              <a:gd name="connsiteY48" fmla="*/ 1394691 h 1514764"/>
              <a:gd name="connsiteX49" fmla="*/ 1237673 w 1411649"/>
              <a:gd name="connsiteY49" fmla="*/ 1376218 h 1514764"/>
              <a:gd name="connsiteX50" fmla="*/ 1265382 w 1411649"/>
              <a:gd name="connsiteY50" fmla="*/ 1348509 h 1514764"/>
              <a:gd name="connsiteX51" fmla="*/ 1283855 w 1411649"/>
              <a:gd name="connsiteY51" fmla="*/ 1330036 h 1514764"/>
              <a:gd name="connsiteX52" fmla="*/ 1338335 w 1411649"/>
              <a:gd name="connsiteY52" fmla="*/ 1259177 h 151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411649" h="1514764">
                <a:moveTo>
                  <a:pt x="1337830" y="1253476"/>
                </a:moveTo>
                <a:lnTo>
                  <a:pt x="1411649" y="1215376"/>
                </a:lnTo>
                <a:cubicBezTo>
                  <a:pt x="1375401" y="1218334"/>
                  <a:pt x="1312851" y="1213945"/>
                  <a:pt x="1283855" y="1209964"/>
                </a:cubicBezTo>
                <a:cubicBezTo>
                  <a:pt x="1254859" y="1205983"/>
                  <a:pt x="1252166" y="1199543"/>
                  <a:pt x="1237673" y="1191491"/>
                </a:cubicBezTo>
                <a:cubicBezTo>
                  <a:pt x="1177263" y="1157930"/>
                  <a:pt x="1222397" y="1169465"/>
                  <a:pt x="1163782" y="1126836"/>
                </a:cubicBezTo>
                <a:cubicBezTo>
                  <a:pt x="1143708" y="1112237"/>
                  <a:pt x="1120268" y="1102900"/>
                  <a:pt x="1099128" y="1089891"/>
                </a:cubicBezTo>
                <a:cubicBezTo>
                  <a:pt x="1056891" y="1063899"/>
                  <a:pt x="1043450" y="1052751"/>
                  <a:pt x="1006764" y="1025236"/>
                </a:cubicBezTo>
                <a:cubicBezTo>
                  <a:pt x="929693" y="896786"/>
                  <a:pt x="1023433" y="1058573"/>
                  <a:pt x="960582" y="932873"/>
                </a:cubicBezTo>
                <a:cubicBezTo>
                  <a:pt x="955618" y="922944"/>
                  <a:pt x="947616" y="914802"/>
                  <a:pt x="942109" y="905164"/>
                </a:cubicBezTo>
                <a:cubicBezTo>
                  <a:pt x="901537" y="834161"/>
                  <a:pt x="948911" y="901916"/>
                  <a:pt x="895928" y="831273"/>
                </a:cubicBezTo>
                <a:cubicBezTo>
                  <a:pt x="892849" y="788170"/>
                  <a:pt x="895593" y="744250"/>
                  <a:pt x="886691" y="701964"/>
                </a:cubicBezTo>
                <a:cubicBezTo>
                  <a:pt x="882993" y="684397"/>
                  <a:pt x="867700" y="671475"/>
                  <a:pt x="858982" y="655782"/>
                </a:cubicBezTo>
                <a:cubicBezTo>
                  <a:pt x="852295" y="643746"/>
                  <a:pt x="847593" y="630643"/>
                  <a:pt x="840509" y="618836"/>
                </a:cubicBezTo>
                <a:cubicBezTo>
                  <a:pt x="829087" y="599798"/>
                  <a:pt x="814090" y="582966"/>
                  <a:pt x="803564" y="563418"/>
                </a:cubicBezTo>
                <a:cubicBezTo>
                  <a:pt x="792448" y="542773"/>
                  <a:pt x="786889" y="519453"/>
                  <a:pt x="775855" y="498764"/>
                </a:cubicBezTo>
                <a:cubicBezTo>
                  <a:pt x="683688" y="325951"/>
                  <a:pt x="767778" y="484916"/>
                  <a:pt x="701964" y="397164"/>
                </a:cubicBezTo>
                <a:cubicBezTo>
                  <a:pt x="691193" y="382802"/>
                  <a:pt x="684425" y="365775"/>
                  <a:pt x="674255" y="350982"/>
                </a:cubicBezTo>
                <a:cubicBezTo>
                  <a:pt x="650531" y="316474"/>
                  <a:pt x="624513" y="283593"/>
                  <a:pt x="600364" y="249382"/>
                </a:cubicBezTo>
                <a:cubicBezTo>
                  <a:pt x="587561" y="231244"/>
                  <a:pt x="577632" y="211020"/>
                  <a:pt x="563419" y="193964"/>
                </a:cubicBezTo>
                <a:cubicBezTo>
                  <a:pt x="551265" y="179379"/>
                  <a:pt x="503572" y="124071"/>
                  <a:pt x="489528" y="101600"/>
                </a:cubicBezTo>
                <a:cubicBezTo>
                  <a:pt x="466967" y="65503"/>
                  <a:pt x="479127" y="62503"/>
                  <a:pt x="443346" y="36945"/>
                </a:cubicBezTo>
                <a:cubicBezTo>
                  <a:pt x="414853" y="16593"/>
                  <a:pt x="373244" y="9000"/>
                  <a:pt x="341746" y="0"/>
                </a:cubicBezTo>
                <a:cubicBezTo>
                  <a:pt x="289407" y="6158"/>
                  <a:pt x="236845" y="10655"/>
                  <a:pt x="184728" y="18473"/>
                </a:cubicBezTo>
                <a:cubicBezTo>
                  <a:pt x="147786" y="24014"/>
                  <a:pt x="150863" y="37286"/>
                  <a:pt x="120073" y="64655"/>
                </a:cubicBezTo>
                <a:cubicBezTo>
                  <a:pt x="87166" y="93905"/>
                  <a:pt x="77938" y="98902"/>
                  <a:pt x="46182" y="120073"/>
                </a:cubicBezTo>
                <a:cubicBezTo>
                  <a:pt x="40024" y="129309"/>
                  <a:pt x="32673" y="137853"/>
                  <a:pt x="27709" y="147782"/>
                </a:cubicBezTo>
                <a:cubicBezTo>
                  <a:pt x="18553" y="166093"/>
                  <a:pt x="12248" y="205113"/>
                  <a:pt x="9237" y="221673"/>
                </a:cubicBezTo>
                <a:cubicBezTo>
                  <a:pt x="5887" y="240098"/>
                  <a:pt x="3079" y="258618"/>
                  <a:pt x="0" y="277091"/>
                </a:cubicBezTo>
                <a:cubicBezTo>
                  <a:pt x="3079" y="341746"/>
                  <a:pt x="4273" y="406518"/>
                  <a:pt x="9237" y="471055"/>
                </a:cubicBezTo>
                <a:cubicBezTo>
                  <a:pt x="12787" y="517209"/>
                  <a:pt x="25298" y="526061"/>
                  <a:pt x="36946" y="572655"/>
                </a:cubicBezTo>
                <a:cubicBezTo>
                  <a:pt x="48543" y="619045"/>
                  <a:pt x="42168" y="597558"/>
                  <a:pt x="55419" y="637309"/>
                </a:cubicBezTo>
                <a:cubicBezTo>
                  <a:pt x="71439" y="765470"/>
                  <a:pt x="70224" y="721940"/>
                  <a:pt x="55419" y="914400"/>
                </a:cubicBezTo>
                <a:cubicBezTo>
                  <a:pt x="53054" y="945150"/>
                  <a:pt x="43114" y="951298"/>
                  <a:pt x="36946" y="979055"/>
                </a:cubicBezTo>
                <a:cubicBezTo>
                  <a:pt x="32883" y="997337"/>
                  <a:pt x="30788" y="1016000"/>
                  <a:pt x="27709" y="1034473"/>
                </a:cubicBezTo>
                <a:cubicBezTo>
                  <a:pt x="33867" y="1086812"/>
                  <a:pt x="38364" y="1139374"/>
                  <a:pt x="46182" y="1191491"/>
                </a:cubicBezTo>
                <a:cubicBezTo>
                  <a:pt x="47626" y="1201119"/>
                  <a:pt x="48535" y="1212316"/>
                  <a:pt x="55419" y="1219200"/>
                </a:cubicBezTo>
                <a:cubicBezTo>
                  <a:pt x="68113" y="1231894"/>
                  <a:pt x="85543" y="1238881"/>
                  <a:pt x="101600" y="1246909"/>
                </a:cubicBezTo>
                <a:cubicBezTo>
                  <a:pt x="116429" y="1254324"/>
                  <a:pt x="132388" y="1259224"/>
                  <a:pt x="147782" y="1265382"/>
                </a:cubicBezTo>
                <a:cubicBezTo>
                  <a:pt x="181349" y="1298949"/>
                  <a:pt x="173578" y="1288565"/>
                  <a:pt x="203200" y="1330036"/>
                </a:cubicBezTo>
                <a:cubicBezTo>
                  <a:pt x="209652" y="1339069"/>
                  <a:pt x="214247" y="1349494"/>
                  <a:pt x="221673" y="1357745"/>
                </a:cubicBezTo>
                <a:cubicBezTo>
                  <a:pt x="242062" y="1380400"/>
                  <a:pt x="257413" y="1412762"/>
                  <a:pt x="286328" y="1422400"/>
                </a:cubicBezTo>
                <a:cubicBezTo>
                  <a:pt x="295564" y="1425479"/>
                  <a:pt x="304676" y="1428961"/>
                  <a:pt x="314037" y="1431636"/>
                </a:cubicBezTo>
                <a:cubicBezTo>
                  <a:pt x="326243" y="1435123"/>
                  <a:pt x="339096" y="1436416"/>
                  <a:pt x="350982" y="1440873"/>
                </a:cubicBezTo>
                <a:cubicBezTo>
                  <a:pt x="419286" y="1466487"/>
                  <a:pt x="363764" y="1467548"/>
                  <a:pt x="471055" y="1487055"/>
                </a:cubicBezTo>
                <a:cubicBezTo>
                  <a:pt x="588101" y="1508335"/>
                  <a:pt x="538902" y="1498776"/>
                  <a:pt x="618837" y="1514764"/>
                </a:cubicBezTo>
                <a:cubicBezTo>
                  <a:pt x="720437" y="1508606"/>
                  <a:pt x="822184" y="1504517"/>
                  <a:pt x="923637" y="1496291"/>
                </a:cubicBezTo>
                <a:cubicBezTo>
                  <a:pt x="965902" y="1492864"/>
                  <a:pt x="995642" y="1465642"/>
                  <a:pt x="1034473" y="1450109"/>
                </a:cubicBezTo>
                <a:cubicBezTo>
                  <a:pt x="1179022" y="1392289"/>
                  <a:pt x="998282" y="1462173"/>
                  <a:pt x="1117600" y="1422400"/>
                </a:cubicBezTo>
                <a:cubicBezTo>
                  <a:pt x="1221939" y="1387620"/>
                  <a:pt x="1112194" y="1416823"/>
                  <a:pt x="1200728" y="1394691"/>
                </a:cubicBezTo>
                <a:cubicBezTo>
                  <a:pt x="1213043" y="1388533"/>
                  <a:pt x="1226469" y="1384221"/>
                  <a:pt x="1237673" y="1376218"/>
                </a:cubicBezTo>
                <a:cubicBezTo>
                  <a:pt x="1248302" y="1368626"/>
                  <a:pt x="1256146" y="1357745"/>
                  <a:pt x="1265382" y="1348509"/>
                </a:cubicBezTo>
                <a:lnTo>
                  <a:pt x="1283855" y="1330036"/>
                </a:lnTo>
                <a:cubicBezTo>
                  <a:pt x="1286934" y="1323879"/>
                  <a:pt x="1335256" y="1265334"/>
                  <a:pt x="1338335" y="1259177"/>
                </a:cubicBez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/>
          </a:p>
        </p:txBody>
      </p:sp>
      <p:sp>
        <p:nvSpPr>
          <p:cNvPr id="49" name="Vrije vorm: vorm 48">
            <a:extLst>
              <a:ext uri="{FF2B5EF4-FFF2-40B4-BE49-F238E27FC236}">
                <a16:creationId xmlns:a16="http://schemas.microsoft.com/office/drawing/2014/main" id="{58344B9C-CAE9-C6EA-6855-B716B0484770}"/>
              </a:ext>
            </a:extLst>
          </p:cNvPr>
          <p:cNvSpPr/>
          <p:nvPr/>
        </p:nvSpPr>
        <p:spPr>
          <a:xfrm>
            <a:off x="886452" y="1727200"/>
            <a:ext cx="1496530" cy="1681018"/>
          </a:xfrm>
          <a:custGeom>
            <a:avLst/>
            <a:gdLst>
              <a:gd name="connsiteX0" fmla="*/ 46421 w 1496530"/>
              <a:gd name="connsiteY0" fmla="*/ 748145 h 1681018"/>
              <a:gd name="connsiteX1" fmla="*/ 46421 w 1496530"/>
              <a:gd name="connsiteY1" fmla="*/ 748145 h 1681018"/>
              <a:gd name="connsiteX2" fmla="*/ 9475 w 1496530"/>
              <a:gd name="connsiteY2" fmla="*/ 840509 h 1681018"/>
              <a:gd name="connsiteX3" fmla="*/ 239 w 1496530"/>
              <a:gd name="connsiteY3" fmla="*/ 877455 h 1681018"/>
              <a:gd name="connsiteX4" fmla="*/ 64893 w 1496530"/>
              <a:gd name="connsiteY4" fmla="*/ 932873 h 1681018"/>
              <a:gd name="connsiteX5" fmla="*/ 101839 w 1496530"/>
              <a:gd name="connsiteY5" fmla="*/ 960582 h 1681018"/>
              <a:gd name="connsiteX6" fmla="*/ 194203 w 1496530"/>
              <a:gd name="connsiteY6" fmla="*/ 1006764 h 1681018"/>
              <a:gd name="connsiteX7" fmla="*/ 231148 w 1496530"/>
              <a:gd name="connsiteY7" fmla="*/ 1034473 h 1681018"/>
              <a:gd name="connsiteX8" fmla="*/ 295803 w 1496530"/>
              <a:gd name="connsiteY8" fmla="*/ 1108364 h 1681018"/>
              <a:gd name="connsiteX9" fmla="*/ 314275 w 1496530"/>
              <a:gd name="connsiteY9" fmla="*/ 1145309 h 1681018"/>
              <a:gd name="connsiteX10" fmla="*/ 341984 w 1496530"/>
              <a:gd name="connsiteY10" fmla="*/ 1274618 h 1681018"/>
              <a:gd name="connsiteX11" fmla="*/ 360457 w 1496530"/>
              <a:gd name="connsiteY11" fmla="*/ 1320800 h 1681018"/>
              <a:gd name="connsiteX12" fmla="*/ 378930 w 1496530"/>
              <a:gd name="connsiteY12" fmla="*/ 1357745 h 1681018"/>
              <a:gd name="connsiteX13" fmla="*/ 388166 w 1496530"/>
              <a:gd name="connsiteY13" fmla="*/ 1385455 h 1681018"/>
              <a:gd name="connsiteX14" fmla="*/ 452821 w 1496530"/>
              <a:gd name="connsiteY14" fmla="*/ 1468582 h 1681018"/>
              <a:gd name="connsiteX15" fmla="*/ 499003 w 1496530"/>
              <a:gd name="connsiteY15" fmla="*/ 1524000 h 1681018"/>
              <a:gd name="connsiteX16" fmla="*/ 545184 w 1496530"/>
              <a:gd name="connsiteY16" fmla="*/ 1588655 h 1681018"/>
              <a:gd name="connsiteX17" fmla="*/ 572893 w 1496530"/>
              <a:gd name="connsiteY17" fmla="*/ 1616364 h 1681018"/>
              <a:gd name="connsiteX18" fmla="*/ 591366 w 1496530"/>
              <a:gd name="connsiteY18" fmla="*/ 1644073 h 1681018"/>
              <a:gd name="connsiteX19" fmla="*/ 656021 w 1496530"/>
              <a:gd name="connsiteY19" fmla="*/ 1681018 h 1681018"/>
              <a:gd name="connsiteX20" fmla="*/ 757621 w 1496530"/>
              <a:gd name="connsiteY20" fmla="*/ 1671782 h 1681018"/>
              <a:gd name="connsiteX21" fmla="*/ 794566 w 1496530"/>
              <a:gd name="connsiteY21" fmla="*/ 1625600 h 1681018"/>
              <a:gd name="connsiteX22" fmla="*/ 822275 w 1496530"/>
              <a:gd name="connsiteY22" fmla="*/ 1607127 h 1681018"/>
              <a:gd name="connsiteX23" fmla="*/ 849984 w 1496530"/>
              <a:gd name="connsiteY23" fmla="*/ 1542473 h 1681018"/>
              <a:gd name="connsiteX24" fmla="*/ 868457 w 1496530"/>
              <a:gd name="connsiteY24" fmla="*/ 1477818 h 1681018"/>
              <a:gd name="connsiteX25" fmla="*/ 877693 w 1496530"/>
              <a:gd name="connsiteY25" fmla="*/ 1450109 h 1681018"/>
              <a:gd name="connsiteX26" fmla="*/ 896166 w 1496530"/>
              <a:gd name="connsiteY26" fmla="*/ 1422400 h 1681018"/>
              <a:gd name="connsiteX27" fmla="*/ 923875 w 1496530"/>
              <a:gd name="connsiteY27" fmla="*/ 1348509 h 1681018"/>
              <a:gd name="connsiteX28" fmla="*/ 960821 w 1496530"/>
              <a:gd name="connsiteY28" fmla="*/ 1265382 h 1681018"/>
              <a:gd name="connsiteX29" fmla="*/ 988530 w 1496530"/>
              <a:gd name="connsiteY29" fmla="*/ 1191491 h 1681018"/>
              <a:gd name="connsiteX30" fmla="*/ 1007003 w 1496530"/>
              <a:gd name="connsiteY30" fmla="*/ 1154545 h 1681018"/>
              <a:gd name="connsiteX31" fmla="*/ 1117839 w 1496530"/>
              <a:gd name="connsiteY31" fmla="*/ 1071418 h 1681018"/>
              <a:gd name="connsiteX32" fmla="*/ 1145548 w 1496530"/>
              <a:gd name="connsiteY32" fmla="*/ 1043709 h 1681018"/>
              <a:gd name="connsiteX33" fmla="*/ 1256384 w 1496530"/>
              <a:gd name="connsiteY33" fmla="*/ 969818 h 1681018"/>
              <a:gd name="connsiteX34" fmla="*/ 1293330 w 1496530"/>
              <a:gd name="connsiteY34" fmla="*/ 960582 h 1681018"/>
              <a:gd name="connsiteX35" fmla="*/ 1339512 w 1496530"/>
              <a:gd name="connsiteY35" fmla="*/ 932873 h 1681018"/>
              <a:gd name="connsiteX36" fmla="*/ 1367221 w 1496530"/>
              <a:gd name="connsiteY36" fmla="*/ 923636 h 1681018"/>
              <a:gd name="connsiteX37" fmla="*/ 1394930 w 1496530"/>
              <a:gd name="connsiteY37" fmla="*/ 895927 h 1681018"/>
              <a:gd name="connsiteX38" fmla="*/ 1431875 w 1496530"/>
              <a:gd name="connsiteY38" fmla="*/ 840509 h 1681018"/>
              <a:gd name="connsiteX39" fmla="*/ 1459584 w 1496530"/>
              <a:gd name="connsiteY39" fmla="*/ 822036 h 1681018"/>
              <a:gd name="connsiteX40" fmla="*/ 1487293 w 1496530"/>
              <a:gd name="connsiteY40" fmla="*/ 757382 h 1681018"/>
              <a:gd name="connsiteX41" fmla="*/ 1496530 w 1496530"/>
              <a:gd name="connsiteY41" fmla="*/ 720436 h 1681018"/>
              <a:gd name="connsiteX42" fmla="*/ 1487293 w 1496530"/>
              <a:gd name="connsiteY42" fmla="*/ 563418 h 1681018"/>
              <a:gd name="connsiteX43" fmla="*/ 1468821 w 1496530"/>
              <a:gd name="connsiteY43" fmla="*/ 498764 h 1681018"/>
              <a:gd name="connsiteX44" fmla="*/ 1450348 w 1496530"/>
              <a:gd name="connsiteY44" fmla="*/ 424873 h 1681018"/>
              <a:gd name="connsiteX45" fmla="*/ 1330275 w 1496530"/>
              <a:gd name="connsiteY45" fmla="*/ 221673 h 1681018"/>
              <a:gd name="connsiteX46" fmla="*/ 1284093 w 1496530"/>
              <a:gd name="connsiteY46" fmla="*/ 147782 h 1681018"/>
              <a:gd name="connsiteX47" fmla="*/ 1228675 w 1496530"/>
              <a:gd name="connsiteY47" fmla="*/ 64655 h 1681018"/>
              <a:gd name="connsiteX48" fmla="*/ 1108603 w 1496530"/>
              <a:gd name="connsiteY48" fmla="*/ 0 h 1681018"/>
              <a:gd name="connsiteX49" fmla="*/ 988530 w 1496530"/>
              <a:gd name="connsiteY49" fmla="*/ 27709 h 1681018"/>
              <a:gd name="connsiteX50" fmla="*/ 951584 w 1496530"/>
              <a:gd name="connsiteY50" fmla="*/ 83127 h 1681018"/>
              <a:gd name="connsiteX51" fmla="*/ 942348 w 1496530"/>
              <a:gd name="connsiteY51" fmla="*/ 120073 h 1681018"/>
              <a:gd name="connsiteX52" fmla="*/ 886930 w 1496530"/>
              <a:gd name="connsiteY52" fmla="*/ 138545 h 1681018"/>
              <a:gd name="connsiteX53" fmla="*/ 849984 w 1496530"/>
              <a:gd name="connsiteY53" fmla="*/ 157018 h 1681018"/>
              <a:gd name="connsiteX54" fmla="*/ 803803 w 1496530"/>
              <a:gd name="connsiteY54" fmla="*/ 166255 h 1681018"/>
              <a:gd name="connsiteX55" fmla="*/ 757621 w 1496530"/>
              <a:gd name="connsiteY55" fmla="*/ 184727 h 1681018"/>
              <a:gd name="connsiteX56" fmla="*/ 729912 w 1496530"/>
              <a:gd name="connsiteY56" fmla="*/ 212436 h 1681018"/>
              <a:gd name="connsiteX57" fmla="*/ 665257 w 1496530"/>
              <a:gd name="connsiteY57" fmla="*/ 230909 h 1681018"/>
              <a:gd name="connsiteX58" fmla="*/ 591366 w 1496530"/>
              <a:gd name="connsiteY58" fmla="*/ 277091 h 1681018"/>
              <a:gd name="connsiteX59" fmla="*/ 535948 w 1496530"/>
              <a:gd name="connsiteY59" fmla="*/ 332509 h 1681018"/>
              <a:gd name="connsiteX60" fmla="*/ 508239 w 1496530"/>
              <a:gd name="connsiteY60" fmla="*/ 360218 h 1681018"/>
              <a:gd name="connsiteX61" fmla="*/ 471293 w 1496530"/>
              <a:gd name="connsiteY61" fmla="*/ 387927 h 1681018"/>
              <a:gd name="connsiteX62" fmla="*/ 397403 w 1496530"/>
              <a:gd name="connsiteY62" fmla="*/ 452582 h 1681018"/>
              <a:gd name="connsiteX63" fmla="*/ 369693 w 1496530"/>
              <a:gd name="connsiteY63" fmla="*/ 480291 h 1681018"/>
              <a:gd name="connsiteX64" fmla="*/ 314275 w 1496530"/>
              <a:gd name="connsiteY64" fmla="*/ 498764 h 1681018"/>
              <a:gd name="connsiteX65" fmla="*/ 277330 w 1496530"/>
              <a:gd name="connsiteY65" fmla="*/ 517236 h 1681018"/>
              <a:gd name="connsiteX66" fmla="*/ 212675 w 1496530"/>
              <a:gd name="connsiteY66" fmla="*/ 535709 h 1681018"/>
              <a:gd name="connsiteX67" fmla="*/ 175730 w 1496530"/>
              <a:gd name="connsiteY67" fmla="*/ 554182 h 1681018"/>
              <a:gd name="connsiteX68" fmla="*/ 148021 w 1496530"/>
              <a:gd name="connsiteY68" fmla="*/ 591127 h 1681018"/>
              <a:gd name="connsiteX69" fmla="*/ 129548 w 1496530"/>
              <a:gd name="connsiteY69" fmla="*/ 628073 h 1681018"/>
              <a:gd name="connsiteX70" fmla="*/ 111075 w 1496530"/>
              <a:gd name="connsiteY70" fmla="*/ 655782 h 1681018"/>
              <a:gd name="connsiteX71" fmla="*/ 83366 w 1496530"/>
              <a:gd name="connsiteY71" fmla="*/ 748145 h 1681018"/>
              <a:gd name="connsiteX72" fmla="*/ 46421 w 1496530"/>
              <a:gd name="connsiteY72" fmla="*/ 748145 h 1681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496530" h="1681018">
                <a:moveTo>
                  <a:pt x="46421" y="748145"/>
                </a:moveTo>
                <a:lnTo>
                  <a:pt x="46421" y="748145"/>
                </a:lnTo>
                <a:cubicBezTo>
                  <a:pt x="34106" y="778933"/>
                  <a:pt x="20628" y="809281"/>
                  <a:pt x="9475" y="840509"/>
                </a:cubicBezTo>
                <a:cubicBezTo>
                  <a:pt x="5205" y="852464"/>
                  <a:pt x="-1336" y="864859"/>
                  <a:pt x="239" y="877455"/>
                </a:cubicBezTo>
                <a:cubicBezTo>
                  <a:pt x="6285" y="925823"/>
                  <a:pt x="29820" y="913388"/>
                  <a:pt x="64893" y="932873"/>
                </a:cubicBezTo>
                <a:cubicBezTo>
                  <a:pt x="78350" y="940349"/>
                  <a:pt x="88473" y="952944"/>
                  <a:pt x="101839" y="960582"/>
                </a:cubicBezTo>
                <a:cubicBezTo>
                  <a:pt x="131726" y="977660"/>
                  <a:pt x="166665" y="986111"/>
                  <a:pt x="194203" y="1006764"/>
                </a:cubicBezTo>
                <a:cubicBezTo>
                  <a:pt x="206518" y="1016000"/>
                  <a:pt x="219563" y="1024336"/>
                  <a:pt x="231148" y="1034473"/>
                </a:cubicBezTo>
                <a:cubicBezTo>
                  <a:pt x="254851" y="1055214"/>
                  <a:pt x="278969" y="1081430"/>
                  <a:pt x="295803" y="1108364"/>
                </a:cubicBezTo>
                <a:cubicBezTo>
                  <a:pt x="303100" y="1120040"/>
                  <a:pt x="308118" y="1132994"/>
                  <a:pt x="314275" y="1145309"/>
                </a:cubicBezTo>
                <a:cubicBezTo>
                  <a:pt x="323511" y="1188412"/>
                  <a:pt x="325612" y="1233689"/>
                  <a:pt x="341984" y="1274618"/>
                </a:cubicBezTo>
                <a:cubicBezTo>
                  <a:pt x="348142" y="1290012"/>
                  <a:pt x="353723" y="1305649"/>
                  <a:pt x="360457" y="1320800"/>
                </a:cubicBezTo>
                <a:cubicBezTo>
                  <a:pt x="366049" y="1333382"/>
                  <a:pt x="373506" y="1345090"/>
                  <a:pt x="378930" y="1357745"/>
                </a:cubicBezTo>
                <a:cubicBezTo>
                  <a:pt x="382765" y="1366694"/>
                  <a:pt x="382765" y="1377354"/>
                  <a:pt x="388166" y="1385455"/>
                </a:cubicBezTo>
                <a:cubicBezTo>
                  <a:pt x="407638" y="1414663"/>
                  <a:pt x="430892" y="1441171"/>
                  <a:pt x="452821" y="1468582"/>
                </a:cubicBezTo>
                <a:cubicBezTo>
                  <a:pt x="467843" y="1487359"/>
                  <a:pt x="485665" y="1503992"/>
                  <a:pt x="499003" y="1524000"/>
                </a:cubicBezTo>
                <a:cubicBezTo>
                  <a:pt x="513623" y="1545931"/>
                  <a:pt x="527998" y="1568605"/>
                  <a:pt x="545184" y="1588655"/>
                </a:cubicBezTo>
                <a:cubicBezTo>
                  <a:pt x="553685" y="1598573"/>
                  <a:pt x="564531" y="1606329"/>
                  <a:pt x="572893" y="1616364"/>
                </a:cubicBezTo>
                <a:cubicBezTo>
                  <a:pt x="580000" y="1624892"/>
                  <a:pt x="583516" y="1636224"/>
                  <a:pt x="591366" y="1644073"/>
                </a:cubicBezTo>
                <a:cubicBezTo>
                  <a:pt x="604420" y="1657127"/>
                  <a:pt x="641535" y="1673775"/>
                  <a:pt x="656021" y="1681018"/>
                </a:cubicBezTo>
                <a:cubicBezTo>
                  <a:pt x="689888" y="1677939"/>
                  <a:pt x="726047" y="1684412"/>
                  <a:pt x="757621" y="1671782"/>
                </a:cubicBezTo>
                <a:cubicBezTo>
                  <a:pt x="775925" y="1664460"/>
                  <a:pt x="780626" y="1639540"/>
                  <a:pt x="794566" y="1625600"/>
                </a:cubicBezTo>
                <a:cubicBezTo>
                  <a:pt x="802415" y="1617751"/>
                  <a:pt x="813039" y="1613285"/>
                  <a:pt x="822275" y="1607127"/>
                </a:cubicBezTo>
                <a:cubicBezTo>
                  <a:pt x="841499" y="1530238"/>
                  <a:pt x="818092" y="1606257"/>
                  <a:pt x="849984" y="1542473"/>
                </a:cubicBezTo>
                <a:cubicBezTo>
                  <a:pt x="857369" y="1527703"/>
                  <a:pt x="864509" y="1491637"/>
                  <a:pt x="868457" y="1477818"/>
                </a:cubicBezTo>
                <a:cubicBezTo>
                  <a:pt x="871132" y="1468457"/>
                  <a:pt x="873339" y="1458817"/>
                  <a:pt x="877693" y="1450109"/>
                </a:cubicBezTo>
                <a:cubicBezTo>
                  <a:pt x="882657" y="1440180"/>
                  <a:pt x="891202" y="1432329"/>
                  <a:pt x="896166" y="1422400"/>
                </a:cubicBezTo>
                <a:cubicBezTo>
                  <a:pt x="914020" y="1386692"/>
                  <a:pt x="911883" y="1380489"/>
                  <a:pt x="923875" y="1348509"/>
                </a:cubicBezTo>
                <a:cubicBezTo>
                  <a:pt x="941564" y="1301338"/>
                  <a:pt x="939831" y="1307362"/>
                  <a:pt x="960821" y="1265382"/>
                </a:cubicBezTo>
                <a:cubicBezTo>
                  <a:pt x="975191" y="1193530"/>
                  <a:pt x="959258" y="1242717"/>
                  <a:pt x="988530" y="1191491"/>
                </a:cubicBezTo>
                <a:cubicBezTo>
                  <a:pt x="995361" y="1179536"/>
                  <a:pt x="997267" y="1164281"/>
                  <a:pt x="1007003" y="1154545"/>
                </a:cubicBezTo>
                <a:cubicBezTo>
                  <a:pt x="1156351" y="1005197"/>
                  <a:pt x="1042752" y="1133991"/>
                  <a:pt x="1117839" y="1071418"/>
                </a:cubicBezTo>
                <a:cubicBezTo>
                  <a:pt x="1127874" y="1063056"/>
                  <a:pt x="1135438" y="1051980"/>
                  <a:pt x="1145548" y="1043709"/>
                </a:cubicBezTo>
                <a:cubicBezTo>
                  <a:pt x="1176718" y="1018206"/>
                  <a:pt x="1215933" y="984987"/>
                  <a:pt x="1256384" y="969818"/>
                </a:cubicBezTo>
                <a:cubicBezTo>
                  <a:pt x="1268270" y="965361"/>
                  <a:pt x="1281015" y="963661"/>
                  <a:pt x="1293330" y="960582"/>
                </a:cubicBezTo>
                <a:cubicBezTo>
                  <a:pt x="1308724" y="951346"/>
                  <a:pt x="1323455" y="940902"/>
                  <a:pt x="1339512" y="932873"/>
                </a:cubicBezTo>
                <a:cubicBezTo>
                  <a:pt x="1348220" y="928519"/>
                  <a:pt x="1359120" y="929037"/>
                  <a:pt x="1367221" y="923636"/>
                </a:cubicBezTo>
                <a:cubicBezTo>
                  <a:pt x="1378089" y="916390"/>
                  <a:pt x="1386911" y="906238"/>
                  <a:pt x="1394930" y="895927"/>
                </a:cubicBezTo>
                <a:cubicBezTo>
                  <a:pt x="1408560" y="878402"/>
                  <a:pt x="1413402" y="852824"/>
                  <a:pt x="1431875" y="840509"/>
                </a:cubicBezTo>
                <a:lnTo>
                  <a:pt x="1459584" y="822036"/>
                </a:lnTo>
                <a:cubicBezTo>
                  <a:pt x="1486104" y="715965"/>
                  <a:pt x="1449021" y="846684"/>
                  <a:pt x="1487293" y="757382"/>
                </a:cubicBezTo>
                <a:cubicBezTo>
                  <a:pt x="1492294" y="745714"/>
                  <a:pt x="1493451" y="732751"/>
                  <a:pt x="1496530" y="720436"/>
                </a:cubicBezTo>
                <a:cubicBezTo>
                  <a:pt x="1493451" y="668097"/>
                  <a:pt x="1493796" y="615443"/>
                  <a:pt x="1487293" y="563418"/>
                </a:cubicBezTo>
                <a:cubicBezTo>
                  <a:pt x="1484513" y="541177"/>
                  <a:pt x="1474596" y="520421"/>
                  <a:pt x="1468821" y="498764"/>
                </a:cubicBezTo>
                <a:cubicBezTo>
                  <a:pt x="1462279" y="474233"/>
                  <a:pt x="1459262" y="448645"/>
                  <a:pt x="1450348" y="424873"/>
                </a:cubicBezTo>
                <a:cubicBezTo>
                  <a:pt x="1426159" y="360369"/>
                  <a:pt x="1361917" y="271395"/>
                  <a:pt x="1330275" y="221673"/>
                </a:cubicBezTo>
                <a:cubicBezTo>
                  <a:pt x="1314681" y="197169"/>
                  <a:pt x="1297082" y="173761"/>
                  <a:pt x="1284093" y="147782"/>
                </a:cubicBezTo>
                <a:cubicBezTo>
                  <a:pt x="1267937" y="115469"/>
                  <a:pt x="1258284" y="89709"/>
                  <a:pt x="1228675" y="64655"/>
                </a:cubicBezTo>
                <a:cubicBezTo>
                  <a:pt x="1163191" y="9246"/>
                  <a:pt x="1167105" y="14625"/>
                  <a:pt x="1108603" y="0"/>
                </a:cubicBezTo>
                <a:cubicBezTo>
                  <a:pt x="1073224" y="3538"/>
                  <a:pt x="1017577" y="-5487"/>
                  <a:pt x="988530" y="27709"/>
                </a:cubicBezTo>
                <a:cubicBezTo>
                  <a:pt x="973910" y="44417"/>
                  <a:pt x="951584" y="83127"/>
                  <a:pt x="951584" y="83127"/>
                </a:cubicBezTo>
                <a:cubicBezTo>
                  <a:pt x="948505" y="95442"/>
                  <a:pt x="951986" y="111812"/>
                  <a:pt x="942348" y="120073"/>
                </a:cubicBezTo>
                <a:cubicBezTo>
                  <a:pt x="927564" y="132745"/>
                  <a:pt x="904346" y="129837"/>
                  <a:pt x="886930" y="138545"/>
                </a:cubicBezTo>
                <a:cubicBezTo>
                  <a:pt x="874615" y="144703"/>
                  <a:pt x="863046" y="152664"/>
                  <a:pt x="849984" y="157018"/>
                </a:cubicBezTo>
                <a:cubicBezTo>
                  <a:pt x="835091" y="161982"/>
                  <a:pt x="818840" y="161744"/>
                  <a:pt x="803803" y="166255"/>
                </a:cubicBezTo>
                <a:cubicBezTo>
                  <a:pt x="787922" y="171019"/>
                  <a:pt x="773015" y="178570"/>
                  <a:pt x="757621" y="184727"/>
                </a:cubicBezTo>
                <a:cubicBezTo>
                  <a:pt x="748385" y="193963"/>
                  <a:pt x="740780" y="205190"/>
                  <a:pt x="729912" y="212436"/>
                </a:cubicBezTo>
                <a:cubicBezTo>
                  <a:pt x="721959" y="217738"/>
                  <a:pt x="670188" y="229676"/>
                  <a:pt x="665257" y="230909"/>
                </a:cubicBezTo>
                <a:cubicBezTo>
                  <a:pt x="662605" y="232500"/>
                  <a:pt x="601210" y="268341"/>
                  <a:pt x="591366" y="277091"/>
                </a:cubicBezTo>
                <a:cubicBezTo>
                  <a:pt x="571840" y="294447"/>
                  <a:pt x="554421" y="314036"/>
                  <a:pt x="535948" y="332509"/>
                </a:cubicBezTo>
                <a:cubicBezTo>
                  <a:pt x="526712" y="341745"/>
                  <a:pt x="518689" y="352381"/>
                  <a:pt x="508239" y="360218"/>
                </a:cubicBezTo>
                <a:lnTo>
                  <a:pt x="471293" y="387927"/>
                </a:lnTo>
                <a:cubicBezTo>
                  <a:pt x="418962" y="466426"/>
                  <a:pt x="505146" y="344843"/>
                  <a:pt x="397403" y="452582"/>
                </a:cubicBezTo>
                <a:cubicBezTo>
                  <a:pt x="388166" y="461818"/>
                  <a:pt x="381112" y="473947"/>
                  <a:pt x="369693" y="480291"/>
                </a:cubicBezTo>
                <a:cubicBezTo>
                  <a:pt x="352671" y="489747"/>
                  <a:pt x="331691" y="490056"/>
                  <a:pt x="314275" y="498764"/>
                </a:cubicBezTo>
                <a:cubicBezTo>
                  <a:pt x="301960" y="504921"/>
                  <a:pt x="290222" y="512402"/>
                  <a:pt x="277330" y="517236"/>
                </a:cubicBezTo>
                <a:cubicBezTo>
                  <a:pt x="214866" y="540660"/>
                  <a:pt x="264754" y="513389"/>
                  <a:pt x="212675" y="535709"/>
                </a:cubicBezTo>
                <a:cubicBezTo>
                  <a:pt x="200020" y="541133"/>
                  <a:pt x="188045" y="548024"/>
                  <a:pt x="175730" y="554182"/>
                </a:cubicBezTo>
                <a:cubicBezTo>
                  <a:pt x="166494" y="566497"/>
                  <a:pt x="156180" y="578073"/>
                  <a:pt x="148021" y="591127"/>
                </a:cubicBezTo>
                <a:cubicBezTo>
                  <a:pt x="140723" y="602803"/>
                  <a:pt x="136379" y="616118"/>
                  <a:pt x="129548" y="628073"/>
                </a:cubicBezTo>
                <a:cubicBezTo>
                  <a:pt x="124040" y="637711"/>
                  <a:pt x="117233" y="646546"/>
                  <a:pt x="111075" y="655782"/>
                </a:cubicBezTo>
                <a:cubicBezTo>
                  <a:pt x="108111" y="667639"/>
                  <a:pt x="88989" y="748145"/>
                  <a:pt x="83366" y="748145"/>
                </a:cubicBezTo>
                <a:lnTo>
                  <a:pt x="46421" y="74814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0" name="Vrije vorm: vorm 49">
            <a:extLst>
              <a:ext uri="{FF2B5EF4-FFF2-40B4-BE49-F238E27FC236}">
                <a16:creationId xmlns:a16="http://schemas.microsoft.com/office/drawing/2014/main" id="{7D3213B4-866F-2FF1-83CB-14AC9CF38C33}"/>
              </a:ext>
            </a:extLst>
          </p:cNvPr>
          <p:cNvSpPr/>
          <p:nvPr/>
        </p:nvSpPr>
        <p:spPr>
          <a:xfrm>
            <a:off x="1959841" y="1283661"/>
            <a:ext cx="1786575" cy="1734647"/>
          </a:xfrm>
          <a:custGeom>
            <a:avLst/>
            <a:gdLst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249382 w 1742125"/>
              <a:gd name="connsiteY6" fmla="*/ 582084 h 1701795"/>
              <a:gd name="connsiteX7" fmla="*/ 267854 w 1742125"/>
              <a:gd name="connsiteY7" fmla="*/ 692921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198582 w 1742125"/>
              <a:gd name="connsiteY6" fmla="*/ 639234 h 1701795"/>
              <a:gd name="connsiteX7" fmla="*/ 267854 w 1742125"/>
              <a:gd name="connsiteY7" fmla="*/ 692921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160770 w 1742125"/>
              <a:gd name="connsiteY5" fmla="*/ 567364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130175 w 1742125"/>
              <a:gd name="connsiteY4" fmla="*/ 520894 h 1701795"/>
              <a:gd name="connsiteX5" fmla="*/ 160770 w 1742125"/>
              <a:gd name="connsiteY5" fmla="*/ 567364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30175 w 1742125"/>
              <a:gd name="connsiteY3" fmla="*/ 520894 h 1701795"/>
              <a:gd name="connsiteX4" fmla="*/ 160770 w 1742125"/>
              <a:gd name="connsiteY4" fmla="*/ 567364 h 1701795"/>
              <a:gd name="connsiteX5" fmla="*/ 198582 w 1742125"/>
              <a:gd name="connsiteY5" fmla="*/ 639234 h 1701795"/>
              <a:gd name="connsiteX6" fmla="*/ 248804 w 1742125"/>
              <a:gd name="connsiteY6" fmla="*/ 721496 h 1701795"/>
              <a:gd name="connsiteX7" fmla="*/ 286327 w 1742125"/>
              <a:gd name="connsiteY7" fmla="*/ 766812 h 1701795"/>
              <a:gd name="connsiteX8" fmla="*/ 304800 w 1742125"/>
              <a:gd name="connsiteY8" fmla="*/ 840703 h 1701795"/>
              <a:gd name="connsiteX9" fmla="*/ 341745 w 1742125"/>
              <a:gd name="connsiteY9" fmla="*/ 923830 h 1701795"/>
              <a:gd name="connsiteX10" fmla="*/ 350982 w 1742125"/>
              <a:gd name="connsiteY10" fmla="*/ 997721 h 1701795"/>
              <a:gd name="connsiteX11" fmla="*/ 360218 w 1742125"/>
              <a:gd name="connsiteY11" fmla="*/ 1062375 h 1701795"/>
              <a:gd name="connsiteX12" fmla="*/ 378691 w 1742125"/>
              <a:gd name="connsiteY12" fmla="*/ 1256339 h 1701795"/>
              <a:gd name="connsiteX13" fmla="*/ 387927 w 1742125"/>
              <a:gd name="connsiteY13" fmla="*/ 1293284 h 1701795"/>
              <a:gd name="connsiteX14" fmla="*/ 508000 w 1742125"/>
              <a:gd name="connsiteY14" fmla="*/ 1367175 h 1701795"/>
              <a:gd name="connsiteX15" fmla="*/ 563418 w 1742125"/>
              <a:gd name="connsiteY15" fmla="*/ 1422594 h 1701795"/>
              <a:gd name="connsiteX16" fmla="*/ 591127 w 1742125"/>
              <a:gd name="connsiteY16" fmla="*/ 1450303 h 1701795"/>
              <a:gd name="connsiteX17" fmla="*/ 628073 w 1742125"/>
              <a:gd name="connsiteY17" fmla="*/ 1459539 h 1701795"/>
              <a:gd name="connsiteX18" fmla="*/ 701964 w 1742125"/>
              <a:gd name="connsiteY18" fmla="*/ 1478012 h 1701795"/>
              <a:gd name="connsiteX19" fmla="*/ 785091 w 1742125"/>
              <a:gd name="connsiteY19" fmla="*/ 1468775 h 1701795"/>
              <a:gd name="connsiteX20" fmla="*/ 812800 w 1742125"/>
              <a:gd name="connsiteY20" fmla="*/ 1450303 h 1701795"/>
              <a:gd name="connsiteX21" fmla="*/ 1006764 w 1742125"/>
              <a:gd name="connsiteY21" fmla="*/ 1431830 h 1701795"/>
              <a:gd name="connsiteX22" fmla="*/ 1071418 w 1742125"/>
              <a:gd name="connsiteY22" fmla="*/ 1450303 h 1701795"/>
              <a:gd name="connsiteX23" fmla="*/ 1117600 w 1742125"/>
              <a:gd name="connsiteY23" fmla="*/ 1505721 h 1701795"/>
              <a:gd name="connsiteX24" fmla="*/ 1145309 w 1742125"/>
              <a:gd name="connsiteY24" fmla="*/ 1551903 h 1701795"/>
              <a:gd name="connsiteX25" fmla="*/ 1173018 w 1742125"/>
              <a:gd name="connsiteY25" fmla="*/ 1588848 h 1701795"/>
              <a:gd name="connsiteX26" fmla="*/ 1219200 w 1742125"/>
              <a:gd name="connsiteY26" fmla="*/ 1671975 h 1701795"/>
              <a:gd name="connsiteX27" fmla="*/ 1228436 w 1742125"/>
              <a:gd name="connsiteY27" fmla="*/ 1699684 h 1701795"/>
              <a:gd name="connsiteX28" fmla="*/ 1274618 w 1742125"/>
              <a:gd name="connsiteY28" fmla="*/ 1662739 h 1701795"/>
              <a:gd name="connsiteX29" fmla="*/ 1339273 w 1742125"/>
              <a:gd name="connsiteY29" fmla="*/ 1598084 h 1701795"/>
              <a:gd name="connsiteX30" fmla="*/ 1394691 w 1742125"/>
              <a:gd name="connsiteY30" fmla="*/ 1551903 h 1701795"/>
              <a:gd name="connsiteX31" fmla="*/ 1422400 w 1742125"/>
              <a:gd name="connsiteY31" fmla="*/ 1542666 h 1701795"/>
              <a:gd name="connsiteX32" fmla="*/ 1514764 w 1742125"/>
              <a:gd name="connsiteY32" fmla="*/ 1468775 h 1701795"/>
              <a:gd name="connsiteX33" fmla="*/ 1542473 w 1742125"/>
              <a:gd name="connsiteY33" fmla="*/ 1450303 h 1701795"/>
              <a:gd name="connsiteX34" fmla="*/ 1560945 w 1742125"/>
              <a:gd name="connsiteY34" fmla="*/ 1422594 h 1701795"/>
              <a:gd name="connsiteX35" fmla="*/ 1570182 w 1742125"/>
              <a:gd name="connsiteY35" fmla="*/ 1394884 h 1701795"/>
              <a:gd name="connsiteX36" fmla="*/ 1607127 w 1742125"/>
              <a:gd name="connsiteY36" fmla="*/ 1348703 h 1701795"/>
              <a:gd name="connsiteX37" fmla="*/ 1634836 w 1742125"/>
              <a:gd name="connsiteY37" fmla="*/ 1284048 h 1701795"/>
              <a:gd name="connsiteX38" fmla="*/ 1671782 w 1742125"/>
              <a:gd name="connsiteY38" fmla="*/ 1200921 h 1701795"/>
              <a:gd name="connsiteX39" fmla="*/ 1681018 w 1742125"/>
              <a:gd name="connsiteY39" fmla="*/ 1154739 h 1701795"/>
              <a:gd name="connsiteX40" fmla="*/ 1699491 w 1742125"/>
              <a:gd name="connsiteY40" fmla="*/ 1099321 h 1701795"/>
              <a:gd name="connsiteX41" fmla="*/ 1708727 w 1742125"/>
              <a:gd name="connsiteY41" fmla="*/ 1062375 h 1701795"/>
              <a:gd name="connsiteX42" fmla="*/ 1727200 w 1742125"/>
              <a:gd name="connsiteY42" fmla="*/ 720630 h 1701795"/>
              <a:gd name="connsiteX43" fmla="*/ 1717964 w 1742125"/>
              <a:gd name="connsiteY43" fmla="*/ 508194 h 1701795"/>
              <a:gd name="connsiteX44" fmla="*/ 1607127 w 1742125"/>
              <a:gd name="connsiteY44" fmla="*/ 378884 h 1701795"/>
              <a:gd name="connsiteX45" fmla="*/ 1579418 w 1742125"/>
              <a:gd name="connsiteY45" fmla="*/ 341939 h 1701795"/>
              <a:gd name="connsiteX46" fmla="*/ 1560945 w 1742125"/>
              <a:gd name="connsiteY46" fmla="*/ 314230 h 1701795"/>
              <a:gd name="connsiteX47" fmla="*/ 1468582 w 1742125"/>
              <a:gd name="connsiteY47" fmla="*/ 212630 h 1701795"/>
              <a:gd name="connsiteX48" fmla="*/ 1440873 w 1742125"/>
              <a:gd name="connsiteY48" fmla="*/ 175684 h 1701795"/>
              <a:gd name="connsiteX49" fmla="*/ 1320800 w 1742125"/>
              <a:gd name="connsiteY49" fmla="*/ 92557 h 1701795"/>
              <a:gd name="connsiteX50" fmla="*/ 1237673 w 1742125"/>
              <a:gd name="connsiteY50" fmla="*/ 64848 h 1701795"/>
              <a:gd name="connsiteX51" fmla="*/ 1182254 w 1742125"/>
              <a:gd name="connsiteY51" fmla="*/ 46375 h 1701795"/>
              <a:gd name="connsiteX52" fmla="*/ 1089891 w 1742125"/>
              <a:gd name="connsiteY52" fmla="*/ 27903 h 1701795"/>
              <a:gd name="connsiteX53" fmla="*/ 969818 w 1742125"/>
              <a:gd name="connsiteY53" fmla="*/ 194 h 1701795"/>
              <a:gd name="connsiteX54" fmla="*/ 526473 w 1742125"/>
              <a:gd name="connsiteY54" fmla="*/ 27903 h 1701795"/>
              <a:gd name="connsiteX55" fmla="*/ 471054 w 1742125"/>
              <a:gd name="connsiteY55" fmla="*/ 46375 h 1701795"/>
              <a:gd name="connsiteX56" fmla="*/ 434109 w 1742125"/>
              <a:gd name="connsiteY56" fmla="*/ 74084 h 1701795"/>
              <a:gd name="connsiteX57" fmla="*/ 406400 w 1742125"/>
              <a:gd name="connsiteY57" fmla="*/ 83321 h 1701795"/>
              <a:gd name="connsiteX58" fmla="*/ 369454 w 1742125"/>
              <a:gd name="connsiteY58" fmla="*/ 120266 h 1701795"/>
              <a:gd name="connsiteX59" fmla="*/ 341745 w 1742125"/>
              <a:gd name="connsiteY59" fmla="*/ 129503 h 1701795"/>
              <a:gd name="connsiteX60" fmla="*/ 286327 w 1742125"/>
              <a:gd name="connsiteY60" fmla="*/ 157212 h 1701795"/>
              <a:gd name="connsiteX61" fmla="*/ 240145 w 1742125"/>
              <a:gd name="connsiteY61" fmla="*/ 194157 h 1701795"/>
              <a:gd name="connsiteX62" fmla="*/ 203200 w 1742125"/>
              <a:gd name="connsiteY62" fmla="*/ 212630 h 1701795"/>
              <a:gd name="connsiteX63" fmla="*/ 166254 w 1742125"/>
              <a:gd name="connsiteY63" fmla="*/ 240339 h 1701795"/>
              <a:gd name="connsiteX64" fmla="*/ 92364 w 1742125"/>
              <a:gd name="connsiteY64" fmla="*/ 295757 h 1701795"/>
              <a:gd name="connsiteX65" fmla="*/ 46182 w 1742125"/>
              <a:gd name="connsiteY65" fmla="*/ 332703 h 1701795"/>
              <a:gd name="connsiteX66" fmla="*/ 0 w 1742125"/>
              <a:gd name="connsiteY66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70427 w 1742125"/>
              <a:gd name="connsiteY2" fmla="*/ 462012 h 1701795"/>
              <a:gd name="connsiteX3" fmla="*/ 130175 w 1742125"/>
              <a:gd name="connsiteY3" fmla="*/ 520894 h 1701795"/>
              <a:gd name="connsiteX4" fmla="*/ 160770 w 1742125"/>
              <a:gd name="connsiteY4" fmla="*/ 567364 h 1701795"/>
              <a:gd name="connsiteX5" fmla="*/ 198582 w 1742125"/>
              <a:gd name="connsiteY5" fmla="*/ 639234 h 1701795"/>
              <a:gd name="connsiteX6" fmla="*/ 248804 w 1742125"/>
              <a:gd name="connsiteY6" fmla="*/ 721496 h 1701795"/>
              <a:gd name="connsiteX7" fmla="*/ 286327 w 1742125"/>
              <a:gd name="connsiteY7" fmla="*/ 766812 h 1701795"/>
              <a:gd name="connsiteX8" fmla="*/ 304800 w 1742125"/>
              <a:gd name="connsiteY8" fmla="*/ 840703 h 1701795"/>
              <a:gd name="connsiteX9" fmla="*/ 341745 w 1742125"/>
              <a:gd name="connsiteY9" fmla="*/ 923830 h 1701795"/>
              <a:gd name="connsiteX10" fmla="*/ 350982 w 1742125"/>
              <a:gd name="connsiteY10" fmla="*/ 997721 h 1701795"/>
              <a:gd name="connsiteX11" fmla="*/ 360218 w 1742125"/>
              <a:gd name="connsiteY11" fmla="*/ 1062375 h 1701795"/>
              <a:gd name="connsiteX12" fmla="*/ 378691 w 1742125"/>
              <a:gd name="connsiteY12" fmla="*/ 1256339 h 1701795"/>
              <a:gd name="connsiteX13" fmla="*/ 387927 w 1742125"/>
              <a:gd name="connsiteY13" fmla="*/ 1293284 h 1701795"/>
              <a:gd name="connsiteX14" fmla="*/ 508000 w 1742125"/>
              <a:gd name="connsiteY14" fmla="*/ 1367175 h 1701795"/>
              <a:gd name="connsiteX15" fmla="*/ 563418 w 1742125"/>
              <a:gd name="connsiteY15" fmla="*/ 1422594 h 1701795"/>
              <a:gd name="connsiteX16" fmla="*/ 591127 w 1742125"/>
              <a:gd name="connsiteY16" fmla="*/ 1450303 h 1701795"/>
              <a:gd name="connsiteX17" fmla="*/ 628073 w 1742125"/>
              <a:gd name="connsiteY17" fmla="*/ 1459539 h 1701795"/>
              <a:gd name="connsiteX18" fmla="*/ 701964 w 1742125"/>
              <a:gd name="connsiteY18" fmla="*/ 1478012 h 1701795"/>
              <a:gd name="connsiteX19" fmla="*/ 785091 w 1742125"/>
              <a:gd name="connsiteY19" fmla="*/ 1468775 h 1701795"/>
              <a:gd name="connsiteX20" fmla="*/ 812800 w 1742125"/>
              <a:gd name="connsiteY20" fmla="*/ 1450303 h 1701795"/>
              <a:gd name="connsiteX21" fmla="*/ 1006764 w 1742125"/>
              <a:gd name="connsiteY21" fmla="*/ 1431830 h 1701795"/>
              <a:gd name="connsiteX22" fmla="*/ 1071418 w 1742125"/>
              <a:gd name="connsiteY22" fmla="*/ 1450303 h 1701795"/>
              <a:gd name="connsiteX23" fmla="*/ 1117600 w 1742125"/>
              <a:gd name="connsiteY23" fmla="*/ 1505721 h 1701795"/>
              <a:gd name="connsiteX24" fmla="*/ 1145309 w 1742125"/>
              <a:gd name="connsiteY24" fmla="*/ 1551903 h 1701795"/>
              <a:gd name="connsiteX25" fmla="*/ 1173018 w 1742125"/>
              <a:gd name="connsiteY25" fmla="*/ 1588848 h 1701795"/>
              <a:gd name="connsiteX26" fmla="*/ 1219200 w 1742125"/>
              <a:gd name="connsiteY26" fmla="*/ 1671975 h 1701795"/>
              <a:gd name="connsiteX27" fmla="*/ 1228436 w 1742125"/>
              <a:gd name="connsiteY27" fmla="*/ 1699684 h 1701795"/>
              <a:gd name="connsiteX28" fmla="*/ 1274618 w 1742125"/>
              <a:gd name="connsiteY28" fmla="*/ 1662739 h 1701795"/>
              <a:gd name="connsiteX29" fmla="*/ 1339273 w 1742125"/>
              <a:gd name="connsiteY29" fmla="*/ 1598084 h 1701795"/>
              <a:gd name="connsiteX30" fmla="*/ 1394691 w 1742125"/>
              <a:gd name="connsiteY30" fmla="*/ 1551903 h 1701795"/>
              <a:gd name="connsiteX31" fmla="*/ 1422400 w 1742125"/>
              <a:gd name="connsiteY31" fmla="*/ 1542666 h 1701795"/>
              <a:gd name="connsiteX32" fmla="*/ 1514764 w 1742125"/>
              <a:gd name="connsiteY32" fmla="*/ 1468775 h 1701795"/>
              <a:gd name="connsiteX33" fmla="*/ 1542473 w 1742125"/>
              <a:gd name="connsiteY33" fmla="*/ 1450303 h 1701795"/>
              <a:gd name="connsiteX34" fmla="*/ 1560945 w 1742125"/>
              <a:gd name="connsiteY34" fmla="*/ 1422594 h 1701795"/>
              <a:gd name="connsiteX35" fmla="*/ 1570182 w 1742125"/>
              <a:gd name="connsiteY35" fmla="*/ 1394884 h 1701795"/>
              <a:gd name="connsiteX36" fmla="*/ 1607127 w 1742125"/>
              <a:gd name="connsiteY36" fmla="*/ 1348703 h 1701795"/>
              <a:gd name="connsiteX37" fmla="*/ 1634836 w 1742125"/>
              <a:gd name="connsiteY37" fmla="*/ 1284048 h 1701795"/>
              <a:gd name="connsiteX38" fmla="*/ 1671782 w 1742125"/>
              <a:gd name="connsiteY38" fmla="*/ 1200921 h 1701795"/>
              <a:gd name="connsiteX39" fmla="*/ 1681018 w 1742125"/>
              <a:gd name="connsiteY39" fmla="*/ 1154739 h 1701795"/>
              <a:gd name="connsiteX40" fmla="*/ 1699491 w 1742125"/>
              <a:gd name="connsiteY40" fmla="*/ 1099321 h 1701795"/>
              <a:gd name="connsiteX41" fmla="*/ 1708727 w 1742125"/>
              <a:gd name="connsiteY41" fmla="*/ 1062375 h 1701795"/>
              <a:gd name="connsiteX42" fmla="*/ 1727200 w 1742125"/>
              <a:gd name="connsiteY42" fmla="*/ 720630 h 1701795"/>
              <a:gd name="connsiteX43" fmla="*/ 1717964 w 1742125"/>
              <a:gd name="connsiteY43" fmla="*/ 508194 h 1701795"/>
              <a:gd name="connsiteX44" fmla="*/ 1607127 w 1742125"/>
              <a:gd name="connsiteY44" fmla="*/ 378884 h 1701795"/>
              <a:gd name="connsiteX45" fmla="*/ 1579418 w 1742125"/>
              <a:gd name="connsiteY45" fmla="*/ 341939 h 1701795"/>
              <a:gd name="connsiteX46" fmla="*/ 1560945 w 1742125"/>
              <a:gd name="connsiteY46" fmla="*/ 314230 h 1701795"/>
              <a:gd name="connsiteX47" fmla="*/ 1468582 w 1742125"/>
              <a:gd name="connsiteY47" fmla="*/ 212630 h 1701795"/>
              <a:gd name="connsiteX48" fmla="*/ 1440873 w 1742125"/>
              <a:gd name="connsiteY48" fmla="*/ 175684 h 1701795"/>
              <a:gd name="connsiteX49" fmla="*/ 1320800 w 1742125"/>
              <a:gd name="connsiteY49" fmla="*/ 92557 h 1701795"/>
              <a:gd name="connsiteX50" fmla="*/ 1237673 w 1742125"/>
              <a:gd name="connsiteY50" fmla="*/ 64848 h 1701795"/>
              <a:gd name="connsiteX51" fmla="*/ 1182254 w 1742125"/>
              <a:gd name="connsiteY51" fmla="*/ 46375 h 1701795"/>
              <a:gd name="connsiteX52" fmla="*/ 1089891 w 1742125"/>
              <a:gd name="connsiteY52" fmla="*/ 27903 h 1701795"/>
              <a:gd name="connsiteX53" fmla="*/ 969818 w 1742125"/>
              <a:gd name="connsiteY53" fmla="*/ 194 h 1701795"/>
              <a:gd name="connsiteX54" fmla="*/ 526473 w 1742125"/>
              <a:gd name="connsiteY54" fmla="*/ 27903 h 1701795"/>
              <a:gd name="connsiteX55" fmla="*/ 471054 w 1742125"/>
              <a:gd name="connsiteY55" fmla="*/ 46375 h 1701795"/>
              <a:gd name="connsiteX56" fmla="*/ 434109 w 1742125"/>
              <a:gd name="connsiteY56" fmla="*/ 74084 h 1701795"/>
              <a:gd name="connsiteX57" fmla="*/ 406400 w 1742125"/>
              <a:gd name="connsiteY57" fmla="*/ 83321 h 1701795"/>
              <a:gd name="connsiteX58" fmla="*/ 369454 w 1742125"/>
              <a:gd name="connsiteY58" fmla="*/ 120266 h 1701795"/>
              <a:gd name="connsiteX59" fmla="*/ 341745 w 1742125"/>
              <a:gd name="connsiteY59" fmla="*/ 129503 h 1701795"/>
              <a:gd name="connsiteX60" fmla="*/ 286327 w 1742125"/>
              <a:gd name="connsiteY60" fmla="*/ 157212 h 1701795"/>
              <a:gd name="connsiteX61" fmla="*/ 240145 w 1742125"/>
              <a:gd name="connsiteY61" fmla="*/ 194157 h 1701795"/>
              <a:gd name="connsiteX62" fmla="*/ 203200 w 1742125"/>
              <a:gd name="connsiteY62" fmla="*/ 212630 h 1701795"/>
              <a:gd name="connsiteX63" fmla="*/ 166254 w 1742125"/>
              <a:gd name="connsiteY63" fmla="*/ 240339 h 1701795"/>
              <a:gd name="connsiteX64" fmla="*/ 92364 w 1742125"/>
              <a:gd name="connsiteY64" fmla="*/ 295757 h 1701795"/>
              <a:gd name="connsiteX65" fmla="*/ 46182 w 1742125"/>
              <a:gd name="connsiteY65" fmla="*/ 332703 h 1701795"/>
              <a:gd name="connsiteX66" fmla="*/ 0 w 1742125"/>
              <a:gd name="connsiteY66" fmla="*/ 388121 h 1701795"/>
              <a:gd name="connsiteX0" fmla="*/ 0 w 1786575"/>
              <a:gd name="connsiteY0" fmla="*/ 435746 h 1701795"/>
              <a:gd name="connsiteX1" fmla="*/ 44450 w 1786575"/>
              <a:gd name="connsiteY1" fmla="*/ 388121 h 1701795"/>
              <a:gd name="connsiteX2" fmla="*/ 114877 w 1786575"/>
              <a:gd name="connsiteY2" fmla="*/ 462012 h 1701795"/>
              <a:gd name="connsiteX3" fmla="*/ 174625 w 1786575"/>
              <a:gd name="connsiteY3" fmla="*/ 520894 h 1701795"/>
              <a:gd name="connsiteX4" fmla="*/ 205220 w 1786575"/>
              <a:gd name="connsiteY4" fmla="*/ 567364 h 1701795"/>
              <a:gd name="connsiteX5" fmla="*/ 243032 w 1786575"/>
              <a:gd name="connsiteY5" fmla="*/ 639234 h 1701795"/>
              <a:gd name="connsiteX6" fmla="*/ 293254 w 1786575"/>
              <a:gd name="connsiteY6" fmla="*/ 721496 h 1701795"/>
              <a:gd name="connsiteX7" fmla="*/ 330777 w 1786575"/>
              <a:gd name="connsiteY7" fmla="*/ 766812 h 1701795"/>
              <a:gd name="connsiteX8" fmla="*/ 349250 w 1786575"/>
              <a:gd name="connsiteY8" fmla="*/ 840703 h 1701795"/>
              <a:gd name="connsiteX9" fmla="*/ 386195 w 1786575"/>
              <a:gd name="connsiteY9" fmla="*/ 923830 h 1701795"/>
              <a:gd name="connsiteX10" fmla="*/ 395432 w 1786575"/>
              <a:gd name="connsiteY10" fmla="*/ 997721 h 1701795"/>
              <a:gd name="connsiteX11" fmla="*/ 404668 w 1786575"/>
              <a:gd name="connsiteY11" fmla="*/ 1062375 h 1701795"/>
              <a:gd name="connsiteX12" fmla="*/ 423141 w 1786575"/>
              <a:gd name="connsiteY12" fmla="*/ 1256339 h 1701795"/>
              <a:gd name="connsiteX13" fmla="*/ 432377 w 1786575"/>
              <a:gd name="connsiteY13" fmla="*/ 1293284 h 1701795"/>
              <a:gd name="connsiteX14" fmla="*/ 552450 w 1786575"/>
              <a:gd name="connsiteY14" fmla="*/ 1367175 h 1701795"/>
              <a:gd name="connsiteX15" fmla="*/ 607868 w 1786575"/>
              <a:gd name="connsiteY15" fmla="*/ 1422594 h 1701795"/>
              <a:gd name="connsiteX16" fmla="*/ 635577 w 1786575"/>
              <a:gd name="connsiteY16" fmla="*/ 1450303 h 1701795"/>
              <a:gd name="connsiteX17" fmla="*/ 672523 w 1786575"/>
              <a:gd name="connsiteY17" fmla="*/ 1459539 h 1701795"/>
              <a:gd name="connsiteX18" fmla="*/ 746414 w 1786575"/>
              <a:gd name="connsiteY18" fmla="*/ 1478012 h 1701795"/>
              <a:gd name="connsiteX19" fmla="*/ 829541 w 1786575"/>
              <a:gd name="connsiteY19" fmla="*/ 1468775 h 1701795"/>
              <a:gd name="connsiteX20" fmla="*/ 857250 w 1786575"/>
              <a:gd name="connsiteY20" fmla="*/ 1450303 h 1701795"/>
              <a:gd name="connsiteX21" fmla="*/ 1051214 w 1786575"/>
              <a:gd name="connsiteY21" fmla="*/ 1431830 h 1701795"/>
              <a:gd name="connsiteX22" fmla="*/ 1115868 w 1786575"/>
              <a:gd name="connsiteY22" fmla="*/ 1450303 h 1701795"/>
              <a:gd name="connsiteX23" fmla="*/ 1162050 w 1786575"/>
              <a:gd name="connsiteY23" fmla="*/ 1505721 h 1701795"/>
              <a:gd name="connsiteX24" fmla="*/ 1189759 w 1786575"/>
              <a:gd name="connsiteY24" fmla="*/ 1551903 h 1701795"/>
              <a:gd name="connsiteX25" fmla="*/ 1217468 w 1786575"/>
              <a:gd name="connsiteY25" fmla="*/ 1588848 h 1701795"/>
              <a:gd name="connsiteX26" fmla="*/ 1263650 w 1786575"/>
              <a:gd name="connsiteY26" fmla="*/ 1671975 h 1701795"/>
              <a:gd name="connsiteX27" fmla="*/ 1272886 w 1786575"/>
              <a:gd name="connsiteY27" fmla="*/ 1699684 h 1701795"/>
              <a:gd name="connsiteX28" fmla="*/ 1319068 w 1786575"/>
              <a:gd name="connsiteY28" fmla="*/ 1662739 h 1701795"/>
              <a:gd name="connsiteX29" fmla="*/ 1383723 w 1786575"/>
              <a:gd name="connsiteY29" fmla="*/ 1598084 h 1701795"/>
              <a:gd name="connsiteX30" fmla="*/ 1439141 w 1786575"/>
              <a:gd name="connsiteY30" fmla="*/ 1551903 h 1701795"/>
              <a:gd name="connsiteX31" fmla="*/ 1466850 w 1786575"/>
              <a:gd name="connsiteY31" fmla="*/ 1542666 h 1701795"/>
              <a:gd name="connsiteX32" fmla="*/ 1559214 w 1786575"/>
              <a:gd name="connsiteY32" fmla="*/ 1468775 h 1701795"/>
              <a:gd name="connsiteX33" fmla="*/ 1586923 w 1786575"/>
              <a:gd name="connsiteY33" fmla="*/ 1450303 h 1701795"/>
              <a:gd name="connsiteX34" fmla="*/ 1605395 w 1786575"/>
              <a:gd name="connsiteY34" fmla="*/ 1422594 h 1701795"/>
              <a:gd name="connsiteX35" fmla="*/ 1614632 w 1786575"/>
              <a:gd name="connsiteY35" fmla="*/ 1394884 h 1701795"/>
              <a:gd name="connsiteX36" fmla="*/ 1651577 w 1786575"/>
              <a:gd name="connsiteY36" fmla="*/ 1348703 h 1701795"/>
              <a:gd name="connsiteX37" fmla="*/ 1679286 w 1786575"/>
              <a:gd name="connsiteY37" fmla="*/ 1284048 h 1701795"/>
              <a:gd name="connsiteX38" fmla="*/ 1716232 w 1786575"/>
              <a:gd name="connsiteY38" fmla="*/ 1200921 h 1701795"/>
              <a:gd name="connsiteX39" fmla="*/ 1725468 w 1786575"/>
              <a:gd name="connsiteY39" fmla="*/ 1154739 h 1701795"/>
              <a:gd name="connsiteX40" fmla="*/ 1743941 w 1786575"/>
              <a:gd name="connsiteY40" fmla="*/ 1099321 h 1701795"/>
              <a:gd name="connsiteX41" fmla="*/ 1753177 w 1786575"/>
              <a:gd name="connsiteY41" fmla="*/ 1062375 h 1701795"/>
              <a:gd name="connsiteX42" fmla="*/ 1771650 w 1786575"/>
              <a:gd name="connsiteY42" fmla="*/ 720630 h 1701795"/>
              <a:gd name="connsiteX43" fmla="*/ 1762414 w 1786575"/>
              <a:gd name="connsiteY43" fmla="*/ 508194 h 1701795"/>
              <a:gd name="connsiteX44" fmla="*/ 1651577 w 1786575"/>
              <a:gd name="connsiteY44" fmla="*/ 378884 h 1701795"/>
              <a:gd name="connsiteX45" fmla="*/ 1623868 w 1786575"/>
              <a:gd name="connsiteY45" fmla="*/ 341939 h 1701795"/>
              <a:gd name="connsiteX46" fmla="*/ 1605395 w 1786575"/>
              <a:gd name="connsiteY46" fmla="*/ 314230 h 1701795"/>
              <a:gd name="connsiteX47" fmla="*/ 1513032 w 1786575"/>
              <a:gd name="connsiteY47" fmla="*/ 212630 h 1701795"/>
              <a:gd name="connsiteX48" fmla="*/ 1485323 w 1786575"/>
              <a:gd name="connsiteY48" fmla="*/ 175684 h 1701795"/>
              <a:gd name="connsiteX49" fmla="*/ 1365250 w 1786575"/>
              <a:gd name="connsiteY49" fmla="*/ 92557 h 1701795"/>
              <a:gd name="connsiteX50" fmla="*/ 1282123 w 1786575"/>
              <a:gd name="connsiteY50" fmla="*/ 64848 h 1701795"/>
              <a:gd name="connsiteX51" fmla="*/ 1226704 w 1786575"/>
              <a:gd name="connsiteY51" fmla="*/ 46375 h 1701795"/>
              <a:gd name="connsiteX52" fmla="*/ 1134341 w 1786575"/>
              <a:gd name="connsiteY52" fmla="*/ 27903 h 1701795"/>
              <a:gd name="connsiteX53" fmla="*/ 1014268 w 1786575"/>
              <a:gd name="connsiteY53" fmla="*/ 194 h 1701795"/>
              <a:gd name="connsiteX54" fmla="*/ 570923 w 1786575"/>
              <a:gd name="connsiteY54" fmla="*/ 27903 h 1701795"/>
              <a:gd name="connsiteX55" fmla="*/ 515504 w 1786575"/>
              <a:gd name="connsiteY55" fmla="*/ 46375 h 1701795"/>
              <a:gd name="connsiteX56" fmla="*/ 478559 w 1786575"/>
              <a:gd name="connsiteY56" fmla="*/ 74084 h 1701795"/>
              <a:gd name="connsiteX57" fmla="*/ 450850 w 1786575"/>
              <a:gd name="connsiteY57" fmla="*/ 83321 h 1701795"/>
              <a:gd name="connsiteX58" fmla="*/ 413904 w 1786575"/>
              <a:gd name="connsiteY58" fmla="*/ 120266 h 1701795"/>
              <a:gd name="connsiteX59" fmla="*/ 386195 w 1786575"/>
              <a:gd name="connsiteY59" fmla="*/ 129503 h 1701795"/>
              <a:gd name="connsiteX60" fmla="*/ 330777 w 1786575"/>
              <a:gd name="connsiteY60" fmla="*/ 157212 h 1701795"/>
              <a:gd name="connsiteX61" fmla="*/ 284595 w 1786575"/>
              <a:gd name="connsiteY61" fmla="*/ 194157 h 1701795"/>
              <a:gd name="connsiteX62" fmla="*/ 247650 w 1786575"/>
              <a:gd name="connsiteY62" fmla="*/ 212630 h 1701795"/>
              <a:gd name="connsiteX63" fmla="*/ 210704 w 1786575"/>
              <a:gd name="connsiteY63" fmla="*/ 240339 h 1701795"/>
              <a:gd name="connsiteX64" fmla="*/ 136814 w 1786575"/>
              <a:gd name="connsiteY64" fmla="*/ 295757 h 1701795"/>
              <a:gd name="connsiteX65" fmla="*/ 90632 w 1786575"/>
              <a:gd name="connsiteY65" fmla="*/ 332703 h 1701795"/>
              <a:gd name="connsiteX66" fmla="*/ 0 w 1786575"/>
              <a:gd name="connsiteY66" fmla="*/ 435746 h 1701795"/>
              <a:gd name="connsiteX0" fmla="*/ 0 w 1786575"/>
              <a:gd name="connsiteY0" fmla="*/ 435746 h 1701795"/>
              <a:gd name="connsiteX1" fmla="*/ 50800 w 1786575"/>
              <a:gd name="connsiteY1" fmla="*/ 435746 h 1701795"/>
              <a:gd name="connsiteX2" fmla="*/ 114877 w 1786575"/>
              <a:gd name="connsiteY2" fmla="*/ 462012 h 1701795"/>
              <a:gd name="connsiteX3" fmla="*/ 174625 w 1786575"/>
              <a:gd name="connsiteY3" fmla="*/ 520894 h 1701795"/>
              <a:gd name="connsiteX4" fmla="*/ 205220 w 1786575"/>
              <a:gd name="connsiteY4" fmla="*/ 567364 h 1701795"/>
              <a:gd name="connsiteX5" fmla="*/ 243032 w 1786575"/>
              <a:gd name="connsiteY5" fmla="*/ 639234 h 1701795"/>
              <a:gd name="connsiteX6" fmla="*/ 293254 w 1786575"/>
              <a:gd name="connsiteY6" fmla="*/ 721496 h 1701795"/>
              <a:gd name="connsiteX7" fmla="*/ 330777 w 1786575"/>
              <a:gd name="connsiteY7" fmla="*/ 766812 h 1701795"/>
              <a:gd name="connsiteX8" fmla="*/ 349250 w 1786575"/>
              <a:gd name="connsiteY8" fmla="*/ 840703 h 1701795"/>
              <a:gd name="connsiteX9" fmla="*/ 386195 w 1786575"/>
              <a:gd name="connsiteY9" fmla="*/ 923830 h 1701795"/>
              <a:gd name="connsiteX10" fmla="*/ 395432 w 1786575"/>
              <a:gd name="connsiteY10" fmla="*/ 997721 h 1701795"/>
              <a:gd name="connsiteX11" fmla="*/ 404668 w 1786575"/>
              <a:gd name="connsiteY11" fmla="*/ 1062375 h 1701795"/>
              <a:gd name="connsiteX12" fmla="*/ 423141 w 1786575"/>
              <a:gd name="connsiteY12" fmla="*/ 1256339 h 1701795"/>
              <a:gd name="connsiteX13" fmla="*/ 432377 w 1786575"/>
              <a:gd name="connsiteY13" fmla="*/ 1293284 h 1701795"/>
              <a:gd name="connsiteX14" fmla="*/ 552450 w 1786575"/>
              <a:gd name="connsiteY14" fmla="*/ 1367175 h 1701795"/>
              <a:gd name="connsiteX15" fmla="*/ 607868 w 1786575"/>
              <a:gd name="connsiteY15" fmla="*/ 1422594 h 1701795"/>
              <a:gd name="connsiteX16" fmla="*/ 635577 w 1786575"/>
              <a:gd name="connsiteY16" fmla="*/ 1450303 h 1701795"/>
              <a:gd name="connsiteX17" fmla="*/ 672523 w 1786575"/>
              <a:gd name="connsiteY17" fmla="*/ 1459539 h 1701795"/>
              <a:gd name="connsiteX18" fmla="*/ 746414 w 1786575"/>
              <a:gd name="connsiteY18" fmla="*/ 1478012 h 1701795"/>
              <a:gd name="connsiteX19" fmla="*/ 829541 w 1786575"/>
              <a:gd name="connsiteY19" fmla="*/ 1468775 h 1701795"/>
              <a:gd name="connsiteX20" fmla="*/ 857250 w 1786575"/>
              <a:gd name="connsiteY20" fmla="*/ 1450303 h 1701795"/>
              <a:gd name="connsiteX21" fmla="*/ 1051214 w 1786575"/>
              <a:gd name="connsiteY21" fmla="*/ 1431830 h 1701795"/>
              <a:gd name="connsiteX22" fmla="*/ 1115868 w 1786575"/>
              <a:gd name="connsiteY22" fmla="*/ 1450303 h 1701795"/>
              <a:gd name="connsiteX23" fmla="*/ 1162050 w 1786575"/>
              <a:gd name="connsiteY23" fmla="*/ 1505721 h 1701795"/>
              <a:gd name="connsiteX24" fmla="*/ 1189759 w 1786575"/>
              <a:gd name="connsiteY24" fmla="*/ 1551903 h 1701795"/>
              <a:gd name="connsiteX25" fmla="*/ 1217468 w 1786575"/>
              <a:gd name="connsiteY25" fmla="*/ 1588848 h 1701795"/>
              <a:gd name="connsiteX26" fmla="*/ 1263650 w 1786575"/>
              <a:gd name="connsiteY26" fmla="*/ 1671975 h 1701795"/>
              <a:gd name="connsiteX27" fmla="*/ 1272886 w 1786575"/>
              <a:gd name="connsiteY27" fmla="*/ 1699684 h 1701795"/>
              <a:gd name="connsiteX28" fmla="*/ 1319068 w 1786575"/>
              <a:gd name="connsiteY28" fmla="*/ 1662739 h 1701795"/>
              <a:gd name="connsiteX29" fmla="*/ 1383723 w 1786575"/>
              <a:gd name="connsiteY29" fmla="*/ 1598084 h 1701795"/>
              <a:gd name="connsiteX30" fmla="*/ 1439141 w 1786575"/>
              <a:gd name="connsiteY30" fmla="*/ 1551903 h 1701795"/>
              <a:gd name="connsiteX31" fmla="*/ 1466850 w 1786575"/>
              <a:gd name="connsiteY31" fmla="*/ 1542666 h 1701795"/>
              <a:gd name="connsiteX32" fmla="*/ 1559214 w 1786575"/>
              <a:gd name="connsiteY32" fmla="*/ 1468775 h 1701795"/>
              <a:gd name="connsiteX33" fmla="*/ 1586923 w 1786575"/>
              <a:gd name="connsiteY33" fmla="*/ 1450303 h 1701795"/>
              <a:gd name="connsiteX34" fmla="*/ 1605395 w 1786575"/>
              <a:gd name="connsiteY34" fmla="*/ 1422594 h 1701795"/>
              <a:gd name="connsiteX35" fmla="*/ 1614632 w 1786575"/>
              <a:gd name="connsiteY35" fmla="*/ 1394884 h 1701795"/>
              <a:gd name="connsiteX36" fmla="*/ 1651577 w 1786575"/>
              <a:gd name="connsiteY36" fmla="*/ 1348703 h 1701795"/>
              <a:gd name="connsiteX37" fmla="*/ 1679286 w 1786575"/>
              <a:gd name="connsiteY37" fmla="*/ 1284048 h 1701795"/>
              <a:gd name="connsiteX38" fmla="*/ 1716232 w 1786575"/>
              <a:gd name="connsiteY38" fmla="*/ 1200921 h 1701795"/>
              <a:gd name="connsiteX39" fmla="*/ 1725468 w 1786575"/>
              <a:gd name="connsiteY39" fmla="*/ 1154739 h 1701795"/>
              <a:gd name="connsiteX40" fmla="*/ 1743941 w 1786575"/>
              <a:gd name="connsiteY40" fmla="*/ 1099321 h 1701795"/>
              <a:gd name="connsiteX41" fmla="*/ 1753177 w 1786575"/>
              <a:gd name="connsiteY41" fmla="*/ 1062375 h 1701795"/>
              <a:gd name="connsiteX42" fmla="*/ 1771650 w 1786575"/>
              <a:gd name="connsiteY42" fmla="*/ 720630 h 1701795"/>
              <a:gd name="connsiteX43" fmla="*/ 1762414 w 1786575"/>
              <a:gd name="connsiteY43" fmla="*/ 508194 h 1701795"/>
              <a:gd name="connsiteX44" fmla="*/ 1651577 w 1786575"/>
              <a:gd name="connsiteY44" fmla="*/ 378884 h 1701795"/>
              <a:gd name="connsiteX45" fmla="*/ 1623868 w 1786575"/>
              <a:gd name="connsiteY45" fmla="*/ 341939 h 1701795"/>
              <a:gd name="connsiteX46" fmla="*/ 1605395 w 1786575"/>
              <a:gd name="connsiteY46" fmla="*/ 314230 h 1701795"/>
              <a:gd name="connsiteX47" fmla="*/ 1513032 w 1786575"/>
              <a:gd name="connsiteY47" fmla="*/ 212630 h 1701795"/>
              <a:gd name="connsiteX48" fmla="*/ 1485323 w 1786575"/>
              <a:gd name="connsiteY48" fmla="*/ 175684 h 1701795"/>
              <a:gd name="connsiteX49" fmla="*/ 1365250 w 1786575"/>
              <a:gd name="connsiteY49" fmla="*/ 92557 h 1701795"/>
              <a:gd name="connsiteX50" fmla="*/ 1282123 w 1786575"/>
              <a:gd name="connsiteY50" fmla="*/ 64848 h 1701795"/>
              <a:gd name="connsiteX51" fmla="*/ 1226704 w 1786575"/>
              <a:gd name="connsiteY51" fmla="*/ 46375 h 1701795"/>
              <a:gd name="connsiteX52" fmla="*/ 1134341 w 1786575"/>
              <a:gd name="connsiteY52" fmla="*/ 27903 h 1701795"/>
              <a:gd name="connsiteX53" fmla="*/ 1014268 w 1786575"/>
              <a:gd name="connsiteY53" fmla="*/ 194 h 1701795"/>
              <a:gd name="connsiteX54" fmla="*/ 570923 w 1786575"/>
              <a:gd name="connsiteY54" fmla="*/ 27903 h 1701795"/>
              <a:gd name="connsiteX55" fmla="*/ 515504 w 1786575"/>
              <a:gd name="connsiteY55" fmla="*/ 46375 h 1701795"/>
              <a:gd name="connsiteX56" fmla="*/ 478559 w 1786575"/>
              <a:gd name="connsiteY56" fmla="*/ 74084 h 1701795"/>
              <a:gd name="connsiteX57" fmla="*/ 450850 w 1786575"/>
              <a:gd name="connsiteY57" fmla="*/ 83321 h 1701795"/>
              <a:gd name="connsiteX58" fmla="*/ 413904 w 1786575"/>
              <a:gd name="connsiteY58" fmla="*/ 120266 h 1701795"/>
              <a:gd name="connsiteX59" fmla="*/ 386195 w 1786575"/>
              <a:gd name="connsiteY59" fmla="*/ 129503 h 1701795"/>
              <a:gd name="connsiteX60" fmla="*/ 330777 w 1786575"/>
              <a:gd name="connsiteY60" fmla="*/ 157212 h 1701795"/>
              <a:gd name="connsiteX61" fmla="*/ 284595 w 1786575"/>
              <a:gd name="connsiteY61" fmla="*/ 194157 h 1701795"/>
              <a:gd name="connsiteX62" fmla="*/ 247650 w 1786575"/>
              <a:gd name="connsiteY62" fmla="*/ 212630 h 1701795"/>
              <a:gd name="connsiteX63" fmla="*/ 210704 w 1786575"/>
              <a:gd name="connsiteY63" fmla="*/ 240339 h 1701795"/>
              <a:gd name="connsiteX64" fmla="*/ 136814 w 1786575"/>
              <a:gd name="connsiteY64" fmla="*/ 295757 h 1701795"/>
              <a:gd name="connsiteX65" fmla="*/ 90632 w 1786575"/>
              <a:gd name="connsiteY65" fmla="*/ 332703 h 1701795"/>
              <a:gd name="connsiteX66" fmla="*/ 0 w 1786575"/>
              <a:gd name="connsiteY66" fmla="*/ 435746 h 1701795"/>
              <a:gd name="connsiteX0" fmla="*/ 0 w 1786575"/>
              <a:gd name="connsiteY0" fmla="*/ 435746 h 1736101"/>
              <a:gd name="connsiteX1" fmla="*/ 50800 w 1786575"/>
              <a:gd name="connsiteY1" fmla="*/ 435746 h 1736101"/>
              <a:gd name="connsiteX2" fmla="*/ 114877 w 1786575"/>
              <a:gd name="connsiteY2" fmla="*/ 462012 h 1736101"/>
              <a:gd name="connsiteX3" fmla="*/ 174625 w 1786575"/>
              <a:gd name="connsiteY3" fmla="*/ 520894 h 1736101"/>
              <a:gd name="connsiteX4" fmla="*/ 205220 w 1786575"/>
              <a:gd name="connsiteY4" fmla="*/ 567364 h 1736101"/>
              <a:gd name="connsiteX5" fmla="*/ 243032 w 1786575"/>
              <a:gd name="connsiteY5" fmla="*/ 639234 h 1736101"/>
              <a:gd name="connsiteX6" fmla="*/ 293254 w 1786575"/>
              <a:gd name="connsiteY6" fmla="*/ 721496 h 1736101"/>
              <a:gd name="connsiteX7" fmla="*/ 330777 w 1786575"/>
              <a:gd name="connsiteY7" fmla="*/ 766812 h 1736101"/>
              <a:gd name="connsiteX8" fmla="*/ 349250 w 1786575"/>
              <a:gd name="connsiteY8" fmla="*/ 840703 h 1736101"/>
              <a:gd name="connsiteX9" fmla="*/ 386195 w 1786575"/>
              <a:gd name="connsiteY9" fmla="*/ 923830 h 1736101"/>
              <a:gd name="connsiteX10" fmla="*/ 395432 w 1786575"/>
              <a:gd name="connsiteY10" fmla="*/ 997721 h 1736101"/>
              <a:gd name="connsiteX11" fmla="*/ 404668 w 1786575"/>
              <a:gd name="connsiteY11" fmla="*/ 1062375 h 1736101"/>
              <a:gd name="connsiteX12" fmla="*/ 423141 w 1786575"/>
              <a:gd name="connsiteY12" fmla="*/ 1256339 h 1736101"/>
              <a:gd name="connsiteX13" fmla="*/ 432377 w 1786575"/>
              <a:gd name="connsiteY13" fmla="*/ 1293284 h 1736101"/>
              <a:gd name="connsiteX14" fmla="*/ 552450 w 1786575"/>
              <a:gd name="connsiteY14" fmla="*/ 1367175 h 1736101"/>
              <a:gd name="connsiteX15" fmla="*/ 607868 w 1786575"/>
              <a:gd name="connsiteY15" fmla="*/ 1422594 h 1736101"/>
              <a:gd name="connsiteX16" fmla="*/ 635577 w 1786575"/>
              <a:gd name="connsiteY16" fmla="*/ 1450303 h 1736101"/>
              <a:gd name="connsiteX17" fmla="*/ 672523 w 1786575"/>
              <a:gd name="connsiteY17" fmla="*/ 1459539 h 1736101"/>
              <a:gd name="connsiteX18" fmla="*/ 746414 w 1786575"/>
              <a:gd name="connsiteY18" fmla="*/ 1478012 h 1736101"/>
              <a:gd name="connsiteX19" fmla="*/ 829541 w 1786575"/>
              <a:gd name="connsiteY19" fmla="*/ 1468775 h 1736101"/>
              <a:gd name="connsiteX20" fmla="*/ 857250 w 1786575"/>
              <a:gd name="connsiteY20" fmla="*/ 1450303 h 1736101"/>
              <a:gd name="connsiteX21" fmla="*/ 1051214 w 1786575"/>
              <a:gd name="connsiteY21" fmla="*/ 1431830 h 1736101"/>
              <a:gd name="connsiteX22" fmla="*/ 1115868 w 1786575"/>
              <a:gd name="connsiteY22" fmla="*/ 1450303 h 1736101"/>
              <a:gd name="connsiteX23" fmla="*/ 1162050 w 1786575"/>
              <a:gd name="connsiteY23" fmla="*/ 1505721 h 1736101"/>
              <a:gd name="connsiteX24" fmla="*/ 1189759 w 1786575"/>
              <a:gd name="connsiteY24" fmla="*/ 1551903 h 1736101"/>
              <a:gd name="connsiteX25" fmla="*/ 1217468 w 1786575"/>
              <a:gd name="connsiteY25" fmla="*/ 1588848 h 1736101"/>
              <a:gd name="connsiteX26" fmla="*/ 1263650 w 1786575"/>
              <a:gd name="connsiteY26" fmla="*/ 1671975 h 1736101"/>
              <a:gd name="connsiteX27" fmla="*/ 1215736 w 1786575"/>
              <a:gd name="connsiteY27" fmla="*/ 1734609 h 1736101"/>
              <a:gd name="connsiteX28" fmla="*/ 1319068 w 1786575"/>
              <a:gd name="connsiteY28" fmla="*/ 1662739 h 1736101"/>
              <a:gd name="connsiteX29" fmla="*/ 1383723 w 1786575"/>
              <a:gd name="connsiteY29" fmla="*/ 1598084 h 1736101"/>
              <a:gd name="connsiteX30" fmla="*/ 1439141 w 1786575"/>
              <a:gd name="connsiteY30" fmla="*/ 1551903 h 1736101"/>
              <a:gd name="connsiteX31" fmla="*/ 1466850 w 1786575"/>
              <a:gd name="connsiteY31" fmla="*/ 1542666 h 1736101"/>
              <a:gd name="connsiteX32" fmla="*/ 1559214 w 1786575"/>
              <a:gd name="connsiteY32" fmla="*/ 1468775 h 1736101"/>
              <a:gd name="connsiteX33" fmla="*/ 1586923 w 1786575"/>
              <a:gd name="connsiteY33" fmla="*/ 1450303 h 1736101"/>
              <a:gd name="connsiteX34" fmla="*/ 1605395 w 1786575"/>
              <a:gd name="connsiteY34" fmla="*/ 1422594 h 1736101"/>
              <a:gd name="connsiteX35" fmla="*/ 1614632 w 1786575"/>
              <a:gd name="connsiteY35" fmla="*/ 1394884 h 1736101"/>
              <a:gd name="connsiteX36" fmla="*/ 1651577 w 1786575"/>
              <a:gd name="connsiteY36" fmla="*/ 1348703 h 1736101"/>
              <a:gd name="connsiteX37" fmla="*/ 1679286 w 1786575"/>
              <a:gd name="connsiteY37" fmla="*/ 1284048 h 1736101"/>
              <a:gd name="connsiteX38" fmla="*/ 1716232 w 1786575"/>
              <a:gd name="connsiteY38" fmla="*/ 1200921 h 1736101"/>
              <a:gd name="connsiteX39" fmla="*/ 1725468 w 1786575"/>
              <a:gd name="connsiteY39" fmla="*/ 1154739 h 1736101"/>
              <a:gd name="connsiteX40" fmla="*/ 1743941 w 1786575"/>
              <a:gd name="connsiteY40" fmla="*/ 1099321 h 1736101"/>
              <a:gd name="connsiteX41" fmla="*/ 1753177 w 1786575"/>
              <a:gd name="connsiteY41" fmla="*/ 1062375 h 1736101"/>
              <a:gd name="connsiteX42" fmla="*/ 1771650 w 1786575"/>
              <a:gd name="connsiteY42" fmla="*/ 720630 h 1736101"/>
              <a:gd name="connsiteX43" fmla="*/ 1762414 w 1786575"/>
              <a:gd name="connsiteY43" fmla="*/ 508194 h 1736101"/>
              <a:gd name="connsiteX44" fmla="*/ 1651577 w 1786575"/>
              <a:gd name="connsiteY44" fmla="*/ 378884 h 1736101"/>
              <a:gd name="connsiteX45" fmla="*/ 1623868 w 1786575"/>
              <a:gd name="connsiteY45" fmla="*/ 341939 h 1736101"/>
              <a:gd name="connsiteX46" fmla="*/ 1605395 w 1786575"/>
              <a:gd name="connsiteY46" fmla="*/ 314230 h 1736101"/>
              <a:gd name="connsiteX47" fmla="*/ 1513032 w 1786575"/>
              <a:gd name="connsiteY47" fmla="*/ 212630 h 1736101"/>
              <a:gd name="connsiteX48" fmla="*/ 1485323 w 1786575"/>
              <a:gd name="connsiteY48" fmla="*/ 175684 h 1736101"/>
              <a:gd name="connsiteX49" fmla="*/ 1365250 w 1786575"/>
              <a:gd name="connsiteY49" fmla="*/ 92557 h 1736101"/>
              <a:gd name="connsiteX50" fmla="*/ 1282123 w 1786575"/>
              <a:gd name="connsiteY50" fmla="*/ 64848 h 1736101"/>
              <a:gd name="connsiteX51" fmla="*/ 1226704 w 1786575"/>
              <a:gd name="connsiteY51" fmla="*/ 46375 h 1736101"/>
              <a:gd name="connsiteX52" fmla="*/ 1134341 w 1786575"/>
              <a:gd name="connsiteY52" fmla="*/ 27903 h 1736101"/>
              <a:gd name="connsiteX53" fmla="*/ 1014268 w 1786575"/>
              <a:gd name="connsiteY53" fmla="*/ 194 h 1736101"/>
              <a:gd name="connsiteX54" fmla="*/ 570923 w 1786575"/>
              <a:gd name="connsiteY54" fmla="*/ 27903 h 1736101"/>
              <a:gd name="connsiteX55" fmla="*/ 515504 w 1786575"/>
              <a:gd name="connsiteY55" fmla="*/ 46375 h 1736101"/>
              <a:gd name="connsiteX56" fmla="*/ 478559 w 1786575"/>
              <a:gd name="connsiteY56" fmla="*/ 74084 h 1736101"/>
              <a:gd name="connsiteX57" fmla="*/ 450850 w 1786575"/>
              <a:gd name="connsiteY57" fmla="*/ 83321 h 1736101"/>
              <a:gd name="connsiteX58" fmla="*/ 413904 w 1786575"/>
              <a:gd name="connsiteY58" fmla="*/ 120266 h 1736101"/>
              <a:gd name="connsiteX59" fmla="*/ 386195 w 1786575"/>
              <a:gd name="connsiteY59" fmla="*/ 129503 h 1736101"/>
              <a:gd name="connsiteX60" fmla="*/ 330777 w 1786575"/>
              <a:gd name="connsiteY60" fmla="*/ 157212 h 1736101"/>
              <a:gd name="connsiteX61" fmla="*/ 284595 w 1786575"/>
              <a:gd name="connsiteY61" fmla="*/ 194157 h 1736101"/>
              <a:gd name="connsiteX62" fmla="*/ 247650 w 1786575"/>
              <a:gd name="connsiteY62" fmla="*/ 212630 h 1736101"/>
              <a:gd name="connsiteX63" fmla="*/ 210704 w 1786575"/>
              <a:gd name="connsiteY63" fmla="*/ 240339 h 1736101"/>
              <a:gd name="connsiteX64" fmla="*/ 136814 w 1786575"/>
              <a:gd name="connsiteY64" fmla="*/ 295757 h 1736101"/>
              <a:gd name="connsiteX65" fmla="*/ 90632 w 1786575"/>
              <a:gd name="connsiteY65" fmla="*/ 332703 h 1736101"/>
              <a:gd name="connsiteX66" fmla="*/ 0 w 1786575"/>
              <a:gd name="connsiteY66" fmla="*/ 435746 h 1736101"/>
              <a:gd name="connsiteX0" fmla="*/ 0 w 1786575"/>
              <a:gd name="connsiteY0" fmla="*/ 435746 h 1734647"/>
              <a:gd name="connsiteX1" fmla="*/ 50800 w 1786575"/>
              <a:gd name="connsiteY1" fmla="*/ 435746 h 1734647"/>
              <a:gd name="connsiteX2" fmla="*/ 114877 w 1786575"/>
              <a:gd name="connsiteY2" fmla="*/ 462012 h 1734647"/>
              <a:gd name="connsiteX3" fmla="*/ 174625 w 1786575"/>
              <a:gd name="connsiteY3" fmla="*/ 520894 h 1734647"/>
              <a:gd name="connsiteX4" fmla="*/ 205220 w 1786575"/>
              <a:gd name="connsiteY4" fmla="*/ 567364 h 1734647"/>
              <a:gd name="connsiteX5" fmla="*/ 243032 w 1786575"/>
              <a:gd name="connsiteY5" fmla="*/ 639234 h 1734647"/>
              <a:gd name="connsiteX6" fmla="*/ 293254 w 1786575"/>
              <a:gd name="connsiteY6" fmla="*/ 721496 h 1734647"/>
              <a:gd name="connsiteX7" fmla="*/ 330777 w 1786575"/>
              <a:gd name="connsiteY7" fmla="*/ 766812 h 1734647"/>
              <a:gd name="connsiteX8" fmla="*/ 349250 w 1786575"/>
              <a:gd name="connsiteY8" fmla="*/ 840703 h 1734647"/>
              <a:gd name="connsiteX9" fmla="*/ 386195 w 1786575"/>
              <a:gd name="connsiteY9" fmla="*/ 923830 h 1734647"/>
              <a:gd name="connsiteX10" fmla="*/ 395432 w 1786575"/>
              <a:gd name="connsiteY10" fmla="*/ 997721 h 1734647"/>
              <a:gd name="connsiteX11" fmla="*/ 404668 w 1786575"/>
              <a:gd name="connsiteY11" fmla="*/ 1062375 h 1734647"/>
              <a:gd name="connsiteX12" fmla="*/ 423141 w 1786575"/>
              <a:gd name="connsiteY12" fmla="*/ 1256339 h 1734647"/>
              <a:gd name="connsiteX13" fmla="*/ 432377 w 1786575"/>
              <a:gd name="connsiteY13" fmla="*/ 1293284 h 1734647"/>
              <a:gd name="connsiteX14" fmla="*/ 552450 w 1786575"/>
              <a:gd name="connsiteY14" fmla="*/ 1367175 h 1734647"/>
              <a:gd name="connsiteX15" fmla="*/ 607868 w 1786575"/>
              <a:gd name="connsiteY15" fmla="*/ 1422594 h 1734647"/>
              <a:gd name="connsiteX16" fmla="*/ 635577 w 1786575"/>
              <a:gd name="connsiteY16" fmla="*/ 1450303 h 1734647"/>
              <a:gd name="connsiteX17" fmla="*/ 672523 w 1786575"/>
              <a:gd name="connsiteY17" fmla="*/ 1459539 h 1734647"/>
              <a:gd name="connsiteX18" fmla="*/ 746414 w 1786575"/>
              <a:gd name="connsiteY18" fmla="*/ 1478012 h 1734647"/>
              <a:gd name="connsiteX19" fmla="*/ 829541 w 1786575"/>
              <a:gd name="connsiteY19" fmla="*/ 1468775 h 1734647"/>
              <a:gd name="connsiteX20" fmla="*/ 857250 w 1786575"/>
              <a:gd name="connsiteY20" fmla="*/ 1450303 h 1734647"/>
              <a:gd name="connsiteX21" fmla="*/ 1051214 w 1786575"/>
              <a:gd name="connsiteY21" fmla="*/ 1431830 h 1734647"/>
              <a:gd name="connsiteX22" fmla="*/ 1115868 w 1786575"/>
              <a:gd name="connsiteY22" fmla="*/ 1450303 h 1734647"/>
              <a:gd name="connsiteX23" fmla="*/ 1162050 w 1786575"/>
              <a:gd name="connsiteY23" fmla="*/ 1505721 h 1734647"/>
              <a:gd name="connsiteX24" fmla="*/ 1189759 w 1786575"/>
              <a:gd name="connsiteY24" fmla="*/ 1551903 h 1734647"/>
              <a:gd name="connsiteX25" fmla="*/ 1217468 w 1786575"/>
              <a:gd name="connsiteY25" fmla="*/ 1588848 h 1734647"/>
              <a:gd name="connsiteX26" fmla="*/ 1228725 w 1786575"/>
              <a:gd name="connsiteY26" fmla="*/ 1652925 h 1734647"/>
              <a:gd name="connsiteX27" fmla="*/ 1215736 w 1786575"/>
              <a:gd name="connsiteY27" fmla="*/ 1734609 h 1734647"/>
              <a:gd name="connsiteX28" fmla="*/ 1319068 w 1786575"/>
              <a:gd name="connsiteY28" fmla="*/ 1662739 h 1734647"/>
              <a:gd name="connsiteX29" fmla="*/ 1383723 w 1786575"/>
              <a:gd name="connsiteY29" fmla="*/ 1598084 h 1734647"/>
              <a:gd name="connsiteX30" fmla="*/ 1439141 w 1786575"/>
              <a:gd name="connsiteY30" fmla="*/ 1551903 h 1734647"/>
              <a:gd name="connsiteX31" fmla="*/ 1466850 w 1786575"/>
              <a:gd name="connsiteY31" fmla="*/ 1542666 h 1734647"/>
              <a:gd name="connsiteX32" fmla="*/ 1559214 w 1786575"/>
              <a:gd name="connsiteY32" fmla="*/ 1468775 h 1734647"/>
              <a:gd name="connsiteX33" fmla="*/ 1586923 w 1786575"/>
              <a:gd name="connsiteY33" fmla="*/ 1450303 h 1734647"/>
              <a:gd name="connsiteX34" fmla="*/ 1605395 w 1786575"/>
              <a:gd name="connsiteY34" fmla="*/ 1422594 h 1734647"/>
              <a:gd name="connsiteX35" fmla="*/ 1614632 w 1786575"/>
              <a:gd name="connsiteY35" fmla="*/ 1394884 h 1734647"/>
              <a:gd name="connsiteX36" fmla="*/ 1651577 w 1786575"/>
              <a:gd name="connsiteY36" fmla="*/ 1348703 h 1734647"/>
              <a:gd name="connsiteX37" fmla="*/ 1679286 w 1786575"/>
              <a:gd name="connsiteY37" fmla="*/ 1284048 h 1734647"/>
              <a:gd name="connsiteX38" fmla="*/ 1716232 w 1786575"/>
              <a:gd name="connsiteY38" fmla="*/ 1200921 h 1734647"/>
              <a:gd name="connsiteX39" fmla="*/ 1725468 w 1786575"/>
              <a:gd name="connsiteY39" fmla="*/ 1154739 h 1734647"/>
              <a:gd name="connsiteX40" fmla="*/ 1743941 w 1786575"/>
              <a:gd name="connsiteY40" fmla="*/ 1099321 h 1734647"/>
              <a:gd name="connsiteX41" fmla="*/ 1753177 w 1786575"/>
              <a:gd name="connsiteY41" fmla="*/ 1062375 h 1734647"/>
              <a:gd name="connsiteX42" fmla="*/ 1771650 w 1786575"/>
              <a:gd name="connsiteY42" fmla="*/ 720630 h 1734647"/>
              <a:gd name="connsiteX43" fmla="*/ 1762414 w 1786575"/>
              <a:gd name="connsiteY43" fmla="*/ 508194 h 1734647"/>
              <a:gd name="connsiteX44" fmla="*/ 1651577 w 1786575"/>
              <a:gd name="connsiteY44" fmla="*/ 378884 h 1734647"/>
              <a:gd name="connsiteX45" fmla="*/ 1623868 w 1786575"/>
              <a:gd name="connsiteY45" fmla="*/ 341939 h 1734647"/>
              <a:gd name="connsiteX46" fmla="*/ 1605395 w 1786575"/>
              <a:gd name="connsiteY46" fmla="*/ 314230 h 1734647"/>
              <a:gd name="connsiteX47" fmla="*/ 1513032 w 1786575"/>
              <a:gd name="connsiteY47" fmla="*/ 212630 h 1734647"/>
              <a:gd name="connsiteX48" fmla="*/ 1485323 w 1786575"/>
              <a:gd name="connsiteY48" fmla="*/ 175684 h 1734647"/>
              <a:gd name="connsiteX49" fmla="*/ 1365250 w 1786575"/>
              <a:gd name="connsiteY49" fmla="*/ 92557 h 1734647"/>
              <a:gd name="connsiteX50" fmla="*/ 1282123 w 1786575"/>
              <a:gd name="connsiteY50" fmla="*/ 64848 h 1734647"/>
              <a:gd name="connsiteX51" fmla="*/ 1226704 w 1786575"/>
              <a:gd name="connsiteY51" fmla="*/ 46375 h 1734647"/>
              <a:gd name="connsiteX52" fmla="*/ 1134341 w 1786575"/>
              <a:gd name="connsiteY52" fmla="*/ 27903 h 1734647"/>
              <a:gd name="connsiteX53" fmla="*/ 1014268 w 1786575"/>
              <a:gd name="connsiteY53" fmla="*/ 194 h 1734647"/>
              <a:gd name="connsiteX54" fmla="*/ 570923 w 1786575"/>
              <a:gd name="connsiteY54" fmla="*/ 27903 h 1734647"/>
              <a:gd name="connsiteX55" fmla="*/ 515504 w 1786575"/>
              <a:gd name="connsiteY55" fmla="*/ 46375 h 1734647"/>
              <a:gd name="connsiteX56" fmla="*/ 478559 w 1786575"/>
              <a:gd name="connsiteY56" fmla="*/ 74084 h 1734647"/>
              <a:gd name="connsiteX57" fmla="*/ 450850 w 1786575"/>
              <a:gd name="connsiteY57" fmla="*/ 83321 h 1734647"/>
              <a:gd name="connsiteX58" fmla="*/ 413904 w 1786575"/>
              <a:gd name="connsiteY58" fmla="*/ 120266 h 1734647"/>
              <a:gd name="connsiteX59" fmla="*/ 386195 w 1786575"/>
              <a:gd name="connsiteY59" fmla="*/ 129503 h 1734647"/>
              <a:gd name="connsiteX60" fmla="*/ 330777 w 1786575"/>
              <a:gd name="connsiteY60" fmla="*/ 157212 h 1734647"/>
              <a:gd name="connsiteX61" fmla="*/ 284595 w 1786575"/>
              <a:gd name="connsiteY61" fmla="*/ 194157 h 1734647"/>
              <a:gd name="connsiteX62" fmla="*/ 247650 w 1786575"/>
              <a:gd name="connsiteY62" fmla="*/ 212630 h 1734647"/>
              <a:gd name="connsiteX63" fmla="*/ 210704 w 1786575"/>
              <a:gd name="connsiteY63" fmla="*/ 240339 h 1734647"/>
              <a:gd name="connsiteX64" fmla="*/ 136814 w 1786575"/>
              <a:gd name="connsiteY64" fmla="*/ 295757 h 1734647"/>
              <a:gd name="connsiteX65" fmla="*/ 90632 w 1786575"/>
              <a:gd name="connsiteY65" fmla="*/ 332703 h 1734647"/>
              <a:gd name="connsiteX66" fmla="*/ 0 w 1786575"/>
              <a:gd name="connsiteY66" fmla="*/ 435746 h 1734647"/>
              <a:gd name="connsiteX0" fmla="*/ 0 w 1786575"/>
              <a:gd name="connsiteY0" fmla="*/ 435746 h 1734647"/>
              <a:gd name="connsiteX1" fmla="*/ 50800 w 1786575"/>
              <a:gd name="connsiteY1" fmla="*/ 435746 h 1734647"/>
              <a:gd name="connsiteX2" fmla="*/ 114877 w 1786575"/>
              <a:gd name="connsiteY2" fmla="*/ 462012 h 1734647"/>
              <a:gd name="connsiteX3" fmla="*/ 174625 w 1786575"/>
              <a:gd name="connsiteY3" fmla="*/ 520894 h 1734647"/>
              <a:gd name="connsiteX4" fmla="*/ 205220 w 1786575"/>
              <a:gd name="connsiteY4" fmla="*/ 567364 h 1734647"/>
              <a:gd name="connsiteX5" fmla="*/ 243032 w 1786575"/>
              <a:gd name="connsiteY5" fmla="*/ 639234 h 1734647"/>
              <a:gd name="connsiteX6" fmla="*/ 293254 w 1786575"/>
              <a:gd name="connsiteY6" fmla="*/ 721496 h 1734647"/>
              <a:gd name="connsiteX7" fmla="*/ 330777 w 1786575"/>
              <a:gd name="connsiteY7" fmla="*/ 766812 h 1734647"/>
              <a:gd name="connsiteX8" fmla="*/ 349250 w 1786575"/>
              <a:gd name="connsiteY8" fmla="*/ 840703 h 1734647"/>
              <a:gd name="connsiteX9" fmla="*/ 386195 w 1786575"/>
              <a:gd name="connsiteY9" fmla="*/ 923830 h 1734647"/>
              <a:gd name="connsiteX10" fmla="*/ 395432 w 1786575"/>
              <a:gd name="connsiteY10" fmla="*/ 997721 h 1734647"/>
              <a:gd name="connsiteX11" fmla="*/ 404668 w 1786575"/>
              <a:gd name="connsiteY11" fmla="*/ 1062375 h 1734647"/>
              <a:gd name="connsiteX12" fmla="*/ 423141 w 1786575"/>
              <a:gd name="connsiteY12" fmla="*/ 1256339 h 1734647"/>
              <a:gd name="connsiteX13" fmla="*/ 432377 w 1786575"/>
              <a:gd name="connsiteY13" fmla="*/ 1293284 h 1734647"/>
              <a:gd name="connsiteX14" fmla="*/ 552450 w 1786575"/>
              <a:gd name="connsiteY14" fmla="*/ 1367175 h 1734647"/>
              <a:gd name="connsiteX15" fmla="*/ 607868 w 1786575"/>
              <a:gd name="connsiteY15" fmla="*/ 1422594 h 1734647"/>
              <a:gd name="connsiteX16" fmla="*/ 635577 w 1786575"/>
              <a:gd name="connsiteY16" fmla="*/ 1450303 h 1734647"/>
              <a:gd name="connsiteX17" fmla="*/ 672523 w 1786575"/>
              <a:gd name="connsiteY17" fmla="*/ 1459539 h 1734647"/>
              <a:gd name="connsiteX18" fmla="*/ 746414 w 1786575"/>
              <a:gd name="connsiteY18" fmla="*/ 1478012 h 1734647"/>
              <a:gd name="connsiteX19" fmla="*/ 829541 w 1786575"/>
              <a:gd name="connsiteY19" fmla="*/ 1468775 h 1734647"/>
              <a:gd name="connsiteX20" fmla="*/ 857250 w 1786575"/>
              <a:gd name="connsiteY20" fmla="*/ 1450303 h 1734647"/>
              <a:gd name="connsiteX21" fmla="*/ 1051214 w 1786575"/>
              <a:gd name="connsiteY21" fmla="*/ 1431830 h 1734647"/>
              <a:gd name="connsiteX22" fmla="*/ 1115868 w 1786575"/>
              <a:gd name="connsiteY22" fmla="*/ 1450303 h 1734647"/>
              <a:gd name="connsiteX23" fmla="*/ 1162050 w 1786575"/>
              <a:gd name="connsiteY23" fmla="*/ 1505721 h 1734647"/>
              <a:gd name="connsiteX24" fmla="*/ 1189759 w 1786575"/>
              <a:gd name="connsiteY24" fmla="*/ 1551903 h 1734647"/>
              <a:gd name="connsiteX25" fmla="*/ 1217468 w 1786575"/>
              <a:gd name="connsiteY25" fmla="*/ 1588848 h 1734647"/>
              <a:gd name="connsiteX26" fmla="*/ 1228725 w 1786575"/>
              <a:gd name="connsiteY26" fmla="*/ 1652925 h 1734647"/>
              <a:gd name="connsiteX27" fmla="*/ 1215736 w 1786575"/>
              <a:gd name="connsiteY27" fmla="*/ 1734609 h 1734647"/>
              <a:gd name="connsiteX28" fmla="*/ 1319068 w 1786575"/>
              <a:gd name="connsiteY28" fmla="*/ 1662739 h 1734647"/>
              <a:gd name="connsiteX29" fmla="*/ 1383723 w 1786575"/>
              <a:gd name="connsiteY29" fmla="*/ 1598084 h 1734647"/>
              <a:gd name="connsiteX30" fmla="*/ 1439141 w 1786575"/>
              <a:gd name="connsiteY30" fmla="*/ 1551903 h 1734647"/>
              <a:gd name="connsiteX31" fmla="*/ 1466850 w 1786575"/>
              <a:gd name="connsiteY31" fmla="*/ 1542666 h 1734647"/>
              <a:gd name="connsiteX32" fmla="*/ 1559214 w 1786575"/>
              <a:gd name="connsiteY32" fmla="*/ 1468775 h 1734647"/>
              <a:gd name="connsiteX33" fmla="*/ 1586923 w 1786575"/>
              <a:gd name="connsiteY33" fmla="*/ 1450303 h 1734647"/>
              <a:gd name="connsiteX34" fmla="*/ 1605395 w 1786575"/>
              <a:gd name="connsiteY34" fmla="*/ 1422594 h 1734647"/>
              <a:gd name="connsiteX35" fmla="*/ 1614632 w 1786575"/>
              <a:gd name="connsiteY35" fmla="*/ 1394884 h 1734647"/>
              <a:gd name="connsiteX36" fmla="*/ 1651577 w 1786575"/>
              <a:gd name="connsiteY36" fmla="*/ 1348703 h 1734647"/>
              <a:gd name="connsiteX37" fmla="*/ 1679286 w 1786575"/>
              <a:gd name="connsiteY37" fmla="*/ 1284048 h 1734647"/>
              <a:gd name="connsiteX38" fmla="*/ 1716232 w 1786575"/>
              <a:gd name="connsiteY38" fmla="*/ 1200921 h 1734647"/>
              <a:gd name="connsiteX39" fmla="*/ 1725468 w 1786575"/>
              <a:gd name="connsiteY39" fmla="*/ 1154739 h 1734647"/>
              <a:gd name="connsiteX40" fmla="*/ 1743941 w 1786575"/>
              <a:gd name="connsiteY40" fmla="*/ 1099321 h 1734647"/>
              <a:gd name="connsiteX41" fmla="*/ 1753177 w 1786575"/>
              <a:gd name="connsiteY41" fmla="*/ 1062375 h 1734647"/>
              <a:gd name="connsiteX42" fmla="*/ 1771650 w 1786575"/>
              <a:gd name="connsiteY42" fmla="*/ 720630 h 1734647"/>
              <a:gd name="connsiteX43" fmla="*/ 1762414 w 1786575"/>
              <a:gd name="connsiteY43" fmla="*/ 508194 h 1734647"/>
              <a:gd name="connsiteX44" fmla="*/ 1651577 w 1786575"/>
              <a:gd name="connsiteY44" fmla="*/ 378884 h 1734647"/>
              <a:gd name="connsiteX45" fmla="*/ 1623868 w 1786575"/>
              <a:gd name="connsiteY45" fmla="*/ 341939 h 1734647"/>
              <a:gd name="connsiteX46" fmla="*/ 1605395 w 1786575"/>
              <a:gd name="connsiteY46" fmla="*/ 314230 h 1734647"/>
              <a:gd name="connsiteX47" fmla="*/ 1513032 w 1786575"/>
              <a:gd name="connsiteY47" fmla="*/ 212630 h 1734647"/>
              <a:gd name="connsiteX48" fmla="*/ 1485323 w 1786575"/>
              <a:gd name="connsiteY48" fmla="*/ 175684 h 1734647"/>
              <a:gd name="connsiteX49" fmla="*/ 1365250 w 1786575"/>
              <a:gd name="connsiteY49" fmla="*/ 92557 h 1734647"/>
              <a:gd name="connsiteX50" fmla="*/ 1282123 w 1786575"/>
              <a:gd name="connsiteY50" fmla="*/ 64848 h 1734647"/>
              <a:gd name="connsiteX51" fmla="*/ 1226704 w 1786575"/>
              <a:gd name="connsiteY51" fmla="*/ 46375 h 1734647"/>
              <a:gd name="connsiteX52" fmla="*/ 1134341 w 1786575"/>
              <a:gd name="connsiteY52" fmla="*/ 27903 h 1734647"/>
              <a:gd name="connsiteX53" fmla="*/ 1014268 w 1786575"/>
              <a:gd name="connsiteY53" fmla="*/ 194 h 1734647"/>
              <a:gd name="connsiteX54" fmla="*/ 570923 w 1786575"/>
              <a:gd name="connsiteY54" fmla="*/ 27903 h 1734647"/>
              <a:gd name="connsiteX55" fmla="*/ 515504 w 1786575"/>
              <a:gd name="connsiteY55" fmla="*/ 46375 h 1734647"/>
              <a:gd name="connsiteX56" fmla="*/ 478559 w 1786575"/>
              <a:gd name="connsiteY56" fmla="*/ 74084 h 1734647"/>
              <a:gd name="connsiteX57" fmla="*/ 450850 w 1786575"/>
              <a:gd name="connsiteY57" fmla="*/ 83321 h 1734647"/>
              <a:gd name="connsiteX58" fmla="*/ 413904 w 1786575"/>
              <a:gd name="connsiteY58" fmla="*/ 120266 h 1734647"/>
              <a:gd name="connsiteX59" fmla="*/ 386195 w 1786575"/>
              <a:gd name="connsiteY59" fmla="*/ 129503 h 1734647"/>
              <a:gd name="connsiteX60" fmla="*/ 330777 w 1786575"/>
              <a:gd name="connsiteY60" fmla="*/ 157212 h 1734647"/>
              <a:gd name="connsiteX61" fmla="*/ 284595 w 1786575"/>
              <a:gd name="connsiteY61" fmla="*/ 194157 h 1734647"/>
              <a:gd name="connsiteX62" fmla="*/ 247650 w 1786575"/>
              <a:gd name="connsiteY62" fmla="*/ 212630 h 1734647"/>
              <a:gd name="connsiteX63" fmla="*/ 210704 w 1786575"/>
              <a:gd name="connsiteY63" fmla="*/ 240339 h 1734647"/>
              <a:gd name="connsiteX64" fmla="*/ 136814 w 1786575"/>
              <a:gd name="connsiteY64" fmla="*/ 295757 h 1734647"/>
              <a:gd name="connsiteX65" fmla="*/ 90632 w 1786575"/>
              <a:gd name="connsiteY65" fmla="*/ 332703 h 1734647"/>
              <a:gd name="connsiteX66" fmla="*/ 0 w 1786575"/>
              <a:gd name="connsiteY66" fmla="*/ 435746 h 173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786575" h="1734647">
                <a:moveTo>
                  <a:pt x="0" y="435746"/>
                </a:moveTo>
                <a:lnTo>
                  <a:pt x="50800" y="435746"/>
                </a:lnTo>
                <a:cubicBezTo>
                  <a:pt x="78509" y="460376"/>
                  <a:pt x="94239" y="447821"/>
                  <a:pt x="114877" y="462012"/>
                </a:cubicBezTo>
                <a:cubicBezTo>
                  <a:pt x="135515" y="476203"/>
                  <a:pt x="161685" y="503335"/>
                  <a:pt x="174625" y="520894"/>
                </a:cubicBezTo>
                <a:cubicBezTo>
                  <a:pt x="187566" y="538453"/>
                  <a:pt x="193819" y="547641"/>
                  <a:pt x="205220" y="567364"/>
                </a:cubicBezTo>
                <a:cubicBezTo>
                  <a:pt x="216621" y="587087"/>
                  <a:pt x="228360" y="613545"/>
                  <a:pt x="243032" y="639234"/>
                </a:cubicBezTo>
                <a:cubicBezTo>
                  <a:pt x="257704" y="664923"/>
                  <a:pt x="278630" y="700233"/>
                  <a:pt x="293254" y="721496"/>
                </a:cubicBezTo>
                <a:cubicBezTo>
                  <a:pt x="307878" y="742759"/>
                  <a:pt x="321444" y="746944"/>
                  <a:pt x="330777" y="766812"/>
                </a:cubicBezTo>
                <a:cubicBezTo>
                  <a:pt x="340110" y="786680"/>
                  <a:pt x="341783" y="816437"/>
                  <a:pt x="349250" y="840703"/>
                </a:cubicBezTo>
                <a:cubicBezTo>
                  <a:pt x="358682" y="871358"/>
                  <a:pt x="372063" y="895565"/>
                  <a:pt x="386195" y="923830"/>
                </a:cubicBezTo>
                <a:cubicBezTo>
                  <a:pt x="389274" y="948460"/>
                  <a:pt x="392151" y="973117"/>
                  <a:pt x="395432" y="997721"/>
                </a:cubicBezTo>
                <a:cubicBezTo>
                  <a:pt x="398309" y="1019300"/>
                  <a:pt x="402697" y="1040694"/>
                  <a:pt x="404668" y="1062375"/>
                </a:cubicBezTo>
                <a:cubicBezTo>
                  <a:pt x="415201" y="1178240"/>
                  <a:pt x="406274" y="1172004"/>
                  <a:pt x="423141" y="1256339"/>
                </a:cubicBezTo>
                <a:cubicBezTo>
                  <a:pt x="425631" y="1268786"/>
                  <a:pt x="423838" y="1283891"/>
                  <a:pt x="432377" y="1293284"/>
                </a:cubicBezTo>
                <a:cubicBezTo>
                  <a:pt x="490214" y="1356906"/>
                  <a:pt x="494217" y="1352618"/>
                  <a:pt x="552450" y="1367175"/>
                </a:cubicBezTo>
                <a:cubicBezTo>
                  <a:pt x="584969" y="1415953"/>
                  <a:pt x="554405" y="1376768"/>
                  <a:pt x="607868" y="1422594"/>
                </a:cubicBezTo>
                <a:cubicBezTo>
                  <a:pt x="617785" y="1431095"/>
                  <a:pt x="624236" y="1443822"/>
                  <a:pt x="635577" y="1450303"/>
                </a:cubicBezTo>
                <a:cubicBezTo>
                  <a:pt x="646599" y="1456601"/>
                  <a:pt x="660317" y="1456052"/>
                  <a:pt x="672523" y="1459539"/>
                </a:cubicBezTo>
                <a:cubicBezTo>
                  <a:pt x="738801" y="1478475"/>
                  <a:pt x="652509" y="1459230"/>
                  <a:pt x="746414" y="1478012"/>
                </a:cubicBezTo>
                <a:cubicBezTo>
                  <a:pt x="774123" y="1474933"/>
                  <a:pt x="802494" y="1475537"/>
                  <a:pt x="829541" y="1468775"/>
                </a:cubicBezTo>
                <a:cubicBezTo>
                  <a:pt x="840310" y="1466083"/>
                  <a:pt x="846719" y="1453813"/>
                  <a:pt x="857250" y="1450303"/>
                </a:cubicBezTo>
                <a:cubicBezTo>
                  <a:pt x="895157" y="1437667"/>
                  <a:pt x="1050093" y="1431905"/>
                  <a:pt x="1051214" y="1431830"/>
                </a:cubicBezTo>
                <a:cubicBezTo>
                  <a:pt x="1072765" y="1437988"/>
                  <a:pt x="1095821" y="1440279"/>
                  <a:pt x="1115868" y="1450303"/>
                </a:cubicBezTo>
                <a:cubicBezTo>
                  <a:pt x="1132512" y="1458625"/>
                  <a:pt x="1152406" y="1490290"/>
                  <a:pt x="1162050" y="1505721"/>
                </a:cubicBezTo>
                <a:cubicBezTo>
                  <a:pt x="1171565" y="1520945"/>
                  <a:pt x="1179801" y="1536966"/>
                  <a:pt x="1189759" y="1551903"/>
                </a:cubicBezTo>
                <a:cubicBezTo>
                  <a:pt x="1198298" y="1564711"/>
                  <a:pt x="1210974" y="1572011"/>
                  <a:pt x="1217468" y="1588848"/>
                </a:cubicBezTo>
                <a:cubicBezTo>
                  <a:pt x="1223962" y="1605685"/>
                  <a:pt x="1230404" y="1560973"/>
                  <a:pt x="1228725" y="1652925"/>
                </a:cubicBezTo>
                <a:cubicBezTo>
                  <a:pt x="1231804" y="1662161"/>
                  <a:pt x="1200679" y="1732973"/>
                  <a:pt x="1215736" y="1734609"/>
                </a:cubicBezTo>
                <a:cubicBezTo>
                  <a:pt x="1230793" y="1736245"/>
                  <a:pt x="1291070" y="1685493"/>
                  <a:pt x="1319068" y="1662739"/>
                </a:cubicBezTo>
                <a:cubicBezTo>
                  <a:pt x="1347066" y="1639985"/>
                  <a:pt x="1362171" y="1619636"/>
                  <a:pt x="1383723" y="1598084"/>
                </a:cubicBezTo>
                <a:cubicBezTo>
                  <a:pt x="1404152" y="1577655"/>
                  <a:pt x="1413421" y="1564763"/>
                  <a:pt x="1439141" y="1551903"/>
                </a:cubicBezTo>
                <a:cubicBezTo>
                  <a:pt x="1447849" y="1547549"/>
                  <a:pt x="1457614" y="1545745"/>
                  <a:pt x="1466850" y="1542666"/>
                </a:cubicBezTo>
                <a:cubicBezTo>
                  <a:pt x="1519493" y="1490023"/>
                  <a:pt x="1489306" y="1515380"/>
                  <a:pt x="1559214" y="1468775"/>
                </a:cubicBezTo>
                <a:lnTo>
                  <a:pt x="1586923" y="1450303"/>
                </a:lnTo>
                <a:cubicBezTo>
                  <a:pt x="1593080" y="1441067"/>
                  <a:pt x="1600431" y="1432523"/>
                  <a:pt x="1605395" y="1422594"/>
                </a:cubicBezTo>
                <a:cubicBezTo>
                  <a:pt x="1609749" y="1413886"/>
                  <a:pt x="1609472" y="1403140"/>
                  <a:pt x="1614632" y="1394884"/>
                </a:cubicBezTo>
                <a:cubicBezTo>
                  <a:pt x="1625080" y="1378167"/>
                  <a:pt x="1639262" y="1364097"/>
                  <a:pt x="1651577" y="1348703"/>
                </a:cubicBezTo>
                <a:cubicBezTo>
                  <a:pt x="1670549" y="1291791"/>
                  <a:pt x="1648851" y="1352529"/>
                  <a:pt x="1679286" y="1284048"/>
                </a:cubicBezTo>
                <a:cubicBezTo>
                  <a:pt x="1726443" y="1177943"/>
                  <a:pt x="1670771" y="1291842"/>
                  <a:pt x="1716232" y="1200921"/>
                </a:cubicBezTo>
                <a:cubicBezTo>
                  <a:pt x="1719311" y="1185527"/>
                  <a:pt x="1721337" y="1169885"/>
                  <a:pt x="1725468" y="1154739"/>
                </a:cubicBezTo>
                <a:cubicBezTo>
                  <a:pt x="1730591" y="1135953"/>
                  <a:pt x="1738346" y="1117972"/>
                  <a:pt x="1743941" y="1099321"/>
                </a:cubicBezTo>
                <a:cubicBezTo>
                  <a:pt x="1747589" y="1087162"/>
                  <a:pt x="1750098" y="1074690"/>
                  <a:pt x="1753177" y="1062375"/>
                </a:cubicBezTo>
                <a:cubicBezTo>
                  <a:pt x="1759335" y="948460"/>
                  <a:pt x="1763890" y="834447"/>
                  <a:pt x="1771650" y="720630"/>
                </a:cubicBezTo>
                <a:cubicBezTo>
                  <a:pt x="1777785" y="630654"/>
                  <a:pt x="1806667" y="623252"/>
                  <a:pt x="1762414" y="508194"/>
                </a:cubicBezTo>
                <a:cubicBezTo>
                  <a:pt x="1741794" y="454581"/>
                  <a:pt x="1688065" y="420585"/>
                  <a:pt x="1651577" y="378884"/>
                </a:cubicBezTo>
                <a:cubicBezTo>
                  <a:pt x="1641440" y="367299"/>
                  <a:pt x="1632816" y="354465"/>
                  <a:pt x="1623868" y="341939"/>
                </a:cubicBezTo>
                <a:cubicBezTo>
                  <a:pt x="1617416" y="332906"/>
                  <a:pt x="1612705" y="322584"/>
                  <a:pt x="1605395" y="314230"/>
                </a:cubicBezTo>
                <a:cubicBezTo>
                  <a:pt x="1483374" y="174776"/>
                  <a:pt x="1638139" y="369014"/>
                  <a:pt x="1513032" y="212630"/>
                </a:cubicBezTo>
                <a:cubicBezTo>
                  <a:pt x="1503415" y="200609"/>
                  <a:pt x="1496714" y="186039"/>
                  <a:pt x="1485323" y="175684"/>
                </a:cubicBezTo>
                <a:cubicBezTo>
                  <a:pt x="1461818" y="154316"/>
                  <a:pt x="1400078" y="109971"/>
                  <a:pt x="1365250" y="92557"/>
                </a:cubicBezTo>
                <a:cubicBezTo>
                  <a:pt x="1318947" y="69406"/>
                  <a:pt x="1326222" y="78078"/>
                  <a:pt x="1282123" y="64848"/>
                </a:cubicBezTo>
                <a:cubicBezTo>
                  <a:pt x="1263472" y="59253"/>
                  <a:pt x="1245595" y="51098"/>
                  <a:pt x="1226704" y="46375"/>
                </a:cubicBezTo>
                <a:cubicBezTo>
                  <a:pt x="1196244" y="38760"/>
                  <a:pt x="1164801" y="35518"/>
                  <a:pt x="1134341" y="27903"/>
                </a:cubicBezTo>
                <a:cubicBezTo>
                  <a:pt x="1045220" y="5622"/>
                  <a:pt x="1085345" y="14409"/>
                  <a:pt x="1014268" y="194"/>
                </a:cubicBezTo>
                <a:cubicBezTo>
                  <a:pt x="999866" y="594"/>
                  <a:pt x="671025" y="-5463"/>
                  <a:pt x="570923" y="27903"/>
                </a:cubicBezTo>
                <a:lnTo>
                  <a:pt x="515504" y="46375"/>
                </a:lnTo>
                <a:cubicBezTo>
                  <a:pt x="503189" y="55611"/>
                  <a:pt x="491924" y="66446"/>
                  <a:pt x="478559" y="74084"/>
                </a:cubicBezTo>
                <a:cubicBezTo>
                  <a:pt x="470106" y="78915"/>
                  <a:pt x="458773" y="77662"/>
                  <a:pt x="450850" y="83321"/>
                </a:cubicBezTo>
                <a:cubicBezTo>
                  <a:pt x="436678" y="93444"/>
                  <a:pt x="428076" y="110143"/>
                  <a:pt x="413904" y="120266"/>
                </a:cubicBezTo>
                <a:cubicBezTo>
                  <a:pt x="405981" y="125925"/>
                  <a:pt x="395092" y="125549"/>
                  <a:pt x="386195" y="129503"/>
                </a:cubicBezTo>
                <a:cubicBezTo>
                  <a:pt x="367322" y="137891"/>
                  <a:pt x="348201" y="146124"/>
                  <a:pt x="330777" y="157212"/>
                </a:cubicBezTo>
                <a:cubicBezTo>
                  <a:pt x="314145" y="167796"/>
                  <a:pt x="300998" y="183222"/>
                  <a:pt x="284595" y="194157"/>
                </a:cubicBezTo>
                <a:cubicBezTo>
                  <a:pt x="273139" y="201794"/>
                  <a:pt x="259326" y="205333"/>
                  <a:pt x="247650" y="212630"/>
                </a:cubicBezTo>
                <a:cubicBezTo>
                  <a:pt x="234596" y="220789"/>
                  <a:pt x="223231" y="231391"/>
                  <a:pt x="210704" y="240339"/>
                </a:cubicBezTo>
                <a:cubicBezTo>
                  <a:pt x="180862" y="261655"/>
                  <a:pt x="166322" y="266249"/>
                  <a:pt x="136814" y="295757"/>
                </a:cubicBezTo>
                <a:cubicBezTo>
                  <a:pt x="95035" y="337536"/>
                  <a:pt x="144576" y="314720"/>
                  <a:pt x="90632" y="332703"/>
                </a:cubicBezTo>
                <a:cubicBezTo>
                  <a:pt x="58055" y="365280"/>
                  <a:pt x="7697" y="426510"/>
                  <a:pt x="0" y="43574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EDC15E64-2A7C-D9F4-C3FD-ABFC846DE587}"/>
              </a:ext>
            </a:extLst>
          </p:cNvPr>
          <p:cNvSpPr txBox="1">
            <a:spLocks/>
          </p:cNvSpPr>
          <p:nvPr/>
        </p:nvSpPr>
        <p:spPr>
          <a:xfrm>
            <a:off x="542738" y="4171746"/>
            <a:ext cx="602686" cy="3725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/>
              <a:t>stuw</a:t>
            </a:r>
          </a:p>
        </p:txBody>
      </p:sp>
      <p:sp>
        <p:nvSpPr>
          <p:cNvPr id="52" name="Ovaal 51">
            <a:extLst>
              <a:ext uri="{FF2B5EF4-FFF2-40B4-BE49-F238E27FC236}">
                <a16:creationId xmlns:a16="http://schemas.microsoft.com/office/drawing/2014/main" id="{92DDBD2B-D8C1-C469-68A0-39ABEA9E20DA}"/>
              </a:ext>
            </a:extLst>
          </p:cNvPr>
          <p:cNvSpPr/>
          <p:nvPr/>
        </p:nvSpPr>
        <p:spPr>
          <a:xfrm rot="3343551">
            <a:off x="2510741" y="2275497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3" name="Ovaal 52">
            <a:extLst>
              <a:ext uri="{FF2B5EF4-FFF2-40B4-BE49-F238E27FC236}">
                <a16:creationId xmlns:a16="http://schemas.microsoft.com/office/drawing/2014/main" id="{F106267C-7556-6B90-9E29-B2D3DCC1AB41}"/>
              </a:ext>
            </a:extLst>
          </p:cNvPr>
          <p:cNvSpPr/>
          <p:nvPr/>
        </p:nvSpPr>
        <p:spPr>
          <a:xfrm rot="972912">
            <a:off x="2874320" y="2422949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54" name="Rechte verbindingslijn met pijl 53">
            <a:extLst>
              <a:ext uri="{FF2B5EF4-FFF2-40B4-BE49-F238E27FC236}">
                <a16:creationId xmlns:a16="http://schemas.microsoft.com/office/drawing/2014/main" id="{12DC2E70-ED8F-2DA6-1ACB-9C18882D2C8E}"/>
              </a:ext>
            </a:extLst>
          </p:cNvPr>
          <p:cNvCxnSpPr>
            <a:cxnSpLocks/>
            <a:stCxn id="53" idx="3"/>
            <a:endCxn id="52" idx="7"/>
          </p:cNvCxnSpPr>
          <p:nvPr/>
        </p:nvCxnSpPr>
        <p:spPr>
          <a:xfrm flipH="1" flipV="1">
            <a:off x="2674614" y="2374899"/>
            <a:ext cx="208659" cy="177207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al 54">
            <a:extLst>
              <a:ext uri="{FF2B5EF4-FFF2-40B4-BE49-F238E27FC236}">
                <a16:creationId xmlns:a16="http://schemas.microsoft.com/office/drawing/2014/main" id="{506BDC14-9566-9F1E-7762-F22B1FF6EEF2}"/>
              </a:ext>
            </a:extLst>
          </p:cNvPr>
          <p:cNvSpPr/>
          <p:nvPr/>
        </p:nvSpPr>
        <p:spPr>
          <a:xfrm rot="20633960">
            <a:off x="1744652" y="3077858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6" name="Ovaal 55">
            <a:extLst>
              <a:ext uri="{FF2B5EF4-FFF2-40B4-BE49-F238E27FC236}">
                <a16:creationId xmlns:a16="http://schemas.microsoft.com/office/drawing/2014/main" id="{762AE9B9-D11A-50F8-6E5C-93DF578315E8}"/>
              </a:ext>
            </a:extLst>
          </p:cNvPr>
          <p:cNvSpPr/>
          <p:nvPr/>
        </p:nvSpPr>
        <p:spPr>
          <a:xfrm rot="5586149">
            <a:off x="2163776" y="2485841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57" name="Ovaal 56">
            <a:extLst>
              <a:ext uri="{FF2B5EF4-FFF2-40B4-BE49-F238E27FC236}">
                <a16:creationId xmlns:a16="http://schemas.microsoft.com/office/drawing/2014/main" id="{7BFBF83B-7504-6397-5F43-6C411B99CC55}"/>
              </a:ext>
            </a:extLst>
          </p:cNvPr>
          <p:cNvSpPr/>
          <p:nvPr/>
        </p:nvSpPr>
        <p:spPr>
          <a:xfrm rot="4527647">
            <a:off x="1951074" y="2775208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58" name="Rechte verbindingslijn met pijl 57">
            <a:extLst>
              <a:ext uri="{FF2B5EF4-FFF2-40B4-BE49-F238E27FC236}">
                <a16:creationId xmlns:a16="http://schemas.microsoft.com/office/drawing/2014/main" id="{2FB7F215-F4DB-7340-9D35-800920D2E9C8}"/>
              </a:ext>
            </a:extLst>
          </p:cNvPr>
          <p:cNvCxnSpPr>
            <a:cxnSpLocks/>
            <a:stCxn id="56" idx="5"/>
            <a:endCxn id="57" idx="1"/>
          </p:cNvCxnSpPr>
          <p:nvPr/>
        </p:nvCxnSpPr>
        <p:spPr>
          <a:xfrm flipH="1">
            <a:off x="2077676" y="2624855"/>
            <a:ext cx="112011" cy="157853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Rechte verbindingslijn met pijl 58">
            <a:extLst>
              <a:ext uri="{FF2B5EF4-FFF2-40B4-BE49-F238E27FC236}">
                <a16:creationId xmlns:a16="http://schemas.microsoft.com/office/drawing/2014/main" id="{F783268F-C674-378B-C625-884FB29CD898}"/>
              </a:ext>
            </a:extLst>
          </p:cNvPr>
          <p:cNvCxnSpPr>
            <a:cxnSpLocks/>
            <a:stCxn id="57" idx="5"/>
            <a:endCxn id="55" idx="7"/>
          </p:cNvCxnSpPr>
          <p:nvPr/>
        </p:nvCxnSpPr>
        <p:spPr>
          <a:xfrm flipH="1">
            <a:off x="1863844" y="2929848"/>
            <a:ext cx="133549" cy="159834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Ovaal 59">
            <a:extLst>
              <a:ext uri="{FF2B5EF4-FFF2-40B4-BE49-F238E27FC236}">
                <a16:creationId xmlns:a16="http://schemas.microsoft.com/office/drawing/2014/main" id="{62852D03-01AB-FDE7-B8CC-E106F166FE3C}"/>
              </a:ext>
            </a:extLst>
          </p:cNvPr>
          <p:cNvSpPr/>
          <p:nvPr/>
        </p:nvSpPr>
        <p:spPr>
          <a:xfrm rot="2861754">
            <a:off x="1203609" y="3479984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61" name="Ovaal 60">
            <a:extLst>
              <a:ext uri="{FF2B5EF4-FFF2-40B4-BE49-F238E27FC236}">
                <a16:creationId xmlns:a16="http://schemas.microsoft.com/office/drawing/2014/main" id="{9FCCBB93-E564-AAA1-06E9-C96EDE4E6663}"/>
              </a:ext>
            </a:extLst>
          </p:cNvPr>
          <p:cNvSpPr/>
          <p:nvPr/>
        </p:nvSpPr>
        <p:spPr>
          <a:xfrm rot="2861754">
            <a:off x="970427" y="3724261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62" name="Ovaal 61">
            <a:extLst>
              <a:ext uri="{FF2B5EF4-FFF2-40B4-BE49-F238E27FC236}">
                <a16:creationId xmlns:a16="http://schemas.microsoft.com/office/drawing/2014/main" id="{03717A60-B7F7-4EBE-2EFB-371BFA4438B6}"/>
              </a:ext>
            </a:extLst>
          </p:cNvPr>
          <p:cNvSpPr/>
          <p:nvPr/>
        </p:nvSpPr>
        <p:spPr>
          <a:xfrm rot="1306425">
            <a:off x="2993899" y="2140924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63" name="Ovaal 62">
            <a:extLst>
              <a:ext uri="{FF2B5EF4-FFF2-40B4-BE49-F238E27FC236}">
                <a16:creationId xmlns:a16="http://schemas.microsoft.com/office/drawing/2014/main" id="{EBC253E8-1B9D-6011-07D6-1E547292006B}"/>
              </a:ext>
            </a:extLst>
          </p:cNvPr>
          <p:cNvSpPr/>
          <p:nvPr/>
        </p:nvSpPr>
        <p:spPr>
          <a:xfrm>
            <a:off x="3041261" y="1801803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64" name="Rechte verbindingslijn met pijl 63">
            <a:extLst>
              <a:ext uri="{FF2B5EF4-FFF2-40B4-BE49-F238E27FC236}">
                <a16:creationId xmlns:a16="http://schemas.microsoft.com/office/drawing/2014/main" id="{31276E02-77A0-28D4-40D4-DFC9B27E6510}"/>
              </a:ext>
            </a:extLst>
          </p:cNvPr>
          <p:cNvCxnSpPr>
            <a:cxnSpLocks/>
            <a:stCxn id="60" idx="4"/>
            <a:endCxn id="61" idx="0"/>
          </p:cNvCxnSpPr>
          <p:nvPr/>
        </p:nvCxnSpPr>
        <p:spPr>
          <a:xfrm flipH="1">
            <a:off x="1116846" y="3619248"/>
            <a:ext cx="113266" cy="127889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Rechte verbindingslijn met pijl 64">
            <a:extLst>
              <a:ext uri="{FF2B5EF4-FFF2-40B4-BE49-F238E27FC236}">
                <a16:creationId xmlns:a16="http://schemas.microsoft.com/office/drawing/2014/main" id="{D9BE39CC-7E15-68DB-79D0-E9DE3E5E042C}"/>
              </a:ext>
            </a:extLst>
          </p:cNvPr>
          <p:cNvCxnSpPr>
            <a:cxnSpLocks/>
            <a:stCxn id="63" idx="4"/>
            <a:endCxn id="62" idx="0"/>
          </p:cNvCxnSpPr>
          <p:nvPr/>
        </p:nvCxnSpPr>
        <p:spPr>
          <a:xfrm flipH="1">
            <a:off x="3105041" y="1974724"/>
            <a:ext cx="17288" cy="172368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met pijl 65">
            <a:extLst>
              <a:ext uri="{FF2B5EF4-FFF2-40B4-BE49-F238E27FC236}">
                <a16:creationId xmlns:a16="http://schemas.microsoft.com/office/drawing/2014/main" id="{4F1D962B-6675-26A3-C909-DFBB013A16D7}"/>
              </a:ext>
            </a:extLst>
          </p:cNvPr>
          <p:cNvCxnSpPr>
            <a:cxnSpLocks/>
            <a:stCxn id="62" idx="4"/>
            <a:endCxn id="53" idx="0"/>
          </p:cNvCxnSpPr>
          <p:nvPr/>
        </p:nvCxnSpPr>
        <p:spPr>
          <a:xfrm flipH="1">
            <a:off x="2978028" y="2307677"/>
            <a:ext cx="66869" cy="11871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met pijl 66">
            <a:extLst>
              <a:ext uri="{FF2B5EF4-FFF2-40B4-BE49-F238E27FC236}">
                <a16:creationId xmlns:a16="http://schemas.microsoft.com/office/drawing/2014/main" id="{57C4E092-AB2A-48E3-2E14-D65A693A9B86}"/>
              </a:ext>
            </a:extLst>
          </p:cNvPr>
          <p:cNvCxnSpPr>
            <a:cxnSpLocks/>
            <a:stCxn id="61" idx="4"/>
            <a:endCxn id="72" idx="5"/>
          </p:cNvCxnSpPr>
          <p:nvPr/>
        </p:nvCxnSpPr>
        <p:spPr>
          <a:xfrm flipH="1">
            <a:off x="835692" y="3863525"/>
            <a:ext cx="161237" cy="121035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met pijl 67">
            <a:extLst>
              <a:ext uri="{FF2B5EF4-FFF2-40B4-BE49-F238E27FC236}">
                <a16:creationId xmlns:a16="http://schemas.microsoft.com/office/drawing/2014/main" id="{CBAD910D-D425-2C4E-CE33-86D066B6C799}"/>
              </a:ext>
            </a:extLst>
          </p:cNvPr>
          <p:cNvCxnSpPr>
            <a:cxnSpLocks/>
            <a:stCxn id="52" idx="3"/>
            <a:endCxn id="56" idx="1"/>
          </p:cNvCxnSpPr>
          <p:nvPr/>
        </p:nvCxnSpPr>
        <p:spPr>
          <a:xfrm flipH="1">
            <a:off x="2310786" y="2349016"/>
            <a:ext cx="198222" cy="15995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al 68">
            <a:extLst>
              <a:ext uri="{FF2B5EF4-FFF2-40B4-BE49-F238E27FC236}">
                <a16:creationId xmlns:a16="http://schemas.microsoft.com/office/drawing/2014/main" id="{D62F9516-C7D8-4014-0310-A614F39033A9}"/>
              </a:ext>
            </a:extLst>
          </p:cNvPr>
          <p:cNvSpPr/>
          <p:nvPr/>
        </p:nvSpPr>
        <p:spPr>
          <a:xfrm rot="1257547">
            <a:off x="1529465" y="3329464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70" name="Rechte verbindingslijn met pijl 69">
            <a:extLst>
              <a:ext uri="{FF2B5EF4-FFF2-40B4-BE49-F238E27FC236}">
                <a16:creationId xmlns:a16="http://schemas.microsoft.com/office/drawing/2014/main" id="{7CE78426-B6BC-2423-38A6-DA1F82F56111}"/>
              </a:ext>
            </a:extLst>
          </p:cNvPr>
          <p:cNvCxnSpPr>
            <a:cxnSpLocks/>
            <a:stCxn id="55" idx="3"/>
            <a:endCxn id="69" idx="7"/>
          </p:cNvCxnSpPr>
          <p:nvPr/>
        </p:nvCxnSpPr>
        <p:spPr>
          <a:xfrm flipH="1">
            <a:off x="1685936" y="3238955"/>
            <a:ext cx="101664" cy="140383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>
            <a:extLst>
              <a:ext uri="{FF2B5EF4-FFF2-40B4-BE49-F238E27FC236}">
                <a16:creationId xmlns:a16="http://schemas.microsoft.com/office/drawing/2014/main" id="{97FE0C5A-C8B4-8892-3EFD-6FF8F484F9FE}"/>
              </a:ext>
            </a:extLst>
          </p:cNvPr>
          <p:cNvCxnSpPr>
            <a:cxnSpLocks/>
            <a:stCxn id="69" idx="3"/>
            <a:endCxn id="60" idx="0"/>
          </p:cNvCxnSpPr>
          <p:nvPr/>
        </p:nvCxnSpPr>
        <p:spPr>
          <a:xfrm flipH="1">
            <a:off x="1350028" y="3451149"/>
            <a:ext cx="186469" cy="51712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Gelijkbenige driehoek 71">
            <a:extLst>
              <a:ext uri="{FF2B5EF4-FFF2-40B4-BE49-F238E27FC236}">
                <a16:creationId xmlns:a16="http://schemas.microsoft.com/office/drawing/2014/main" id="{9AC8F25B-27CD-DEE1-75CA-BAD4050BD98B}"/>
              </a:ext>
            </a:extLst>
          </p:cNvPr>
          <p:cNvSpPr/>
          <p:nvPr/>
        </p:nvSpPr>
        <p:spPr>
          <a:xfrm>
            <a:off x="691780" y="3862421"/>
            <a:ext cx="191883" cy="244277"/>
          </a:xfrm>
          <a:prstGeom prst="triangl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73" name="Rechte verbindingslijn met pijl 72">
            <a:extLst>
              <a:ext uri="{FF2B5EF4-FFF2-40B4-BE49-F238E27FC236}">
                <a16:creationId xmlns:a16="http://schemas.microsoft.com/office/drawing/2014/main" id="{4472EF74-F295-F6B8-ACD4-9187F51ADA9A}"/>
              </a:ext>
            </a:extLst>
          </p:cNvPr>
          <p:cNvCxnSpPr>
            <a:cxnSpLocks/>
            <a:stCxn id="72" idx="2"/>
          </p:cNvCxnSpPr>
          <p:nvPr/>
        </p:nvCxnSpPr>
        <p:spPr>
          <a:xfrm flipH="1">
            <a:off x="487683" y="4106698"/>
            <a:ext cx="204097" cy="168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itel 1">
            <a:extLst>
              <a:ext uri="{FF2B5EF4-FFF2-40B4-BE49-F238E27FC236}">
                <a16:creationId xmlns:a16="http://schemas.microsoft.com/office/drawing/2014/main" id="{91A8198E-3CBD-30F7-0234-928511BC4431}"/>
              </a:ext>
            </a:extLst>
          </p:cNvPr>
          <p:cNvSpPr txBox="1">
            <a:spLocks/>
          </p:cNvSpPr>
          <p:nvPr/>
        </p:nvSpPr>
        <p:spPr>
          <a:xfrm>
            <a:off x="1128134" y="2257585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/>
              <a:t>discharge area units</a:t>
            </a:r>
          </a:p>
        </p:txBody>
      </p:sp>
      <p:sp>
        <p:nvSpPr>
          <p:cNvPr id="75" name="Titel 1">
            <a:extLst>
              <a:ext uri="{FF2B5EF4-FFF2-40B4-BE49-F238E27FC236}">
                <a16:creationId xmlns:a16="http://schemas.microsoft.com/office/drawing/2014/main" id="{2E7C48B5-CD7C-E9F2-818C-428FDEB588B8}"/>
              </a:ext>
            </a:extLst>
          </p:cNvPr>
          <p:cNvSpPr txBox="1">
            <a:spLocks/>
          </p:cNvSpPr>
          <p:nvPr/>
        </p:nvSpPr>
        <p:spPr>
          <a:xfrm>
            <a:off x="681833" y="3238752"/>
            <a:ext cx="928702" cy="1887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network</a:t>
            </a:r>
            <a:endParaRPr lang="nl-NL" sz="1200" b="1" dirty="0"/>
          </a:p>
        </p:txBody>
      </p:sp>
      <p:sp>
        <p:nvSpPr>
          <p:cNvPr id="76" name="Ovaal 75">
            <a:extLst>
              <a:ext uri="{FF2B5EF4-FFF2-40B4-BE49-F238E27FC236}">
                <a16:creationId xmlns:a16="http://schemas.microsoft.com/office/drawing/2014/main" id="{FB8F1154-C68E-D76F-800F-1986B001130B}"/>
              </a:ext>
            </a:extLst>
          </p:cNvPr>
          <p:cNvSpPr/>
          <p:nvPr/>
        </p:nvSpPr>
        <p:spPr>
          <a:xfrm>
            <a:off x="1903511" y="2709142"/>
            <a:ext cx="266527" cy="291753"/>
          </a:xfrm>
          <a:prstGeom prst="ellipse">
            <a:avLst/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77" name="Titel 1">
            <a:extLst>
              <a:ext uri="{FF2B5EF4-FFF2-40B4-BE49-F238E27FC236}">
                <a16:creationId xmlns:a16="http://schemas.microsoft.com/office/drawing/2014/main" id="{DF7F8C2D-5A46-671D-97E7-D05E8C73A9AE}"/>
              </a:ext>
            </a:extLst>
          </p:cNvPr>
          <p:cNvSpPr txBox="1">
            <a:spLocks/>
          </p:cNvSpPr>
          <p:nvPr/>
        </p:nvSpPr>
        <p:spPr>
          <a:xfrm>
            <a:off x="2004679" y="3021391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reference</a:t>
            </a:r>
            <a:r>
              <a:rPr lang="nl-NL" sz="1200" b="1" dirty="0">
                <a:solidFill>
                  <a:schemeClr val="accent4">
                    <a:lumMod val="50000"/>
                  </a:schemeClr>
                </a:solidFill>
              </a:rPr>
              <a:t> point </a:t>
            </a:r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basin</a:t>
            </a:r>
            <a:endParaRPr lang="nl-NL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AD7CD03B-F201-C4C5-3536-5518190FF2F0}"/>
              </a:ext>
            </a:extLst>
          </p:cNvPr>
          <p:cNvSpPr txBox="1">
            <a:spLocks/>
          </p:cNvSpPr>
          <p:nvPr/>
        </p:nvSpPr>
        <p:spPr>
          <a:xfrm>
            <a:off x="1359214" y="6578102"/>
            <a:ext cx="1412890" cy="3725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TabulatedRatingCurve</a:t>
            </a:r>
            <a:endParaRPr lang="nl-NL" sz="1200" b="1" dirty="0"/>
          </a:p>
        </p:txBody>
      </p:sp>
      <p:sp>
        <p:nvSpPr>
          <p:cNvPr id="79" name="Vrije vorm: vorm 78">
            <a:extLst>
              <a:ext uri="{FF2B5EF4-FFF2-40B4-BE49-F238E27FC236}">
                <a16:creationId xmlns:a16="http://schemas.microsoft.com/office/drawing/2014/main" id="{BDECB345-FABF-FC0E-A019-66CFED1DEB7F}"/>
              </a:ext>
            </a:extLst>
          </p:cNvPr>
          <p:cNvSpPr/>
          <p:nvPr/>
        </p:nvSpPr>
        <p:spPr>
          <a:xfrm>
            <a:off x="1368133" y="3670951"/>
            <a:ext cx="3106688" cy="2896306"/>
          </a:xfrm>
          <a:custGeom>
            <a:avLst/>
            <a:gdLst>
              <a:gd name="connsiteX0" fmla="*/ 286585 w 4712458"/>
              <a:gd name="connsiteY0" fmla="*/ 3934691 h 4119418"/>
              <a:gd name="connsiteX1" fmla="*/ 286585 w 4712458"/>
              <a:gd name="connsiteY1" fmla="*/ 3934691 h 4119418"/>
              <a:gd name="connsiteX2" fmla="*/ 194222 w 4712458"/>
              <a:gd name="connsiteY2" fmla="*/ 3786909 h 4119418"/>
              <a:gd name="connsiteX3" fmla="*/ 120331 w 4712458"/>
              <a:gd name="connsiteY3" fmla="*/ 3648364 h 4119418"/>
              <a:gd name="connsiteX4" fmla="*/ 27967 w 4712458"/>
              <a:gd name="connsiteY4" fmla="*/ 3565237 h 4119418"/>
              <a:gd name="connsiteX5" fmla="*/ 18731 w 4712458"/>
              <a:gd name="connsiteY5" fmla="*/ 3315855 h 4119418"/>
              <a:gd name="connsiteX6" fmla="*/ 27967 w 4712458"/>
              <a:gd name="connsiteY6" fmla="*/ 3177309 h 4119418"/>
              <a:gd name="connsiteX7" fmla="*/ 46440 w 4712458"/>
              <a:gd name="connsiteY7" fmla="*/ 3121891 h 4119418"/>
              <a:gd name="connsiteX8" fmla="*/ 64912 w 4712458"/>
              <a:gd name="connsiteY8" fmla="*/ 3057237 h 4119418"/>
              <a:gd name="connsiteX9" fmla="*/ 55676 w 4712458"/>
              <a:gd name="connsiteY9" fmla="*/ 2789382 h 4119418"/>
              <a:gd name="connsiteX10" fmla="*/ 258 w 4712458"/>
              <a:gd name="connsiteY10" fmla="*/ 2586182 h 4119418"/>
              <a:gd name="connsiteX11" fmla="*/ 9494 w 4712458"/>
              <a:gd name="connsiteY11" fmla="*/ 2133600 h 4119418"/>
              <a:gd name="connsiteX12" fmla="*/ 55676 w 4712458"/>
              <a:gd name="connsiteY12" fmla="*/ 2068946 h 4119418"/>
              <a:gd name="connsiteX13" fmla="*/ 129567 w 4712458"/>
              <a:gd name="connsiteY13" fmla="*/ 1995055 h 4119418"/>
              <a:gd name="connsiteX14" fmla="*/ 323531 w 4712458"/>
              <a:gd name="connsiteY14" fmla="*/ 1865746 h 4119418"/>
              <a:gd name="connsiteX15" fmla="*/ 480549 w 4712458"/>
              <a:gd name="connsiteY15" fmla="*/ 1616364 h 4119418"/>
              <a:gd name="connsiteX16" fmla="*/ 535967 w 4712458"/>
              <a:gd name="connsiteY16" fmla="*/ 1551709 h 4119418"/>
              <a:gd name="connsiteX17" fmla="*/ 572912 w 4712458"/>
              <a:gd name="connsiteY17" fmla="*/ 1496291 h 4119418"/>
              <a:gd name="connsiteX18" fmla="*/ 656040 w 4712458"/>
              <a:gd name="connsiteY18" fmla="*/ 1422400 h 4119418"/>
              <a:gd name="connsiteX19" fmla="*/ 923894 w 4712458"/>
              <a:gd name="connsiteY19" fmla="*/ 1246909 h 4119418"/>
              <a:gd name="connsiteX20" fmla="*/ 1145567 w 4712458"/>
              <a:gd name="connsiteY20" fmla="*/ 1163782 h 4119418"/>
              <a:gd name="connsiteX21" fmla="*/ 1385712 w 4712458"/>
              <a:gd name="connsiteY21" fmla="*/ 960582 h 4119418"/>
              <a:gd name="connsiteX22" fmla="*/ 1542731 w 4712458"/>
              <a:gd name="connsiteY22" fmla="*/ 886691 h 4119418"/>
              <a:gd name="connsiteX23" fmla="*/ 1625858 w 4712458"/>
              <a:gd name="connsiteY23" fmla="*/ 877455 h 4119418"/>
              <a:gd name="connsiteX24" fmla="*/ 1736694 w 4712458"/>
              <a:gd name="connsiteY24" fmla="*/ 831273 h 4119418"/>
              <a:gd name="connsiteX25" fmla="*/ 1967603 w 4712458"/>
              <a:gd name="connsiteY25" fmla="*/ 655782 h 4119418"/>
              <a:gd name="connsiteX26" fmla="*/ 2013785 w 4712458"/>
              <a:gd name="connsiteY26" fmla="*/ 591127 h 4119418"/>
              <a:gd name="connsiteX27" fmla="*/ 2087676 w 4712458"/>
              <a:gd name="connsiteY27" fmla="*/ 526473 h 4119418"/>
              <a:gd name="connsiteX28" fmla="*/ 2133858 w 4712458"/>
              <a:gd name="connsiteY28" fmla="*/ 480291 h 4119418"/>
              <a:gd name="connsiteX29" fmla="*/ 2457131 w 4712458"/>
              <a:gd name="connsiteY29" fmla="*/ 267855 h 4119418"/>
              <a:gd name="connsiteX30" fmla="*/ 2586440 w 4712458"/>
              <a:gd name="connsiteY30" fmla="*/ 203200 h 4119418"/>
              <a:gd name="connsiteX31" fmla="*/ 2817349 w 4712458"/>
              <a:gd name="connsiteY31" fmla="*/ 64655 h 4119418"/>
              <a:gd name="connsiteX32" fmla="*/ 2845058 w 4712458"/>
              <a:gd name="connsiteY32" fmla="*/ 55418 h 4119418"/>
              <a:gd name="connsiteX33" fmla="*/ 3029785 w 4712458"/>
              <a:gd name="connsiteY33" fmla="*/ 46182 h 4119418"/>
              <a:gd name="connsiteX34" fmla="*/ 3306876 w 4712458"/>
              <a:gd name="connsiteY34" fmla="*/ 0 h 4119418"/>
              <a:gd name="connsiteX35" fmla="*/ 3694803 w 4712458"/>
              <a:gd name="connsiteY35" fmla="*/ 18473 h 4119418"/>
              <a:gd name="connsiteX36" fmla="*/ 3759458 w 4712458"/>
              <a:gd name="connsiteY36" fmla="*/ 36946 h 4119418"/>
              <a:gd name="connsiteX37" fmla="*/ 3888767 w 4712458"/>
              <a:gd name="connsiteY37" fmla="*/ 92364 h 4119418"/>
              <a:gd name="connsiteX38" fmla="*/ 3962658 w 4712458"/>
              <a:gd name="connsiteY38" fmla="*/ 120073 h 4119418"/>
              <a:gd name="connsiteX39" fmla="*/ 4036549 w 4712458"/>
              <a:gd name="connsiteY39" fmla="*/ 166255 h 4119418"/>
              <a:gd name="connsiteX40" fmla="*/ 4239749 w 4712458"/>
              <a:gd name="connsiteY40" fmla="*/ 267855 h 4119418"/>
              <a:gd name="connsiteX41" fmla="*/ 4461422 w 4712458"/>
              <a:gd name="connsiteY41" fmla="*/ 480291 h 4119418"/>
              <a:gd name="connsiteX42" fmla="*/ 4526076 w 4712458"/>
              <a:gd name="connsiteY42" fmla="*/ 581891 h 4119418"/>
              <a:gd name="connsiteX43" fmla="*/ 4683094 w 4712458"/>
              <a:gd name="connsiteY43" fmla="*/ 923637 h 4119418"/>
              <a:gd name="connsiteX44" fmla="*/ 4710803 w 4712458"/>
              <a:gd name="connsiteY44" fmla="*/ 1043709 h 4119418"/>
              <a:gd name="connsiteX45" fmla="*/ 4701567 w 4712458"/>
              <a:gd name="connsiteY45" fmla="*/ 1366982 h 4119418"/>
              <a:gd name="connsiteX46" fmla="*/ 4599967 w 4712458"/>
              <a:gd name="connsiteY46" fmla="*/ 1644073 h 4119418"/>
              <a:gd name="connsiteX47" fmla="*/ 4572258 w 4712458"/>
              <a:gd name="connsiteY47" fmla="*/ 1745673 h 4119418"/>
              <a:gd name="connsiteX48" fmla="*/ 4535312 w 4712458"/>
              <a:gd name="connsiteY48" fmla="*/ 1828800 h 4119418"/>
              <a:gd name="connsiteX49" fmla="*/ 4387531 w 4712458"/>
              <a:gd name="connsiteY49" fmla="*/ 2068946 h 4119418"/>
              <a:gd name="connsiteX50" fmla="*/ 4350585 w 4712458"/>
              <a:gd name="connsiteY50" fmla="*/ 2115127 h 4119418"/>
              <a:gd name="connsiteX51" fmla="*/ 4119676 w 4712458"/>
              <a:gd name="connsiteY51" fmla="*/ 2244437 h 4119418"/>
              <a:gd name="connsiteX52" fmla="*/ 4018076 w 4712458"/>
              <a:gd name="connsiteY52" fmla="*/ 2327564 h 4119418"/>
              <a:gd name="connsiteX53" fmla="*/ 3870294 w 4712458"/>
              <a:gd name="connsiteY53" fmla="*/ 2512291 h 4119418"/>
              <a:gd name="connsiteX54" fmla="*/ 3833349 w 4712458"/>
              <a:gd name="connsiteY54" fmla="*/ 2650837 h 4119418"/>
              <a:gd name="connsiteX55" fmla="*/ 3777931 w 4712458"/>
              <a:gd name="connsiteY55" fmla="*/ 2890982 h 4119418"/>
              <a:gd name="connsiteX56" fmla="*/ 3768694 w 4712458"/>
              <a:gd name="connsiteY56" fmla="*/ 3001818 h 4119418"/>
              <a:gd name="connsiteX57" fmla="*/ 3731749 w 4712458"/>
              <a:gd name="connsiteY57" fmla="*/ 3177309 h 4119418"/>
              <a:gd name="connsiteX58" fmla="*/ 3537785 w 4712458"/>
              <a:gd name="connsiteY58" fmla="*/ 3343564 h 4119418"/>
              <a:gd name="connsiteX59" fmla="*/ 3408476 w 4712458"/>
              <a:gd name="connsiteY59" fmla="*/ 3380509 h 4119418"/>
              <a:gd name="connsiteX60" fmla="*/ 2780403 w 4712458"/>
              <a:gd name="connsiteY60" fmla="*/ 3574473 h 4119418"/>
              <a:gd name="connsiteX61" fmla="*/ 2623385 w 4712458"/>
              <a:gd name="connsiteY61" fmla="*/ 3602182 h 4119418"/>
              <a:gd name="connsiteX62" fmla="*/ 2318585 w 4712458"/>
              <a:gd name="connsiteY62" fmla="*/ 3639127 h 4119418"/>
              <a:gd name="connsiteX63" fmla="*/ 2180040 w 4712458"/>
              <a:gd name="connsiteY63" fmla="*/ 3676073 h 4119418"/>
              <a:gd name="connsiteX64" fmla="*/ 2087676 w 4712458"/>
              <a:gd name="connsiteY64" fmla="*/ 3703782 h 4119418"/>
              <a:gd name="connsiteX65" fmla="*/ 2059967 w 4712458"/>
              <a:gd name="connsiteY65" fmla="*/ 3740727 h 4119418"/>
              <a:gd name="connsiteX66" fmla="*/ 1995312 w 4712458"/>
              <a:gd name="connsiteY66" fmla="*/ 3796146 h 4119418"/>
              <a:gd name="connsiteX67" fmla="*/ 1792112 w 4712458"/>
              <a:gd name="connsiteY67" fmla="*/ 3916218 h 4119418"/>
              <a:gd name="connsiteX68" fmla="*/ 1718222 w 4712458"/>
              <a:gd name="connsiteY68" fmla="*/ 3962400 h 4119418"/>
              <a:gd name="connsiteX69" fmla="*/ 1588912 w 4712458"/>
              <a:gd name="connsiteY69" fmla="*/ 4017818 h 4119418"/>
              <a:gd name="connsiteX70" fmla="*/ 1533494 w 4712458"/>
              <a:gd name="connsiteY70" fmla="*/ 4036291 h 4119418"/>
              <a:gd name="connsiteX71" fmla="*/ 1468840 w 4712458"/>
              <a:gd name="connsiteY71" fmla="*/ 4064000 h 4119418"/>
              <a:gd name="connsiteX72" fmla="*/ 1404185 w 4712458"/>
              <a:gd name="connsiteY72" fmla="*/ 4082473 h 4119418"/>
              <a:gd name="connsiteX73" fmla="*/ 1265640 w 4712458"/>
              <a:gd name="connsiteY73" fmla="*/ 4119418 h 4119418"/>
              <a:gd name="connsiteX74" fmla="*/ 1016258 w 4712458"/>
              <a:gd name="connsiteY74" fmla="*/ 4100946 h 4119418"/>
              <a:gd name="connsiteX75" fmla="*/ 766876 w 4712458"/>
              <a:gd name="connsiteY75" fmla="*/ 4073237 h 4119418"/>
              <a:gd name="connsiteX76" fmla="*/ 545203 w 4712458"/>
              <a:gd name="connsiteY76" fmla="*/ 4008582 h 4119418"/>
              <a:gd name="connsiteX77" fmla="*/ 471312 w 4712458"/>
              <a:gd name="connsiteY77" fmla="*/ 3990109 h 4119418"/>
              <a:gd name="connsiteX78" fmla="*/ 425131 w 4712458"/>
              <a:gd name="connsiteY78" fmla="*/ 3971637 h 4119418"/>
              <a:gd name="connsiteX79" fmla="*/ 369712 w 4712458"/>
              <a:gd name="connsiteY79" fmla="*/ 3953164 h 4119418"/>
              <a:gd name="connsiteX80" fmla="*/ 268112 w 4712458"/>
              <a:gd name="connsiteY80" fmla="*/ 3906982 h 4119418"/>
              <a:gd name="connsiteX81" fmla="*/ 249640 w 4712458"/>
              <a:gd name="connsiteY81" fmla="*/ 3888509 h 4119418"/>
              <a:gd name="connsiteX82" fmla="*/ 286585 w 4712458"/>
              <a:gd name="connsiteY82" fmla="*/ 3934691 h 411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712458" h="4119418">
                <a:moveTo>
                  <a:pt x="286585" y="3934691"/>
                </a:moveTo>
                <a:lnTo>
                  <a:pt x="286585" y="3934691"/>
                </a:lnTo>
                <a:cubicBezTo>
                  <a:pt x="255797" y="3885430"/>
                  <a:pt x="223391" y="3837145"/>
                  <a:pt x="194222" y="3786909"/>
                </a:cubicBezTo>
                <a:cubicBezTo>
                  <a:pt x="167941" y="3741647"/>
                  <a:pt x="149364" y="3691913"/>
                  <a:pt x="120331" y="3648364"/>
                </a:cubicBezTo>
                <a:cubicBezTo>
                  <a:pt x="98231" y="3615215"/>
                  <a:pt x="59764" y="3589085"/>
                  <a:pt x="27967" y="3565237"/>
                </a:cubicBezTo>
                <a:cubicBezTo>
                  <a:pt x="-6995" y="3442870"/>
                  <a:pt x="7142" y="3518655"/>
                  <a:pt x="18731" y="3315855"/>
                </a:cubicBezTo>
                <a:cubicBezTo>
                  <a:pt x="21372" y="3269646"/>
                  <a:pt x="21421" y="3223128"/>
                  <a:pt x="27967" y="3177309"/>
                </a:cubicBezTo>
                <a:cubicBezTo>
                  <a:pt x="30721" y="3158033"/>
                  <a:pt x="40714" y="3140502"/>
                  <a:pt x="46440" y="3121891"/>
                </a:cubicBezTo>
                <a:cubicBezTo>
                  <a:pt x="53032" y="3100468"/>
                  <a:pt x="58755" y="3078788"/>
                  <a:pt x="64912" y="3057237"/>
                </a:cubicBezTo>
                <a:cubicBezTo>
                  <a:pt x="61833" y="2967952"/>
                  <a:pt x="67824" y="2877890"/>
                  <a:pt x="55676" y="2789382"/>
                </a:cubicBezTo>
                <a:cubicBezTo>
                  <a:pt x="46129" y="2719827"/>
                  <a:pt x="258" y="2586182"/>
                  <a:pt x="258" y="2586182"/>
                </a:cubicBezTo>
                <a:cubicBezTo>
                  <a:pt x="3337" y="2435321"/>
                  <a:pt x="-6581" y="2283633"/>
                  <a:pt x="9494" y="2133600"/>
                </a:cubicBezTo>
                <a:cubicBezTo>
                  <a:pt x="12315" y="2107266"/>
                  <a:pt x="38330" y="2088960"/>
                  <a:pt x="55676" y="2068946"/>
                </a:cubicBezTo>
                <a:cubicBezTo>
                  <a:pt x="78489" y="2042623"/>
                  <a:pt x="101701" y="2015955"/>
                  <a:pt x="129567" y="1995055"/>
                </a:cubicBezTo>
                <a:cubicBezTo>
                  <a:pt x="185877" y="1952822"/>
                  <a:pt x="276276" y="1923740"/>
                  <a:pt x="323531" y="1865746"/>
                </a:cubicBezTo>
                <a:cubicBezTo>
                  <a:pt x="656342" y="1457296"/>
                  <a:pt x="339835" y="1813363"/>
                  <a:pt x="480549" y="1616364"/>
                </a:cubicBezTo>
                <a:cubicBezTo>
                  <a:pt x="497048" y="1593266"/>
                  <a:pt x="518660" y="1574208"/>
                  <a:pt x="535967" y="1551709"/>
                </a:cubicBezTo>
                <a:cubicBezTo>
                  <a:pt x="549503" y="1534112"/>
                  <a:pt x="557805" y="1512560"/>
                  <a:pt x="572912" y="1496291"/>
                </a:cubicBezTo>
                <a:cubicBezTo>
                  <a:pt x="598139" y="1469124"/>
                  <a:pt x="626776" y="1445161"/>
                  <a:pt x="656040" y="1422400"/>
                </a:cubicBezTo>
                <a:cubicBezTo>
                  <a:pt x="735803" y="1360362"/>
                  <a:pt x="828738" y="1289565"/>
                  <a:pt x="923894" y="1246909"/>
                </a:cubicBezTo>
                <a:cubicBezTo>
                  <a:pt x="1013013" y="1206959"/>
                  <a:pt x="1064942" y="1190657"/>
                  <a:pt x="1145567" y="1163782"/>
                </a:cubicBezTo>
                <a:cubicBezTo>
                  <a:pt x="1295090" y="1014259"/>
                  <a:pt x="1223377" y="1071653"/>
                  <a:pt x="1385712" y="960582"/>
                </a:cubicBezTo>
                <a:cubicBezTo>
                  <a:pt x="1447915" y="918022"/>
                  <a:pt x="1457923" y="907893"/>
                  <a:pt x="1542731" y="886691"/>
                </a:cubicBezTo>
                <a:cubicBezTo>
                  <a:pt x="1569778" y="879929"/>
                  <a:pt x="1598149" y="880534"/>
                  <a:pt x="1625858" y="877455"/>
                </a:cubicBezTo>
                <a:cubicBezTo>
                  <a:pt x="1662803" y="862061"/>
                  <a:pt x="1702374" y="851865"/>
                  <a:pt x="1736694" y="831273"/>
                </a:cubicBezTo>
                <a:cubicBezTo>
                  <a:pt x="1746735" y="825248"/>
                  <a:pt x="1925465" y="701432"/>
                  <a:pt x="1967603" y="655782"/>
                </a:cubicBezTo>
                <a:cubicBezTo>
                  <a:pt x="1985567" y="636321"/>
                  <a:pt x="1995763" y="610535"/>
                  <a:pt x="2013785" y="591127"/>
                </a:cubicBezTo>
                <a:cubicBezTo>
                  <a:pt x="2036055" y="567144"/>
                  <a:pt x="2063627" y="548672"/>
                  <a:pt x="2087676" y="526473"/>
                </a:cubicBezTo>
                <a:cubicBezTo>
                  <a:pt x="2103673" y="511707"/>
                  <a:pt x="2116858" y="493891"/>
                  <a:pt x="2133858" y="480291"/>
                </a:cubicBezTo>
                <a:cubicBezTo>
                  <a:pt x="2244171" y="392040"/>
                  <a:pt x="2331305" y="338169"/>
                  <a:pt x="2457131" y="267855"/>
                </a:cubicBezTo>
                <a:cubicBezTo>
                  <a:pt x="2499199" y="244347"/>
                  <a:pt x="2544467" y="226877"/>
                  <a:pt x="2586440" y="203200"/>
                </a:cubicBezTo>
                <a:cubicBezTo>
                  <a:pt x="2664620" y="159098"/>
                  <a:pt x="2732195" y="93042"/>
                  <a:pt x="2817349" y="64655"/>
                </a:cubicBezTo>
                <a:cubicBezTo>
                  <a:pt x="2826585" y="61576"/>
                  <a:pt x="2835359" y="56261"/>
                  <a:pt x="2845058" y="55418"/>
                </a:cubicBezTo>
                <a:cubicBezTo>
                  <a:pt x="2906479" y="50077"/>
                  <a:pt x="2968209" y="49261"/>
                  <a:pt x="3029785" y="46182"/>
                </a:cubicBezTo>
                <a:cubicBezTo>
                  <a:pt x="3251849" y="14459"/>
                  <a:pt x="3159993" y="32641"/>
                  <a:pt x="3306876" y="0"/>
                </a:cubicBezTo>
                <a:cubicBezTo>
                  <a:pt x="3436185" y="6158"/>
                  <a:pt x="3565777" y="7940"/>
                  <a:pt x="3694803" y="18473"/>
                </a:cubicBezTo>
                <a:cubicBezTo>
                  <a:pt x="3717143" y="20297"/>
                  <a:pt x="3738512" y="28967"/>
                  <a:pt x="3759458" y="36946"/>
                </a:cubicBezTo>
                <a:cubicBezTo>
                  <a:pt x="3803280" y="53640"/>
                  <a:pt x="3844858" y="75898"/>
                  <a:pt x="3888767" y="92364"/>
                </a:cubicBezTo>
                <a:cubicBezTo>
                  <a:pt x="3913397" y="101600"/>
                  <a:pt x="3939130" y="108309"/>
                  <a:pt x="3962658" y="120073"/>
                </a:cubicBezTo>
                <a:cubicBezTo>
                  <a:pt x="3988637" y="133062"/>
                  <a:pt x="4010921" y="152587"/>
                  <a:pt x="4036549" y="166255"/>
                </a:cubicBezTo>
                <a:cubicBezTo>
                  <a:pt x="4103368" y="201892"/>
                  <a:pt x="4182522" y="218258"/>
                  <a:pt x="4239749" y="267855"/>
                </a:cubicBezTo>
                <a:cubicBezTo>
                  <a:pt x="4326947" y="343427"/>
                  <a:pt x="4393430" y="391052"/>
                  <a:pt x="4461422" y="480291"/>
                </a:cubicBezTo>
                <a:cubicBezTo>
                  <a:pt x="4485750" y="512222"/>
                  <a:pt x="4506016" y="547120"/>
                  <a:pt x="4526076" y="581891"/>
                </a:cubicBezTo>
                <a:cubicBezTo>
                  <a:pt x="4592056" y="696257"/>
                  <a:pt x="4639363" y="796089"/>
                  <a:pt x="4683094" y="923637"/>
                </a:cubicBezTo>
                <a:cubicBezTo>
                  <a:pt x="4696416" y="962493"/>
                  <a:pt x="4701567" y="1003685"/>
                  <a:pt x="4710803" y="1043709"/>
                </a:cubicBezTo>
                <a:cubicBezTo>
                  <a:pt x="4707724" y="1151467"/>
                  <a:pt x="4721138" y="1260972"/>
                  <a:pt x="4701567" y="1366982"/>
                </a:cubicBezTo>
                <a:cubicBezTo>
                  <a:pt x="4683707" y="1463724"/>
                  <a:pt x="4625852" y="1549163"/>
                  <a:pt x="4599967" y="1644073"/>
                </a:cubicBezTo>
                <a:cubicBezTo>
                  <a:pt x="4590731" y="1677940"/>
                  <a:pt x="4583855" y="1712540"/>
                  <a:pt x="4572258" y="1745673"/>
                </a:cubicBezTo>
                <a:cubicBezTo>
                  <a:pt x="4562241" y="1774293"/>
                  <a:pt x="4548293" y="1801396"/>
                  <a:pt x="4535312" y="1828800"/>
                </a:cubicBezTo>
                <a:cubicBezTo>
                  <a:pt x="4479136" y="1947394"/>
                  <a:pt x="4479562" y="1940103"/>
                  <a:pt x="4387531" y="2068946"/>
                </a:cubicBezTo>
                <a:cubicBezTo>
                  <a:pt x="4376073" y="2084988"/>
                  <a:pt x="4365730" y="2102507"/>
                  <a:pt x="4350585" y="2115127"/>
                </a:cubicBezTo>
                <a:cubicBezTo>
                  <a:pt x="4225290" y="2219539"/>
                  <a:pt x="4304779" y="2092990"/>
                  <a:pt x="4119676" y="2244437"/>
                </a:cubicBezTo>
                <a:cubicBezTo>
                  <a:pt x="4085809" y="2272146"/>
                  <a:pt x="4047147" y="2294859"/>
                  <a:pt x="4018076" y="2327564"/>
                </a:cubicBezTo>
                <a:cubicBezTo>
                  <a:pt x="3916364" y="2441989"/>
                  <a:pt x="3965991" y="2380708"/>
                  <a:pt x="3870294" y="2512291"/>
                </a:cubicBezTo>
                <a:cubicBezTo>
                  <a:pt x="3857979" y="2558473"/>
                  <a:pt x="3844674" y="2604402"/>
                  <a:pt x="3833349" y="2650837"/>
                </a:cubicBezTo>
                <a:cubicBezTo>
                  <a:pt x="3813883" y="2730650"/>
                  <a:pt x="3777931" y="2890982"/>
                  <a:pt x="3777931" y="2890982"/>
                </a:cubicBezTo>
                <a:cubicBezTo>
                  <a:pt x="3774852" y="2927927"/>
                  <a:pt x="3772051" y="2964897"/>
                  <a:pt x="3768694" y="3001818"/>
                </a:cubicBezTo>
                <a:cubicBezTo>
                  <a:pt x="3763052" y="3063882"/>
                  <a:pt x="3763107" y="3120865"/>
                  <a:pt x="3731749" y="3177309"/>
                </a:cubicBezTo>
                <a:cubicBezTo>
                  <a:pt x="3687189" y="3257517"/>
                  <a:pt x="3621370" y="3304757"/>
                  <a:pt x="3537785" y="3343564"/>
                </a:cubicBezTo>
                <a:cubicBezTo>
                  <a:pt x="3497126" y="3362441"/>
                  <a:pt x="3451085" y="3366579"/>
                  <a:pt x="3408476" y="3380509"/>
                </a:cubicBezTo>
                <a:cubicBezTo>
                  <a:pt x="3230031" y="3438847"/>
                  <a:pt x="2973665" y="3540368"/>
                  <a:pt x="2780403" y="3574473"/>
                </a:cubicBezTo>
                <a:cubicBezTo>
                  <a:pt x="2728064" y="3583709"/>
                  <a:pt x="2676020" y="3594813"/>
                  <a:pt x="2623385" y="3602182"/>
                </a:cubicBezTo>
                <a:cubicBezTo>
                  <a:pt x="2522030" y="3616372"/>
                  <a:pt x="2318585" y="3639127"/>
                  <a:pt x="2318585" y="3639127"/>
                </a:cubicBezTo>
                <a:lnTo>
                  <a:pt x="2180040" y="3676073"/>
                </a:lnTo>
                <a:cubicBezTo>
                  <a:pt x="2149087" y="3684740"/>
                  <a:pt x="2115978" y="3688543"/>
                  <a:pt x="2087676" y="3703782"/>
                </a:cubicBezTo>
                <a:cubicBezTo>
                  <a:pt x="2074122" y="3711080"/>
                  <a:pt x="2070852" y="3729842"/>
                  <a:pt x="2059967" y="3740727"/>
                </a:cubicBezTo>
                <a:cubicBezTo>
                  <a:pt x="2039896" y="3760798"/>
                  <a:pt x="2019055" y="3780590"/>
                  <a:pt x="1995312" y="3796146"/>
                </a:cubicBezTo>
                <a:cubicBezTo>
                  <a:pt x="1929504" y="3839262"/>
                  <a:pt x="1859575" y="3875740"/>
                  <a:pt x="1792112" y="3916218"/>
                </a:cubicBezTo>
                <a:cubicBezTo>
                  <a:pt x="1767206" y="3931162"/>
                  <a:pt x="1745777" y="3953215"/>
                  <a:pt x="1718222" y="3962400"/>
                </a:cubicBezTo>
                <a:cubicBezTo>
                  <a:pt x="1588258" y="4005721"/>
                  <a:pt x="1748696" y="3949339"/>
                  <a:pt x="1588912" y="4017818"/>
                </a:cubicBezTo>
                <a:cubicBezTo>
                  <a:pt x="1571014" y="4025488"/>
                  <a:pt x="1551668" y="4029301"/>
                  <a:pt x="1533494" y="4036291"/>
                </a:cubicBezTo>
                <a:cubicBezTo>
                  <a:pt x="1511610" y="4044708"/>
                  <a:pt x="1490921" y="4056114"/>
                  <a:pt x="1468840" y="4064000"/>
                </a:cubicBezTo>
                <a:cubicBezTo>
                  <a:pt x="1447732" y="4071539"/>
                  <a:pt x="1425608" y="4075881"/>
                  <a:pt x="1404185" y="4082473"/>
                </a:cubicBezTo>
                <a:cubicBezTo>
                  <a:pt x="1297136" y="4115411"/>
                  <a:pt x="1403785" y="4088720"/>
                  <a:pt x="1265640" y="4119418"/>
                </a:cubicBezTo>
                <a:cubicBezTo>
                  <a:pt x="1182513" y="4113261"/>
                  <a:pt x="1099199" y="4109240"/>
                  <a:pt x="1016258" y="4100946"/>
                </a:cubicBezTo>
                <a:cubicBezTo>
                  <a:pt x="546687" y="4053990"/>
                  <a:pt x="1263953" y="4108741"/>
                  <a:pt x="766876" y="4073237"/>
                </a:cubicBezTo>
                <a:cubicBezTo>
                  <a:pt x="677769" y="4043534"/>
                  <a:pt x="668556" y="4039421"/>
                  <a:pt x="545203" y="4008582"/>
                </a:cubicBezTo>
                <a:cubicBezTo>
                  <a:pt x="520573" y="4002424"/>
                  <a:pt x="495578" y="3997575"/>
                  <a:pt x="471312" y="3990109"/>
                </a:cubicBezTo>
                <a:cubicBezTo>
                  <a:pt x="455466" y="3985233"/>
                  <a:pt x="440712" y="3977303"/>
                  <a:pt x="425131" y="3971637"/>
                </a:cubicBezTo>
                <a:cubicBezTo>
                  <a:pt x="406831" y="3964983"/>
                  <a:pt x="388012" y="3959819"/>
                  <a:pt x="369712" y="3953164"/>
                </a:cubicBezTo>
                <a:cubicBezTo>
                  <a:pt x="340423" y="3942513"/>
                  <a:pt x="293430" y="3922806"/>
                  <a:pt x="268112" y="3906982"/>
                </a:cubicBezTo>
                <a:cubicBezTo>
                  <a:pt x="260728" y="3902367"/>
                  <a:pt x="255797" y="3894667"/>
                  <a:pt x="249640" y="3888509"/>
                </a:cubicBezTo>
                <a:lnTo>
                  <a:pt x="286585" y="393469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80" name="Rechte verbindingslijn met pijl 79">
            <a:extLst>
              <a:ext uri="{FF2B5EF4-FFF2-40B4-BE49-F238E27FC236}">
                <a16:creationId xmlns:a16="http://schemas.microsoft.com/office/drawing/2014/main" id="{CE525D54-A191-C663-D60A-A0D16A672582}"/>
              </a:ext>
            </a:extLst>
          </p:cNvPr>
          <p:cNvCxnSpPr>
            <a:cxnSpLocks/>
            <a:stCxn id="84" idx="3"/>
            <a:endCxn id="81" idx="5"/>
          </p:cNvCxnSpPr>
          <p:nvPr/>
        </p:nvCxnSpPr>
        <p:spPr>
          <a:xfrm flipH="1">
            <a:off x="1588977" y="5369244"/>
            <a:ext cx="1225454" cy="100241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Gelijkbenige driehoek 80">
            <a:extLst>
              <a:ext uri="{FF2B5EF4-FFF2-40B4-BE49-F238E27FC236}">
                <a16:creationId xmlns:a16="http://schemas.microsoft.com/office/drawing/2014/main" id="{FB3A1313-AF98-E2B5-FC26-09446810868D}"/>
              </a:ext>
            </a:extLst>
          </p:cNvPr>
          <p:cNvSpPr/>
          <p:nvPr/>
        </p:nvSpPr>
        <p:spPr>
          <a:xfrm>
            <a:off x="1445065" y="6249516"/>
            <a:ext cx="191883" cy="244277"/>
          </a:xfrm>
          <a:prstGeom prst="triangl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82" name="Rechte verbindingslijn met pijl 81">
            <a:extLst>
              <a:ext uri="{FF2B5EF4-FFF2-40B4-BE49-F238E27FC236}">
                <a16:creationId xmlns:a16="http://schemas.microsoft.com/office/drawing/2014/main" id="{9794F01D-D8C9-B183-25D7-C8628AA9A37A}"/>
              </a:ext>
            </a:extLst>
          </p:cNvPr>
          <p:cNvCxnSpPr>
            <a:stCxn id="81" idx="2"/>
          </p:cNvCxnSpPr>
          <p:nvPr/>
        </p:nvCxnSpPr>
        <p:spPr>
          <a:xfrm flipH="1">
            <a:off x="1240968" y="6493793"/>
            <a:ext cx="204097" cy="168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itel 1">
            <a:extLst>
              <a:ext uri="{FF2B5EF4-FFF2-40B4-BE49-F238E27FC236}">
                <a16:creationId xmlns:a16="http://schemas.microsoft.com/office/drawing/2014/main" id="{60082A52-FABC-9456-0001-BF05DA044206}"/>
              </a:ext>
            </a:extLst>
          </p:cNvPr>
          <p:cNvSpPr txBox="1">
            <a:spLocks/>
          </p:cNvSpPr>
          <p:nvPr/>
        </p:nvSpPr>
        <p:spPr>
          <a:xfrm>
            <a:off x="2216570" y="4460735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Basin</a:t>
            </a:r>
            <a:r>
              <a:rPr lang="nl-NL" sz="1200" b="1" dirty="0"/>
              <a:t> area</a:t>
            </a:r>
          </a:p>
        </p:txBody>
      </p:sp>
      <p:sp>
        <p:nvSpPr>
          <p:cNvPr id="84" name="Ovaal 83">
            <a:extLst>
              <a:ext uri="{FF2B5EF4-FFF2-40B4-BE49-F238E27FC236}">
                <a16:creationId xmlns:a16="http://schemas.microsoft.com/office/drawing/2014/main" id="{9037F822-74A7-E93D-A259-8DFB1CE6D6F7}"/>
              </a:ext>
            </a:extLst>
          </p:cNvPr>
          <p:cNvSpPr/>
          <p:nvPr/>
        </p:nvSpPr>
        <p:spPr>
          <a:xfrm>
            <a:off x="2775399" y="5120217"/>
            <a:ext cx="266527" cy="291753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85" name="Titel 1">
            <a:extLst>
              <a:ext uri="{FF2B5EF4-FFF2-40B4-BE49-F238E27FC236}">
                <a16:creationId xmlns:a16="http://schemas.microsoft.com/office/drawing/2014/main" id="{A54AC84C-9838-D617-7FB5-6DA11878C213}"/>
              </a:ext>
            </a:extLst>
          </p:cNvPr>
          <p:cNvSpPr txBox="1">
            <a:spLocks/>
          </p:cNvSpPr>
          <p:nvPr/>
        </p:nvSpPr>
        <p:spPr>
          <a:xfrm>
            <a:off x="2760748" y="5449030"/>
            <a:ext cx="619766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Basin</a:t>
            </a:r>
            <a:endParaRPr lang="nl-NL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6" name="Titel 1">
            <a:extLst>
              <a:ext uri="{FF2B5EF4-FFF2-40B4-BE49-F238E27FC236}">
                <a16:creationId xmlns:a16="http://schemas.microsoft.com/office/drawing/2014/main" id="{6B7E785F-3997-F8AC-908B-B34CEF7B4FF4}"/>
              </a:ext>
            </a:extLst>
          </p:cNvPr>
          <p:cNvSpPr txBox="1">
            <a:spLocks/>
          </p:cNvSpPr>
          <p:nvPr/>
        </p:nvSpPr>
        <p:spPr>
          <a:xfrm>
            <a:off x="298777" y="1609301"/>
            <a:ext cx="1601065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Model/Data</a:t>
            </a:r>
          </a:p>
        </p:txBody>
      </p:sp>
      <p:sp>
        <p:nvSpPr>
          <p:cNvPr id="87" name="Titel 1">
            <a:extLst>
              <a:ext uri="{FF2B5EF4-FFF2-40B4-BE49-F238E27FC236}">
                <a16:creationId xmlns:a16="http://schemas.microsoft.com/office/drawing/2014/main" id="{16DCED3D-1DCF-0D94-9498-DB9E8009D185}"/>
              </a:ext>
            </a:extLst>
          </p:cNvPr>
          <p:cNvSpPr txBox="1">
            <a:spLocks/>
          </p:cNvSpPr>
          <p:nvPr/>
        </p:nvSpPr>
        <p:spPr>
          <a:xfrm>
            <a:off x="363141" y="4756602"/>
            <a:ext cx="985577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RIBASIM</a:t>
            </a:r>
          </a:p>
        </p:txBody>
      </p: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6AF6DA62-4BD8-DBEE-1F99-46F9409C48E5}"/>
              </a:ext>
            </a:extLst>
          </p:cNvPr>
          <p:cNvCxnSpPr>
            <a:cxnSpLocks/>
          </p:cNvCxnSpPr>
          <p:nvPr/>
        </p:nvCxnSpPr>
        <p:spPr>
          <a:xfrm>
            <a:off x="8470460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38">
            <a:extLst>
              <a:ext uri="{FF2B5EF4-FFF2-40B4-BE49-F238E27FC236}">
                <a16:creationId xmlns:a16="http://schemas.microsoft.com/office/drawing/2014/main" id="{70FE5699-1828-65D2-5CB6-2D0801A7E227}"/>
              </a:ext>
            </a:extLst>
          </p:cNvPr>
          <p:cNvCxnSpPr>
            <a:cxnSpLocks/>
          </p:cNvCxnSpPr>
          <p:nvPr/>
        </p:nvCxnSpPr>
        <p:spPr>
          <a:xfrm flipH="1">
            <a:off x="5271089" y="5698005"/>
            <a:ext cx="6267670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ep 39">
            <a:extLst>
              <a:ext uri="{FF2B5EF4-FFF2-40B4-BE49-F238E27FC236}">
                <a16:creationId xmlns:a16="http://schemas.microsoft.com/office/drawing/2014/main" id="{8AEDDC8D-7B5C-68EF-B97F-D1453BA94D29}"/>
              </a:ext>
            </a:extLst>
          </p:cNvPr>
          <p:cNvGrpSpPr/>
          <p:nvPr/>
        </p:nvGrpSpPr>
        <p:grpSpPr>
          <a:xfrm>
            <a:off x="7035977" y="1891828"/>
            <a:ext cx="2828925" cy="4334632"/>
            <a:chOff x="7035977" y="1891828"/>
            <a:chExt cx="2828925" cy="4334632"/>
          </a:xfrm>
        </p:grpSpPr>
        <p:sp>
          <p:nvSpPr>
            <p:cNvPr id="41" name="Titel 1">
              <a:extLst>
                <a:ext uri="{FF2B5EF4-FFF2-40B4-BE49-F238E27FC236}">
                  <a16:creationId xmlns:a16="http://schemas.microsoft.com/office/drawing/2014/main" id="{DA0EC2B0-FCA4-F64B-9FC4-7D7CE9B01814}"/>
                </a:ext>
              </a:extLst>
            </p:cNvPr>
            <p:cNvSpPr txBox="1">
              <a:spLocks/>
            </p:cNvSpPr>
            <p:nvPr/>
          </p:nvSpPr>
          <p:spPr>
            <a:xfrm>
              <a:off x="7035977" y="5806614"/>
              <a:ext cx="2828925" cy="419846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83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nl-NL" sz="1600" dirty="0" err="1"/>
                <a:t>reference</a:t>
              </a:r>
              <a:r>
                <a:rPr lang="nl-NL" sz="1600" dirty="0"/>
                <a:t> point </a:t>
              </a:r>
              <a:r>
                <a:rPr lang="nl-NL" sz="1600" dirty="0" err="1"/>
                <a:t>basin</a:t>
              </a:r>
              <a:endParaRPr lang="nl-NL" sz="1600" dirty="0"/>
            </a:p>
          </p:txBody>
        </p: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D9BD6D90-4CE6-5974-3BF7-6813D4A76345}"/>
                </a:ext>
              </a:extLst>
            </p:cNvPr>
            <p:cNvCxnSpPr>
              <a:cxnSpLocks/>
            </p:cNvCxnSpPr>
            <p:nvPr/>
          </p:nvCxnSpPr>
          <p:spPr>
            <a:xfrm>
              <a:off x="8470460" y="1891828"/>
              <a:ext cx="0" cy="3849186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al 42">
              <a:extLst>
                <a:ext uri="{FF2B5EF4-FFF2-40B4-BE49-F238E27FC236}">
                  <a16:creationId xmlns:a16="http://schemas.microsoft.com/office/drawing/2014/main" id="{A4714D73-22AE-D52E-D7F8-9DDA5CD891BE}"/>
                </a:ext>
              </a:extLst>
            </p:cNvPr>
            <p:cNvSpPr/>
            <p:nvPr/>
          </p:nvSpPr>
          <p:spPr>
            <a:xfrm>
              <a:off x="8407178" y="5632251"/>
              <a:ext cx="131251" cy="137417"/>
            </a:xfrm>
            <a:prstGeom prst="ellips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53467A10-9BDD-EF02-527D-32BCDF7707DD}"/>
              </a:ext>
            </a:extLst>
          </p:cNvPr>
          <p:cNvCxnSpPr>
            <a:cxnSpLocks/>
          </p:cNvCxnSpPr>
          <p:nvPr/>
        </p:nvCxnSpPr>
        <p:spPr>
          <a:xfrm>
            <a:off x="11542163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A2F76362-6603-5025-DB95-7AA2F6D445F0}"/>
              </a:ext>
            </a:extLst>
          </p:cNvPr>
          <p:cNvCxnSpPr>
            <a:cxnSpLocks/>
          </p:cNvCxnSpPr>
          <p:nvPr/>
        </p:nvCxnSpPr>
        <p:spPr>
          <a:xfrm>
            <a:off x="10927822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192B8960-3674-B351-E31D-446A6C50765B}"/>
              </a:ext>
            </a:extLst>
          </p:cNvPr>
          <p:cNvCxnSpPr>
            <a:cxnSpLocks/>
          </p:cNvCxnSpPr>
          <p:nvPr/>
        </p:nvCxnSpPr>
        <p:spPr>
          <a:xfrm>
            <a:off x="10313481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Rechte verbindingslijn 88">
            <a:extLst>
              <a:ext uri="{FF2B5EF4-FFF2-40B4-BE49-F238E27FC236}">
                <a16:creationId xmlns:a16="http://schemas.microsoft.com/office/drawing/2014/main" id="{74972253-E123-6C08-4165-3A54DBEAA108}"/>
              </a:ext>
            </a:extLst>
          </p:cNvPr>
          <p:cNvCxnSpPr>
            <a:cxnSpLocks/>
          </p:cNvCxnSpPr>
          <p:nvPr/>
        </p:nvCxnSpPr>
        <p:spPr>
          <a:xfrm>
            <a:off x="9699141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Rechte verbindingslijn 89">
            <a:extLst>
              <a:ext uri="{FF2B5EF4-FFF2-40B4-BE49-F238E27FC236}">
                <a16:creationId xmlns:a16="http://schemas.microsoft.com/office/drawing/2014/main" id="{59D07F02-B50F-2F9C-31BE-8FB6F226ECFF}"/>
              </a:ext>
            </a:extLst>
          </p:cNvPr>
          <p:cNvCxnSpPr>
            <a:cxnSpLocks/>
          </p:cNvCxnSpPr>
          <p:nvPr/>
        </p:nvCxnSpPr>
        <p:spPr>
          <a:xfrm>
            <a:off x="5398757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echte verbindingslijn 90">
            <a:extLst>
              <a:ext uri="{FF2B5EF4-FFF2-40B4-BE49-F238E27FC236}">
                <a16:creationId xmlns:a16="http://schemas.microsoft.com/office/drawing/2014/main" id="{FC93CDC6-45DA-C05B-9DA6-673F01C0AA51}"/>
              </a:ext>
            </a:extLst>
          </p:cNvPr>
          <p:cNvCxnSpPr>
            <a:cxnSpLocks/>
          </p:cNvCxnSpPr>
          <p:nvPr/>
        </p:nvCxnSpPr>
        <p:spPr>
          <a:xfrm>
            <a:off x="6013098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91">
            <a:extLst>
              <a:ext uri="{FF2B5EF4-FFF2-40B4-BE49-F238E27FC236}">
                <a16:creationId xmlns:a16="http://schemas.microsoft.com/office/drawing/2014/main" id="{E876FB71-705E-BFB0-2632-AB5C15DC31A1}"/>
              </a:ext>
            </a:extLst>
          </p:cNvPr>
          <p:cNvCxnSpPr>
            <a:cxnSpLocks/>
          </p:cNvCxnSpPr>
          <p:nvPr/>
        </p:nvCxnSpPr>
        <p:spPr>
          <a:xfrm>
            <a:off x="6627438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Rechte verbindingslijn 92">
            <a:extLst>
              <a:ext uri="{FF2B5EF4-FFF2-40B4-BE49-F238E27FC236}">
                <a16:creationId xmlns:a16="http://schemas.microsoft.com/office/drawing/2014/main" id="{A64E1177-DFF4-6541-98E9-B6BF4F445166}"/>
              </a:ext>
            </a:extLst>
          </p:cNvPr>
          <p:cNvCxnSpPr>
            <a:cxnSpLocks/>
          </p:cNvCxnSpPr>
          <p:nvPr/>
        </p:nvCxnSpPr>
        <p:spPr>
          <a:xfrm>
            <a:off x="7241779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Rechte verbindingslijn 93">
            <a:extLst>
              <a:ext uri="{FF2B5EF4-FFF2-40B4-BE49-F238E27FC236}">
                <a16:creationId xmlns:a16="http://schemas.microsoft.com/office/drawing/2014/main" id="{A8A61E52-E29B-9CD5-7F5F-E65D8B11C508}"/>
              </a:ext>
            </a:extLst>
          </p:cNvPr>
          <p:cNvCxnSpPr>
            <a:cxnSpLocks/>
          </p:cNvCxnSpPr>
          <p:nvPr/>
        </p:nvCxnSpPr>
        <p:spPr>
          <a:xfrm>
            <a:off x="7856119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Rechte verbindingslijn 94">
            <a:extLst>
              <a:ext uri="{FF2B5EF4-FFF2-40B4-BE49-F238E27FC236}">
                <a16:creationId xmlns:a16="http://schemas.microsoft.com/office/drawing/2014/main" id="{E5E1FFE4-424B-F2AF-1A3E-856674517057}"/>
              </a:ext>
            </a:extLst>
          </p:cNvPr>
          <p:cNvCxnSpPr>
            <a:cxnSpLocks/>
          </p:cNvCxnSpPr>
          <p:nvPr/>
        </p:nvCxnSpPr>
        <p:spPr>
          <a:xfrm>
            <a:off x="9084800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itel 1">
            <a:extLst>
              <a:ext uri="{FF2B5EF4-FFF2-40B4-BE49-F238E27FC236}">
                <a16:creationId xmlns:a16="http://schemas.microsoft.com/office/drawing/2014/main" id="{A06EC9BA-E6DA-7043-35B7-4C6B9D80DB53}"/>
              </a:ext>
            </a:extLst>
          </p:cNvPr>
          <p:cNvSpPr txBox="1">
            <a:spLocks/>
          </p:cNvSpPr>
          <p:nvPr/>
        </p:nvSpPr>
        <p:spPr>
          <a:xfrm>
            <a:off x="5019206" y="5790365"/>
            <a:ext cx="724370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800" dirty="0" err="1"/>
              <a:t>weir</a:t>
            </a:r>
            <a:endParaRPr lang="nl-NL" sz="1800" dirty="0"/>
          </a:p>
        </p:txBody>
      </p:sp>
      <p:sp>
        <p:nvSpPr>
          <p:cNvPr id="97" name="Vrije vorm: vorm 96">
            <a:extLst>
              <a:ext uri="{FF2B5EF4-FFF2-40B4-BE49-F238E27FC236}">
                <a16:creationId xmlns:a16="http://schemas.microsoft.com/office/drawing/2014/main" id="{851C25B5-57DF-DDF4-B51F-558B7375E990}"/>
              </a:ext>
            </a:extLst>
          </p:cNvPr>
          <p:cNvSpPr/>
          <p:nvPr/>
        </p:nvSpPr>
        <p:spPr>
          <a:xfrm>
            <a:off x="5271089" y="2578384"/>
            <a:ext cx="6320834" cy="2905125"/>
          </a:xfrm>
          <a:custGeom>
            <a:avLst/>
            <a:gdLst>
              <a:gd name="connsiteX0" fmla="*/ 0 w 9648825"/>
              <a:gd name="connsiteY0" fmla="*/ 2943225 h 3019425"/>
              <a:gd name="connsiteX1" fmla="*/ 171450 w 9648825"/>
              <a:gd name="connsiteY1" fmla="*/ 2924175 h 3019425"/>
              <a:gd name="connsiteX2" fmla="*/ 400050 w 9648825"/>
              <a:gd name="connsiteY2" fmla="*/ 2914650 h 3019425"/>
              <a:gd name="connsiteX3" fmla="*/ 695325 w 9648825"/>
              <a:gd name="connsiteY3" fmla="*/ 2924175 h 3019425"/>
              <a:gd name="connsiteX4" fmla="*/ 800100 w 9648825"/>
              <a:gd name="connsiteY4" fmla="*/ 2943225 h 3019425"/>
              <a:gd name="connsiteX5" fmla="*/ 933450 w 9648825"/>
              <a:gd name="connsiteY5" fmla="*/ 2952750 h 3019425"/>
              <a:gd name="connsiteX6" fmla="*/ 1028700 w 9648825"/>
              <a:gd name="connsiteY6" fmla="*/ 2971800 h 3019425"/>
              <a:gd name="connsiteX7" fmla="*/ 1066800 w 9648825"/>
              <a:gd name="connsiteY7" fmla="*/ 2981325 h 3019425"/>
              <a:gd name="connsiteX8" fmla="*/ 1190625 w 9648825"/>
              <a:gd name="connsiteY8" fmla="*/ 2990850 h 3019425"/>
              <a:gd name="connsiteX9" fmla="*/ 1333500 w 9648825"/>
              <a:gd name="connsiteY9" fmla="*/ 3009900 h 3019425"/>
              <a:gd name="connsiteX10" fmla="*/ 1409700 w 9648825"/>
              <a:gd name="connsiteY10" fmla="*/ 3019425 h 3019425"/>
              <a:gd name="connsiteX11" fmla="*/ 2019300 w 9648825"/>
              <a:gd name="connsiteY11" fmla="*/ 3009900 h 3019425"/>
              <a:gd name="connsiteX12" fmla="*/ 2076450 w 9648825"/>
              <a:gd name="connsiteY12" fmla="*/ 2990850 h 3019425"/>
              <a:gd name="connsiteX13" fmla="*/ 2124075 w 9648825"/>
              <a:gd name="connsiteY13" fmla="*/ 2981325 h 3019425"/>
              <a:gd name="connsiteX14" fmla="*/ 2200275 w 9648825"/>
              <a:gd name="connsiteY14" fmla="*/ 2971800 h 3019425"/>
              <a:gd name="connsiteX15" fmla="*/ 2276475 w 9648825"/>
              <a:gd name="connsiteY15" fmla="*/ 2952750 h 3019425"/>
              <a:gd name="connsiteX16" fmla="*/ 2333625 w 9648825"/>
              <a:gd name="connsiteY16" fmla="*/ 2943225 h 3019425"/>
              <a:gd name="connsiteX17" fmla="*/ 2457450 w 9648825"/>
              <a:gd name="connsiteY17" fmla="*/ 2895600 h 3019425"/>
              <a:gd name="connsiteX18" fmla="*/ 2571750 w 9648825"/>
              <a:gd name="connsiteY18" fmla="*/ 2857500 h 3019425"/>
              <a:gd name="connsiteX19" fmla="*/ 2647950 w 9648825"/>
              <a:gd name="connsiteY19" fmla="*/ 2838450 h 3019425"/>
              <a:gd name="connsiteX20" fmla="*/ 2705100 w 9648825"/>
              <a:gd name="connsiteY20" fmla="*/ 2828925 h 3019425"/>
              <a:gd name="connsiteX21" fmla="*/ 2819400 w 9648825"/>
              <a:gd name="connsiteY21" fmla="*/ 2800350 h 3019425"/>
              <a:gd name="connsiteX22" fmla="*/ 2867025 w 9648825"/>
              <a:gd name="connsiteY22" fmla="*/ 2781300 h 3019425"/>
              <a:gd name="connsiteX23" fmla="*/ 2905125 w 9648825"/>
              <a:gd name="connsiteY23" fmla="*/ 2771775 h 3019425"/>
              <a:gd name="connsiteX24" fmla="*/ 2943225 w 9648825"/>
              <a:gd name="connsiteY24" fmla="*/ 2752725 h 3019425"/>
              <a:gd name="connsiteX25" fmla="*/ 2981325 w 9648825"/>
              <a:gd name="connsiteY25" fmla="*/ 2743200 h 3019425"/>
              <a:gd name="connsiteX26" fmla="*/ 3009900 w 9648825"/>
              <a:gd name="connsiteY26" fmla="*/ 2733675 h 3019425"/>
              <a:gd name="connsiteX27" fmla="*/ 3048000 w 9648825"/>
              <a:gd name="connsiteY27" fmla="*/ 2724150 h 3019425"/>
              <a:gd name="connsiteX28" fmla="*/ 3248025 w 9648825"/>
              <a:gd name="connsiteY28" fmla="*/ 2657475 h 3019425"/>
              <a:gd name="connsiteX29" fmla="*/ 3295650 w 9648825"/>
              <a:gd name="connsiteY29" fmla="*/ 2628900 h 3019425"/>
              <a:gd name="connsiteX30" fmla="*/ 3362325 w 9648825"/>
              <a:gd name="connsiteY30" fmla="*/ 2600325 h 3019425"/>
              <a:gd name="connsiteX31" fmla="*/ 3429000 w 9648825"/>
              <a:gd name="connsiteY31" fmla="*/ 2562225 h 3019425"/>
              <a:gd name="connsiteX32" fmla="*/ 3457575 w 9648825"/>
              <a:gd name="connsiteY32" fmla="*/ 2552700 h 3019425"/>
              <a:gd name="connsiteX33" fmla="*/ 3495675 w 9648825"/>
              <a:gd name="connsiteY33" fmla="*/ 2533650 h 3019425"/>
              <a:gd name="connsiteX34" fmla="*/ 3524250 w 9648825"/>
              <a:gd name="connsiteY34" fmla="*/ 2524125 h 3019425"/>
              <a:gd name="connsiteX35" fmla="*/ 3600450 w 9648825"/>
              <a:gd name="connsiteY35" fmla="*/ 2495550 h 3019425"/>
              <a:gd name="connsiteX36" fmla="*/ 3714750 w 9648825"/>
              <a:gd name="connsiteY36" fmla="*/ 2457450 h 3019425"/>
              <a:gd name="connsiteX37" fmla="*/ 3857625 w 9648825"/>
              <a:gd name="connsiteY37" fmla="*/ 2390775 h 3019425"/>
              <a:gd name="connsiteX38" fmla="*/ 3924300 w 9648825"/>
              <a:gd name="connsiteY38" fmla="*/ 2362200 h 3019425"/>
              <a:gd name="connsiteX39" fmla="*/ 3971925 w 9648825"/>
              <a:gd name="connsiteY39" fmla="*/ 2333625 h 3019425"/>
              <a:gd name="connsiteX40" fmla="*/ 4048125 w 9648825"/>
              <a:gd name="connsiteY40" fmla="*/ 2314575 h 3019425"/>
              <a:gd name="connsiteX41" fmla="*/ 4238625 w 9648825"/>
              <a:gd name="connsiteY41" fmla="*/ 2247900 h 3019425"/>
              <a:gd name="connsiteX42" fmla="*/ 4305300 w 9648825"/>
              <a:gd name="connsiteY42" fmla="*/ 2209800 h 3019425"/>
              <a:gd name="connsiteX43" fmla="*/ 4371975 w 9648825"/>
              <a:gd name="connsiteY43" fmla="*/ 2162175 h 3019425"/>
              <a:gd name="connsiteX44" fmla="*/ 4419600 w 9648825"/>
              <a:gd name="connsiteY44" fmla="*/ 2143125 h 3019425"/>
              <a:gd name="connsiteX45" fmla="*/ 4486275 w 9648825"/>
              <a:gd name="connsiteY45" fmla="*/ 2105025 h 3019425"/>
              <a:gd name="connsiteX46" fmla="*/ 4533900 w 9648825"/>
              <a:gd name="connsiteY46" fmla="*/ 2085975 h 3019425"/>
              <a:gd name="connsiteX47" fmla="*/ 4619625 w 9648825"/>
              <a:gd name="connsiteY47" fmla="*/ 2047875 h 3019425"/>
              <a:gd name="connsiteX48" fmla="*/ 4648200 w 9648825"/>
              <a:gd name="connsiteY48" fmla="*/ 2028825 h 3019425"/>
              <a:gd name="connsiteX49" fmla="*/ 4686300 w 9648825"/>
              <a:gd name="connsiteY49" fmla="*/ 2009775 h 3019425"/>
              <a:gd name="connsiteX50" fmla="*/ 4724400 w 9648825"/>
              <a:gd name="connsiteY50" fmla="*/ 1971675 h 3019425"/>
              <a:gd name="connsiteX51" fmla="*/ 4857750 w 9648825"/>
              <a:gd name="connsiteY51" fmla="*/ 1876425 h 3019425"/>
              <a:gd name="connsiteX52" fmla="*/ 4914900 w 9648825"/>
              <a:gd name="connsiteY52" fmla="*/ 1838325 h 3019425"/>
              <a:gd name="connsiteX53" fmla="*/ 5038725 w 9648825"/>
              <a:gd name="connsiteY53" fmla="*/ 1771650 h 3019425"/>
              <a:gd name="connsiteX54" fmla="*/ 5076825 w 9648825"/>
              <a:gd name="connsiteY54" fmla="*/ 1762125 h 3019425"/>
              <a:gd name="connsiteX55" fmla="*/ 5114925 w 9648825"/>
              <a:gd name="connsiteY55" fmla="*/ 1733550 h 3019425"/>
              <a:gd name="connsiteX56" fmla="*/ 5162550 w 9648825"/>
              <a:gd name="connsiteY56" fmla="*/ 1724025 h 3019425"/>
              <a:gd name="connsiteX57" fmla="*/ 5276850 w 9648825"/>
              <a:gd name="connsiteY57" fmla="*/ 1685925 h 3019425"/>
              <a:gd name="connsiteX58" fmla="*/ 5334000 w 9648825"/>
              <a:gd name="connsiteY58" fmla="*/ 1666875 h 3019425"/>
              <a:gd name="connsiteX59" fmla="*/ 5467350 w 9648825"/>
              <a:gd name="connsiteY59" fmla="*/ 1628775 h 3019425"/>
              <a:gd name="connsiteX60" fmla="*/ 5505450 w 9648825"/>
              <a:gd name="connsiteY60" fmla="*/ 1609725 h 3019425"/>
              <a:gd name="connsiteX61" fmla="*/ 5562600 w 9648825"/>
              <a:gd name="connsiteY61" fmla="*/ 1590675 h 3019425"/>
              <a:gd name="connsiteX62" fmla="*/ 5695950 w 9648825"/>
              <a:gd name="connsiteY62" fmla="*/ 1571625 h 3019425"/>
              <a:gd name="connsiteX63" fmla="*/ 5829300 w 9648825"/>
              <a:gd name="connsiteY63" fmla="*/ 1543050 h 3019425"/>
              <a:gd name="connsiteX64" fmla="*/ 5876925 w 9648825"/>
              <a:gd name="connsiteY64" fmla="*/ 1524000 h 3019425"/>
              <a:gd name="connsiteX65" fmla="*/ 5915025 w 9648825"/>
              <a:gd name="connsiteY65" fmla="*/ 1514475 h 3019425"/>
              <a:gd name="connsiteX66" fmla="*/ 5953125 w 9648825"/>
              <a:gd name="connsiteY66" fmla="*/ 1495425 h 3019425"/>
              <a:gd name="connsiteX67" fmla="*/ 6000750 w 9648825"/>
              <a:gd name="connsiteY67" fmla="*/ 1476375 h 3019425"/>
              <a:gd name="connsiteX68" fmla="*/ 6038850 w 9648825"/>
              <a:gd name="connsiteY68" fmla="*/ 1447800 h 3019425"/>
              <a:gd name="connsiteX69" fmla="*/ 6172200 w 9648825"/>
              <a:gd name="connsiteY69" fmla="*/ 1371600 h 3019425"/>
              <a:gd name="connsiteX70" fmla="*/ 6248400 w 9648825"/>
              <a:gd name="connsiteY70" fmla="*/ 1333500 h 3019425"/>
              <a:gd name="connsiteX71" fmla="*/ 6334125 w 9648825"/>
              <a:gd name="connsiteY71" fmla="*/ 1295400 h 3019425"/>
              <a:gd name="connsiteX72" fmla="*/ 6400800 w 9648825"/>
              <a:gd name="connsiteY72" fmla="*/ 1257300 h 3019425"/>
              <a:gd name="connsiteX73" fmla="*/ 6600825 w 9648825"/>
              <a:gd name="connsiteY73" fmla="*/ 1162050 h 3019425"/>
              <a:gd name="connsiteX74" fmla="*/ 6734175 w 9648825"/>
              <a:gd name="connsiteY74" fmla="*/ 1095375 h 3019425"/>
              <a:gd name="connsiteX75" fmla="*/ 6838950 w 9648825"/>
              <a:gd name="connsiteY75" fmla="*/ 1047750 h 3019425"/>
              <a:gd name="connsiteX76" fmla="*/ 6943725 w 9648825"/>
              <a:gd name="connsiteY76" fmla="*/ 990600 h 3019425"/>
              <a:gd name="connsiteX77" fmla="*/ 7010400 w 9648825"/>
              <a:gd name="connsiteY77" fmla="*/ 971550 h 3019425"/>
              <a:gd name="connsiteX78" fmla="*/ 7086600 w 9648825"/>
              <a:gd name="connsiteY78" fmla="*/ 923925 h 3019425"/>
              <a:gd name="connsiteX79" fmla="*/ 7134225 w 9648825"/>
              <a:gd name="connsiteY79" fmla="*/ 914400 h 3019425"/>
              <a:gd name="connsiteX80" fmla="*/ 7267575 w 9648825"/>
              <a:gd name="connsiteY80" fmla="*/ 857250 h 3019425"/>
              <a:gd name="connsiteX81" fmla="*/ 7324725 w 9648825"/>
              <a:gd name="connsiteY81" fmla="*/ 828675 h 3019425"/>
              <a:gd name="connsiteX82" fmla="*/ 7362825 w 9648825"/>
              <a:gd name="connsiteY82" fmla="*/ 809625 h 3019425"/>
              <a:gd name="connsiteX83" fmla="*/ 7439025 w 9648825"/>
              <a:gd name="connsiteY83" fmla="*/ 790575 h 3019425"/>
              <a:gd name="connsiteX84" fmla="*/ 7477125 w 9648825"/>
              <a:gd name="connsiteY84" fmla="*/ 771525 h 3019425"/>
              <a:gd name="connsiteX85" fmla="*/ 7505700 w 9648825"/>
              <a:gd name="connsiteY85" fmla="*/ 762000 h 3019425"/>
              <a:gd name="connsiteX86" fmla="*/ 7553325 w 9648825"/>
              <a:gd name="connsiteY86" fmla="*/ 733425 h 3019425"/>
              <a:gd name="connsiteX87" fmla="*/ 7610475 w 9648825"/>
              <a:gd name="connsiteY87" fmla="*/ 704850 h 3019425"/>
              <a:gd name="connsiteX88" fmla="*/ 7658100 w 9648825"/>
              <a:gd name="connsiteY88" fmla="*/ 676275 h 3019425"/>
              <a:gd name="connsiteX89" fmla="*/ 7686675 w 9648825"/>
              <a:gd name="connsiteY89" fmla="*/ 657225 h 3019425"/>
              <a:gd name="connsiteX90" fmla="*/ 7734300 w 9648825"/>
              <a:gd name="connsiteY90" fmla="*/ 647700 h 3019425"/>
              <a:gd name="connsiteX91" fmla="*/ 7829550 w 9648825"/>
              <a:gd name="connsiteY91" fmla="*/ 600075 h 3019425"/>
              <a:gd name="connsiteX92" fmla="*/ 7896225 w 9648825"/>
              <a:gd name="connsiteY92" fmla="*/ 581025 h 3019425"/>
              <a:gd name="connsiteX93" fmla="*/ 7934325 w 9648825"/>
              <a:gd name="connsiteY93" fmla="*/ 561975 h 3019425"/>
              <a:gd name="connsiteX94" fmla="*/ 8039100 w 9648825"/>
              <a:gd name="connsiteY94" fmla="*/ 533400 h 3019425"/>
              <a:gd name="connsiteX95" fmla="*/ 8162925 w 9648825"/>
              <a:gd name="connsiteY95" fmla="*/ 476250 h 3019425"/>
              <a:gd name="connsiteX96" fmla="*/ 8248650 w 9648825"/>
              <a:gd name="connsiteY96" fmla="*/ 447675 h 3019425"/>
              <a:gd name="connsiteX97" fmla="*/ 8296275 w 9648825"/>
              <a:gd name="connsiteY97" fmla="*/ 428625 h 3019425"/>
              <a:gd name="connsiteX98" fmla="*/ 8362950 w 9648825"/>
              <a:gd name="connsiteY98" fmla="*/ 419100 h 3019425"/>
              <a:gd name="connsiteX99" fmla="*/ 8429625 w 9648825"/>
              <a:gd name="connsiteY99" fmla="*/ 390525 h 3019425"/>
              <a:gd name="connsiteX100" fmla="*/ 8543925 w 9648825"/>
              <a:gd name="connsiteY100" fmla="*/ 342900 h 3019425"/>
              <a:gd name="connsiteX101" fmla="*/ 8610600 w 9648825"/>
              <a:gd name="connsiteY101" fmla="*/ 323850 h 3019425"/>
              <a:gd name="connsiteX102" fmla="*/ 8686800 w 9648825"/>
              <a:gd name="connsiteY102" fmla="*/ 295275 h 3019425"/>
              <a:gd name="connsiteX103" fmla="*/ 8743950 w 9648825"/>
              <a:gd name="connsiteY103" fmla="*/ 285750 h 3019425"/>
              <a:gd name="connsiteX104" fmla="*/ 8782050 w 9648825"/>
              <a:gd name="connsiteY104" fmla="*/ 266700 h 3019425"/>
              <a:gd name="connsiteX105" fmla="*/ 8839200 w 9648825"/>
              <a:gd name="connsiteY105" fmla="*/ 247650 h 3019425"/>
              <a:gd name="connsiteX106" fmla="*/ 8867775 w 9648825"/>
              <a:gd name="connsiteY106" fmla="*/ 238125 h 3019425"/>
              <a:gd name="connsiteX107" fmla="*/ 8915400 w 9648825"/>
              <a:gd name="connsiteY107" fmla="*/ 219075 h 3019425"/>
              <a:gd name="connsiteX108" fmla="*/ 9048750 w 9648825"/>
              <a:gd name="connsiteY108" fmla="*/ 190500 h 3019425"/>
              <a:gd name="connsiteX109" fmla="*/ 9134475 w 9648825"/>
              <a:gd name="connsiteY109" fmla="*/ 152400 h 3019425"/>
              <a:gd name="connsiteX110" fmla="*/ 9172575 w 9648825"/>
              <a:gd name="connsiteY110" fmla="*/ 142875 h 3019425"/>
              <a:gd name="connsiteX111" fmla="*/ 9201150 w 9648825"/>
              <a:gd name="connsiteY111" fmla="*/ 133350 h 3019425"/>
              <a:gd name="connsiteX112" fmla="*/ 9239250 w 9648825"/>
              <a:gd name="connsiteY112" fmla="*/ 123825 h 3019425"/>
              <a:gd name="connsiteX113" fmla="*/ 9267825 w 9648825"/>
              <a:gd name="connsiteY113" fmla="*/ 114300 h 3019425"/>
              <a:gd name="connsiteX114" fmla="*/ 9372600 w 9648825"/>
              <a:gd name="connsiteY114" fmla="*/ 95250 h 3019425"/>
              <a:gd name="connsiteX115" fmla="*/ 9401175 w 9648825"/>
              <a:gd name="connsiteY115" fmla="*/ 85725 h 3019425"/>
              <a:gd name="connsiteX116" fmla="*/ 9439275 w 9648825"/>
              <a:gd name="connsiteY116" fmla="*/ 76200 h 3019425"/>
              <a:gd name="connsiteX117" fmla="*/ 9477375 w 9648825"/>
              <a:gd name="connsiteY117" fmla="*/ 57150 h 3019425"/>
              <a:gd name="connsiteX118" fmla="*/ 9515475 w 9648825"/>
              <a:gd name="connsiteY118" fmla="*/ 47625 h 3019425"/>
              <a:gd name="connsiteX119" fmla="*/ 9563100 w 9648825"/>
              <a:gd name="connsiteY119" fmla="*/ 28575 h 3019425"/>
              <a:gd name="connsiteX120" fmla="*/ 9648825 w 9648825"/>
              <a:gd name="connsiteY120" fmla="*/ 0 h 3019425"/>
              <a:gd name="connsiteX0" fmla="*/ 0 w 9648825"/>
              <a:gd name="connsiteY0" fmla="*/ 2973479 h 3049679"/>
              <a:gd name="connsiteX1" fmla="*/ 171450 w 9648825"/>
              <a:gd name="connsiteY1" fmla="*/ 2954429 h 3049679"/>
              <a:gd name="connsiteX2" fmla="*/ 400050 w 9648825"/>
              <a:gd name="connsiteY2" fmla="*/ 2944904 h 3049679"/>
              <a:gd name="connsiteX3" fmla="*/ 695325 w 9648825"/>
              <a:gd name="connsiteY3" fmla="*/ 2954429 h 3049679"/>
              <a:gd name="connsiteX4" fmla="*/ 800100 w 9648825"/>
              <a:gd name="connsiteY4" fmla="*/ 2973479 h 3049679"/>
              <a:gd name="connsiteX5" fmla="*/ 933450 w 9648825"/>
              <a:gd name="connsiteY5" fmla="*/ 2983004 h 3049679"/>
              <a:gd name="connsiteX6" fmla="*/ 1028700 w 9648825"/>
              <a:gd name="connsiteY6" fmla="*/ 3002054 h 3049679"/>
              <a:gd name="connsiteX7" fmla="*/ 1066800 w 9648825"/>
              <a:gd name="connsiteY7" fmla="*/ 3011579 h 3049679"/>
              <a:gd name="connsiteX8" fmla="*/ 1190625 w 9648825"/>
              <a:gd name="connsiteY8" fmla="*/ 3021104 h 3049679"/>
              <a:gd name="connsiteX9" fmla="*/ 1333500 w 9648825"/>
              <a:gd name="connsiteY9" fmla="*/ 3040154 h 3049679"/>
              <a:gd name="connsiteX10" fmla="*/ 1409700 w 9648825"/>
              <a:gd name="connsiteY10" fmla="*/ 3049679 h 3049679"/>
              <a:gd name="connsiteX11" fmla="*/ 2019300 w 9648825"/>
              <a:gd name="connsiteY11" fmla="*/ 3040154 h 3049679"/>
              <a:gd name="connsiteX12" fmla="*/ 2076450 w 9648825"/>
              <a:gd name="connsiteY12" fmla="*/ 3021104 h 3049679"/>
              <a:gd name="connsiteX13" fmla="*/ 2124075 w 9648825"/>
              <a:gd name="connsiteY13" fmla="*/ 3011579 h 3049679"/>
              <a:gd name="connsiteX14" fmla="*/ 2200275 w 9648825"/>
              <a:gd name="connsiteY14" fmla="*/ 3002054 h 3049679"/>
              <a:gd name="connsiteX15" fmla="*/ 2276475 w 9648825"/>
              <a:gd name="connsiteY15" fmla="*/ 2983004 h 3049679"/>
              <a:gd name="connsiteX16" fmla="*/ 2333625 w 9648825"/>
              <a:gd name="connsiteY16" fmla="*/ 2973479 h 3049679"/>
              <a:gd name="connsiteX17" fmla="*/ 2457450 w 9648825"/>
              <a:gd name="connsiteY17" fmla="*/ 2925854 h 3049679"/>
              <a:gd name="connsiteX18" fmla="*/ 2571750 w 9648825"/>
              <a:gd name="connsiteY18" fmla="*/ 2887754 h 3049679"/>
              <a:gd name="connsiteX19" fmla="*/ 2647950 w 9648825"/>
              <a:gd name="connsiteY19" fmla="*/ 2868704 h 3049679"/>
              <a:gd name="connsiteX20" fmla="*/ 2705100 w 9648825"/>
              <a:gd name="connsiteY20" fmla="*/ 2859179 h 3049679"/>
              <a:gd name="connsiteX21" fmla="*/ 2819400 w 9648825"/>
              <a:gd name="connsiteY21" fmla="*/ 2830604 h 3049679"/>
              <a:gd name="connsiteX22" fmla="*/ 2867025 w 9648825"/>
              <a:gd name="connsiteY22" fmla="*/ 2811554 h 3049679"/>
              <a:gd name="connsiteX23" fmla="*/ 2905125 w 9648825"/>
              <a:gd name="connsiteY23" fmla="*/ 2802029 h 3049679"/>
              <a:gd name="connsiteX24" fmla="*/ 2943225 w 9648825"/>
              <a:gd name="connsiteY24" fmla="*/ 2782979 h 3049679"/>
              <a:gd name="connsiteX25" fmla="*/ 2981325 w 9648825"/>
              <a:gd name="connsiteY25" fmla="*/ 2773454 h 3049679"/>
              <a:gd name="connsiteX26" fmla="*/ 3009900 w 9648825"/>
              <a:gd name="connsiteY26" fmla="*/ 2763929 h 3049679"/>
              <a:gd name="connsiteX27" fmla="*/ 3048000 w 9648825"/>
              <a:gd name="connsiteY27" fmla="*/ 2754404 h 3049679"/>
              <a:gd name="connsiteX28" fmla="*/ 3248025 w 9648825"/>
              <a:gd name="connsiteY28" fmla="*/ 2687729 h 3049679"/>
              <a:gd name="connsiteX29" fmla="*/ 3295650 w 9648825"/>
              <a:gd name="connsiteY29" fmla="*/ 2659154 h 3049679"/>
              <a:gd name="connsiteX30" fmla="*/ 3362325 w 9648825"/>
              <a:gd name="connsiteY30" fmla="*/ 2630579 h 3049679"/>
              <a:gd name="connsiteX31" fmla="*/ 3429000 w 9648825"/>
              <a:gd name="connsiteY31" fmla="*/ 2592479 h 3049679"/>
              <a:gd name="connsiteX32" fmla="*/ 3457575 w 9648825"/>
              <a:gd name="connsiteY32" fmla="*/ 2582954 h 3049679"/>
              <a:gd name="connsiteX33" fmla="*/ 3495675 w 9648825"/>
              <a:gd name="connsiteY33" fmla="*/ 2563904 h 3049679"/>
              <a:gd name="connsiteX34" fmla="*/ 3524250 w 9648825"/>
              <a:gd name="connsiteY34" fmla="*/ 2554379 h 3049679"/>
              <a:gd name="connsiteX35" fmla="*/ 3600450 w 9648825"/>
              <a:gd name="connsiteY35" fmla="*/ 2525804 h 3049679"/>
              <a:gd name="connsiteX36" fmla="*/ 3714750 w 9648825"/>
              <a:gd name="connsiteY36" fmla="*/ 2487704 h 3049679"/>
              <a:gd name="connsiteX37" fmla="*/ 3857625 w 9648825"/>
              <a:gd name="connsiteY37" fmla="*/ 2421029 h 3049679"/>
              <a:gd name="connsiteX38" fmla="*/ 3924300 w 9648825"/>
              <a:gd name="connsiteY38" fmla="*/ 2392454 h 3049679"/>
              <a:gd name="connsiteX39" fmla="*/ 3971925 w 9648825"/>
              <a:gd name="connsiteY39" fmla="*/ 2363879 h 3049679"/>
              <a:gd name="connsiteX40" fmla="*/ 4048125 w 9648825"/>
              <a:gd name="connsiteY40" fmla="*/ 2344829 h 3049679"/>
              <a:gd name="connsiteX41" fmla="*/ 4238625 w 9648825"/>
              <a:gd name="connsiteY41" fmla="*/ 2278154 h 3049679"/>
              <a:gd name="connsiteX42" fmla="*/ 4305300 w 9648825"/>
              <a:gd name="connsiteY42" fmla="*/ 2240054 h 3049679"/>
              <a:gd name="connsiteX43" fmla="*/ 4371975 w 9648825"/>
              <a:gd name="connsiteY43" fmla="*/ 2192429 h 3049679"/>
              <a:gd name="connsiteX44" fmla="*/ 4419600 w 9648825"/>
              <a:gd name="connsiteY44" fmla="*/ 2173379 h 3049679"/>
              <a:gd name="connsiteX45" fmla="*/ 4486275 w 9648825"/>
              <a:gd name="connsiteY45" fmla="*/ 2135279 h 3049679"/>
              <a:gd name="connsiteX46" fmla="*/ 4533900 w 9648825"/>
              <a:gd name="connsiteY46" fmla="*/ 2116229 h 3049679"/>
              <a:gd name="connsiteX47" fmla="*/ 4619625 w 9648825"/>
              <a:gd name="connsiteY47" fmla="*/ 2078129 h 3049679"/>
              <a:gd name="connsiteX48" fmla="*/ 4648200 w 9648825"/>
              <a:gd name="connsiteY48" fmla="*/ 2059079 h 3049679"/>
              <a:gd name="connsiteX49" fmla="*/ 4686300 w 9648825"/>
              <a:gd name="connsiteY49" fmla="*/ 2040029 h 3049679"/>
              <a:gd name="connsiteX50" fmla="*/ 4724400 w 9648825"/>
              <a:gd name="connsiteY50" fmla="*/ 2001929 h 3049679"/>
              <a:gd name="connsiteX51" fmla="*/ 4857750 w 9648825"/>
              <a:gd name="connsiteY51" fmla="*/ 1906679 h 3049679"/>
              <a:gd name="connsiteX52" fmla="*/ 4914900 w 9648825"/>
              <a:gd name="connsiteY52" fmla="*/ 1868579 h 3049679"/>
              <a:gd name="connsiteX53" fmla="*/ 5038725 w 9648825"/>
              <a:gd name="connsiteY53" fmla="*/ 1801904 h 3049679"/>
              <a:gd name="connsiteX54" fmla="*/ 5076825 w 9648825"/>
              <a:gd name="connsiteY54" fmla="*/ 1792379 h 3049679"/>
              <a:gd name="connsiteX55" fmla="*/ 5114925 w 9648825"/>
              <a:gd name="connsiteY55" fmla="*/ 1763804 h 3049679"/>
              <a:gd name="connsiteX56" fmla="*/ 5162550 w 9648825"/>
              <a:gd name="connsiteY56" fmla="*/ 1754279 h 3049679"/>
              <a:gd name="connsiteX57" fmla="*/ 5276850 w 9648825"/>
              <a:gd name="connsiteY57" fmla="*/ 1716179 h 3049679"/>
              <a:gd name="connsiteX58" fmla="*/ 5334000 w 9648825"/>
              <a:gd name="connsiteY58" fmla="*/ 1697129 h 3049679"/>
              <a:gd name="connsiteX59" fmla="*/ 5467350 w 9648825"/>
              <a:gd name="connsiteY59" fmla="*/ 1659029 h 3049679"/>
              <a:gd name="connsiteX60" fmla="*/ 5505450 w 9648825"/>
              <a:gd name="connsiteY60" fmla="*/ 1639979 h 3049679"/>
              <a:gd name="connsiteX61" fmla="*/ 5562600 w 9648825"/>
              <a:gd name="connsiteY61" fmla="*/ 1620929 h 3049679"/>
              <a:gd name="connsiteX62" fmla="*/ 5695950 w 9648825"/>
              <a:gd name="connsiteY62" fmla="*/ 1601879 h 3049679"/>
              <a:gd name="connsiteX63" fmla="*/ 5829300 w 9648825"/>
              <a:gd name="connsiteY63" fmla="*/ 1573304 h 3049679"/>
              <a:gd name="connsiteX64" fmla="*/ 5876925 w 9648825"/>
              <a:gd name="connsiteY64" fmla="*/ 1554254 h 3049679"/>
              <a:gd name="connsiteX65" fmla="*/ 5915025 w 9648825"/>
              <a:gd name="connsiteY65" fmla="*/ 1544729 h 3049679"/>
              <a:gd name="connsiteX66" fmla="*/ 5953125 w 9648825"/>
              <a:gd name="connsiteY66" fmla="*/ 1525679 h 3049679"/>
              <a:gd name="connsiteX67" fmla="*/ 6000750 w 9648825"/>
              <a:gd name="connsiteY67" fmla="*/ 1506629 h 3049679"/>
              <a:gd name="connsiteX68" fmla="*/ 6038850 w 9648825"/>
              <a:gd name="connsiteY68" fmla="*/ 1478054 h 3049679"/>
              <a:gd name="connsiteX69" fmla="*/ 6172200 w 9648825"/>
              <a:gd name="connsiteY69" fmla="*/ 1401854 h 3049679"/>
              <a:gd name="connsiteX70" fmla="*/ 6248400 w 9648825"/>
              <a:gd name="connsiteY70" fmla="*/ 1363754 h 3049679"/>
              <a:gd name="connsiteX71" fmla="*/ 6334125 w 9648825"/>
              <a:gd name="connsiteY71" fmla="*/ 1325654 h 3049679"/>
              <a:gd name="connsiteX72" fmla="*/ 6400800 w 9648825"/>
              <a:gd name="connsiteY72" fmla="*/ 1287554 h 3049679"/>
              <a:gd name="connsiteX73" fmla="*/ 6600825 w 9648825"/>
              <a:gd name="connsiteY73" fmla="*/ 1192304 h 3049679"/>
              <a:gd name="connsiteX74" fmla="*/ 6734175 w 9648825"/>
              <a:gd name="connsiteY74" fmla="*/ 1125629 h 3049679"/>
              <a:gd name="connsiteX75" fmla="*/ 6838950 w 9648825"/>
              <a:gd name="connsiteY75" fmla="*/ 1078004 h 3049679"/>
              <a:gd name="connsiteX76" fmla="*/ 6943725 w 9648825"/>
              <a:gd name="connsiteY76" fmla="*/ 1020854 h 3049679"/>
              <a:gd name="connsiteX77" fmla="*/ 7010400 w 9648825"/>
              <a:gd name="connsiteY77" fmla="*/ 1001804 h 3049679"/>
              <a:gd name="connsiteX78" fmla="*/ 7086600 w 9648825"/>
              <a:gd name="connsiteY78" fmla="*/ 954179 h 3049679"/>
              <a:gd name="connsiteX79" fmla="*/ 7134225 w 9648825"/>
              <a:gd name="connsiteY79" fmla="*/ 944654 h 3049679"/>
              <a:gd name="connsiteX80" fmla="*/ 7267575 w 9648825"/>
              <a:gd name="connsiteY80" fmla="*/ 887504 h 3049679"/>
              <a:gd name="connsiteX81" fmla="*/ 7324725 w 9648825"/>
              <a:gd name="connsiteY81" fmla="*/ 858929 h 3049679"/>
              <a:gd name="connsiteX82" fmla="*/ 7362825 w 9648825"/>
              <a:gd name="connsiteY82" fmla="*/ 839879 h 3049679"/>
              <a:gd name="connsiteX83" fmla="*/ 7439025 w 9648825"/>
              <a:gd name="connsiteY83" fmla="*/ 820829 h 3049679"/>
              <a:gd name="connsiteX84" fmla="*/ 7477125 w 9648825"/>
              <a:gd name="connsiteY84" fmla="*/ 801779 h 3049679"/>
              <a:gd name="connsiteX85" fmla="*/ 7505700 w 9648825"/>
              <a:gd name="connsiteY85" fmla="*/ 792254 h 3049679"/>
              <a:gd name="connsiteX86" fmla="*/ 7553325 w 9648825"/>
              <a:gd name="connsiteY86" fmla="*/ 763679 h 3049679"/>
              <a:gd name="connsiteX87" fmla="*/ 7610475 w 9648825"/>
              <a:gd name="connsiteY87" fmla="*/ 735104 h 3049679"/>
              <a:gd name="connsiteX88" fmla="*/ 7658100 w 9648825"/>
              <a:gd name="connsiteY88" fmla="*/ 706529 h 3049679"/>
              <a:gd name="connsiteX89" fmla="*/ 7686675 w 9648825"/>
              <a:gd name="connsiteY89" fmla="*/ 687479 h 3049679"/>
              <a:gd name="connsiteX90" fmla="*/ 7734300 w 9648825"/>
              <a:gd name="connsiteY90" fmla="*/ 677954 h 3049679"/>
              <a:gd name="connsiteX91" fmla="*/ 7829550 w 9648825"/>
              <a:gd name="connsiteY91" fmla="*/ 630329 h 3049679"/>
              <a:gd name="connsiteX92" fmla="*/ 7896225 w 9648825"/>
              <a:gd name="connsiteY92" fmla="*/ 611279 h 3049679"/>
              <a:gd name="connsiteX93" fmla="*/ 7934325 w 9648825"/>
              <a:gd name="connsiteY93" fmla="*/ 592229 h 3049679"/>
              <a:gd name="connsiteX94" fmla="*/ 8039100 w 9648825"/>
              <a:gd name="connsiteY94" fmla="*/ 563654 h 3049679"/>
              <a:gd name="connsiteX95" fmla="*/ 8162925 w 9648825"/>
              <a:gd name="connsiteY95" fmla="*/ 506504 h 3049679"/>
              <a:gd name="connsiteX96" fmla="*/ 8248650 w 9648825"/>
              <a:gd name="connsiteY96" fmla="*/ 477929 h 3049679"/>
              <a:gd name="connsiteX97" fmla="*/ 8296275 w 9648825"/>
              <a:gd name="connsiteY97" fmla="*/ 458879 h 3049679"/>
              <a:gd name="connsiteX98" fmla="*/ 8362950 w 9648825"/>
              <a:gd name="connsiteY98" fmla="*/ 449354 h 3049679"/>
              <a:gd name="connsiteX99" fmla="*/ 8429625 w 9648825"/>
              <a:gd name="connsiteY99" fmla="*/ 420779 h 3049679"/>
              <a:gd name="connsiteX100" fmla="*/ 8543925 w 9648825"/>
              <a:gd name="connsiteY100" fmla="*/ 373154 h 3049679"/>
              <a:gd name="connsiteX101" fmla="*/ 8610600 w 9648825"/>
              <a:gd name="connsiteY101" fmla="*/ 354104 h 3049679"/>
              <a:gd name="connsiteX102" fmla="*/ 8686800 w 9648825"/>
              <a:gd name="connsiteY102" fmla="*/ 325529 h 3049679"/>
              <a:gd name="connsiteX103" fmla="*/ 8743950 w 9648825"/>
              <a:gd name="connsiteY103" fmla="*/ 316004 h 3049679"/>
              <a:gd name="connsiteX104" fmla="*/ 8782050 w 9648825"/>
              <a:gd name="connsiteY104" fmla="*/ 296954 h 3049679"/>
              <a:gd name="connsiteX105" fmla="*/ 8839200 w 9648825"/>
              <a:gd name="connsiteY105" fmla="*/ 277904 h 3049679"/>
              <a:gd name="connsiteX106" fmla="*/ 8867775 w 9648825"/>
              <a:gd name="connsiteY106" fmla="*/ 268379 h 3049679"/>
              <a:gd name="connsiteX107" fmla="*/ 8915400 w 9648825"/>
              <a:gd name="connsiteY107" fmla="*/ 249329 h 3049679"/>
              <a:gd name="connsiteX108" fmla="*/ 9048750 w 9648825"/>
              <a:gd name="connsiteY108" fmla="*/ 220754 h 3049679"/>
              <a:gd name="connsiteX109" fmla="*/ 9134475 w 9648825"/>
              <a:gd name="connsiteY109" fmla="*/ 182654 h 3049679"/>
              <a:gd name="connsiteX110" fmla="*/ 9172575 w 9648825"/>
              <a:gd name="connsiteY110" fmla="*/ 173129 h 3049679"/>
              <a:gd name="connsiteX111" fmla="*/ 9201150 w 9648825"/>
              <a:gd name="connsiteY111" fmla="*/ 163604 h 3049679"/>
              <a:gd name="connsiteX112" fmla="*/ 9239250 w 9648825"/>
              <a:gd name="connsiteY112" fmla="*/ 154079 h 3049679"/>
              <a:gd name="connsiteX113" fmla="*/ 9410700 w 9648825"/>
              <a:gd name="connsiteY113" fmla="*/ 1679 h 3049679"/>
              <a:gd name="connsiteX114" fmla="*/ 9372600 w 9648825"/>
              <a:gd name="connsiteY114" fmla="*/ 125504 h 3049679"/>
              <a:gd name="connsiteX115" fmla="*/ 9401175 w 9648825"/>
              <a:gd name="connsiteY115" fmla="*/ 115979 h 3049679"/>
              <a:gd name="connsiteX116" fmla="*/ 9439275 w 9648825"/>
              <a:gd name="connsiteY116" fmla="*/ 106454 h 3049679"/>
              <a:gd name="connsiteX117" fmla="*/ 9477375 w 9648825"/>
              <a:gd name="connsiteY117" fmla="*/ 87404 h 3049679"/>
              <a:gd name="connsiteX118" fmla="*/ 9515475 w 9648825"/>
              <a:gd name="connsiteY118" fmla="*/ 77879 h 3049679"/>
              <a:gd name="connsiteX119" fmla="*/ 9563100 w 9648825"/>
              <a:gd name="connsiteY119" fmla="*/ 58829 h 3049679"/>
              <a:gd name="connsiteX120" fmla="*/ 9648825 w 9648825"/>
              <a:gd name="connsiteY120" fmla="*/ 30254 h 3049679"/>
              <a:gd name="connsiteX0" fmla="*/ 0 w 9563100"/>
              <a:gd name="connsiteY0" fmla="*/ 2973479 h 3049679"/>
              <a:gd name="connsiteX1" fmla="*/ 171450 w 9563100"/>
              <a:gd name="connsiteY1" fmla="*/ 2954429 h 3049679"/>
              <a:gd name="connsiteX2" fmla="*/ 400050 w 9563100"/>
              <a:gd name="connsiteY2" fmla="*/ 2944904 h 3049679"/>
              <a:gd name="connsiteX3" fmla="*/ 695325 w 9563100"/>
              <a:gd name="connsiteY3" fmla="*/ 2954429 h 3049679"/>
              <a:gd name="connsiteX4" fmla="*/ 800100 w 9563100"/>
              <a:gd name="connsiteY4" fmla="*/ 2973479 h 3049679"/>
              <a:gd name="connsiteX5" fmla="*/ 933450 w 9563100"/>
              <a:gd name="connsiteY5" fmla="*/ 2983004 h 3049679"/>
              <a:gd name="connsiteX6" fmla="*/ 1028700 w 9563100"/>
              <a:gd name="connsiteY6" fmla="*/ 3002054 h 3049679"/>
              <a:gd name="connsiteX7" fmla="*/ 1066800 w 9563100"/>
              <a:gd name="connsiteY7" fmla="*/ 3011579 h 3049679"/>
              <a:gd name="connsiteX8" fmla="*/ 1190625 w 9563100"/>
              <a:gd name="connsiteY8" fmla="*/ 3021104 h 3049679"/>
              <a:gd name="connsiteX9" fmla="*/ 1333500 w 9563100"/>
              <a:gd name="connsiteY9" fmla="*/ 3040154 h 3049679"/>
              <a:gd name="connsiteX10" fmla="*/ 1409700 w 9563100"/>
              <a:gd name="connsiteY10" fmla="*/ 3049679 h 3049679"/>
              <a:gd name="connsiteX11" fmla="*/ 2019300 w 9563100"/>
              <a:gd name="connsiteY11" fmla="*/ 3040154 h 3049679"/>
              <a:gd name="connsiteX12" fmla="*/ 2076450 w 9563100"/>
              <a:gd name="connsiteY12" fmla="*/ 3021104 h 3049679"/>
              <a:gd name="connsiteX13" fmla="*/ 2124075 w 9563100"/>
              <a:gd name="connsiteY13" fmla="*/ 3011579 h 3049679"/>
              <a:gd name="connsiteX14" fmla="*/ 2200275 w 9563100"/>
              <a:gd name="connsiteY14" fmla="*/ 3002054 h 3049679"/>
              <a:gd name="connsiteX15" fmla="*/ 2276475 w 9563100"/>
              <a:gd name="connsiteY15" fmla="*/ 2983004 h 3049679"/>
              <a:gd name="connsiteX16" fmla="*/ 2333625 w 9563100"/>
              <a:gd name="connsiteY16" fmla="*/ 2973479 h 3049679"/>
              <a:gd name="connsiteX17" fmla="*/ 2457450 w 9563100"/>
              <a:gd name="connsiteY17" fmla="*/ 2925854 h 3049679"/>
              <a:gd name="connsiteX18" fmla="*/ 2571750 w 9563100"/>
              <a:gd name="connsiteY18" fmla="*/ 2887754 h 3049679"/>
              <a:gd name="connsiteX19" fmla="*/ 2647950 w 9563100"/>
              <a:gd name="connsiteY19" fmla="*/ 2868704 h 3049679"/>
              <a:gd name="connsiteX20" fmla="*/ 2705100 w 9563100"/>
              <a:gd name="connsiteY20" fmla="*/ 2859179 h 3049679"/>
              <a:gd name="connsiteX21" fmla="*/ 2819400 w 9563100"/>
              <a:gd name="connsiteY21" fmla="*/ 2830604 h 3049679"/>
              <a:gd name="connsiteX22" fmla="*/ 2867025 w 9563100"/>
              <a:gd name="connsiteY22" fmla="*/ 2811554 h 3049679"/>
              <a:gd name="connsiteX23" fmla="*/ 2905125 w 9563100"/>
              <a:gd name="connsiteY23" fmla="*/ 2802029 h 3049679"/>
              <a:gd name="connsiteX24" fmla="*/ 2943225 w 9563100"/>
              <a:gd name="connsiteY24" fmla="*/ 2782979 h 3049679"/>
              <a:gd name="connsiteX25" fmla="*/ 2981325 w 9563100"/>
              <a:gd name="connsiteY25" fmla="*/ 2773454 h 3049679"/>
              <a:gd name="connsiteX26" fmla="*/ 3009900 w 9563100"/>
              <a:gd name="connsiteY26" fmla="*/ 2763929 h 3049679"/>
              <a:gd name="connsiteX27" fmla="*/ 3048000 w 9563100"/>
              <a:gd name="connsiteY27" fmla="*/ 2754404 h 3049679"/>
              <a:gd name="connsiteX28" fmla="*/ 3248025 w 9563100"/>
              <a:gd name="connsiteY28" fmla="*/ 2687729 h 3049679"/>
              <a:gd name="connsiteX29" fmla="*/ 3295650 w 9563100"/>
              <a:gd name="connsiteY29" fmla="*/ 2659154 h 3049679"/>
              <a:gd name="connsiteX30" fmla="*/ 3362325 w 9563100"/>
              <a:gd name="connsiteY30" fmla="*/ 2630579 h 3049679"/>
              <a:gd name="connsiteX31" fmla="*/ 3429000 w 9563100"/>
              <a:gd name="connsiteY31" fmla="*/ 2592479 h 3049679"/>
              <a:gd name="connsiteX32" fmla="*/ 3457575 w 9563100"/>
              <a:gd name="connsiteY32" fmla="*/ 2582954 h 3049679"/>
              <a:gd name="connsiteX33" fmla="*/ 3495675 w 9563100"/>
              <a:gd name="connsiteY33" fmla="*/ 2563904 h 3049679"/>
              <a:gd name="connsiteX34" fmla="*/ 3524250 w 9563100"/>
              <a:gd name="connsiteY34" fmla="*/ 2554379 h 3049679"/>
              <a:gd name="connsiteX35" fmla="*/ 3600450 w 9563100"/>
              <a:gd name="connsiteY35" fmla="*/ 2525804 h 3049679"/>
              <a:gd name="connsiteX36" fmla="*/ 3714750 w 9563100"/>
              <a:gd name="connsiteY36" fmla="*/ 2487704 h 3049679"/>
              <a:gd name="connsiteX37" fmla="*/ 3857625 w 9563100"/>
              <a:gd name="connsiteY37" fmla="*/ 2421029 h 3049679"/>
              <a:gd name="connsiteX38" fmla="*/ 3924300 w 9563100"/>
              <a:gd name="connsiteY38" fmla="*/ 2392454 h 3049679"/>
              <a:gd name="connsiteX39" fmla="*/ 3971925 w 9563100"/>
              <a:gd name="connsiteY39" fmla="*/ 2363879 h 3049679"/>
              <a:gd name="connsiteX40" fmla="*/ 4048125 w 9563100"/>
              <a:gd name="connsiteY40" fmla="*/ 2344829 h 3049679"/>
              <a:gd name="connsiteX41" fmla="*/ 4238625 w 9563100"/>
              <a:gd name="connsiteY41" fmla="*/ 2278154 h 3049679"/>
              <a:gd name="connsiteX42" fmla="*/ 4305300 w 9563100"/>
              <a:gd name="connsiteY42" fmla="*/ 2240054 h 3049679"/>
              <a:gd name="connsiteX43" fmla="*/ 4371975 w 9563100"/>
              <a:gd name="connsiteY43" fmla="*/ 2192429 h 3049679"/>
              <a:gd name="connsiteX44" fmla="*/ 4419600 w 9563100"/>
              <a:gd name="connsiteY44" fmla="*/ 2173379 h 3049679"/>
              <a:gd name="connsiteX45" fmla="*/ 4486275 w 9563100"/>
              <a:gd name="connsiteY45" fmla="*/ 2135279 h 3049679"/>
              <a:gd name="connsiteX46" fmla="*/ 4533900 w 9563100"/>
              <a:gd name="connsiteY46" fmla="*/ 2116229 h 3049679"/>
              <a:gd name="connsiteX47" fmla="*/ 4619625 w 9563100"/>
              <a:gd name="connsiteY47" fmla="*/ 2078129 h 3049679"/>
              <a:gd name="connsiteX48" fmla="*/ 4648200 w 9563100"/>
              <a:gd name="connsiteY48" fmla="*/ 2059079 h 3049679"/>
              <a:gd name="connsiteX49" fmla="*/ 4686300 w 9563100"/>
              <a:gd name="connsiteY49" fmla="*/ 2040029 h 3049679"/>
              <a:gd name="connsiteX50" fmla="*/ 4724400 w 9563100"/>
              <a:gd name="connsiteY50" fmla="*/ 2001929 h 3049679"/>
              <a:gd name="connsiteX51" fmla="*/ 4857750 w 9563100"/>
              <a:gd name="connsiteY51" fmla="*/ 1906679 h 3049679"/>
              <a:gd name="connsiteX52" fmla="*/ 4914900 w 9563100"/>
              <a:gd name="connsiteY52" fmla="*/ 1868579 h 3049679"/>
              <a:gd name="connsiteX53" fmla="*/ 5038725 w 9563100"/>
              <a:gd name="connsiteY53" fmla="*/ 1801904 h 3049679"/>
              <a:gd name="connsiteX54" fmla="*/ 5076825 w 9563100"/>
              <a:gd name="connsiteY54" fmla="*/ 1792379 h 3049679"/>
              <a:gd name="connsiteX55" fmla="*/ 5114925 w 9563100"/>
              <a:gd name="connsiteY55" fmla="*/ 1763804 h 3049679"/>
              <a:gd name="connsiteX56" fmla="*/ 5162550 w 9563100"/>
              <a:gd name="connsiteY56" fmla="*/ 1754279 h 3049679"/>
              <a:gd name="connsiteX57" fmla="*/ 5276850 w 9563100"/>
              <a:gd name="connsiteY57" fmla="*/ 1716179 h 3049679"/>
              <a:gd name="connsiteX58" fmla="*/ 5334000 w 9563100"/>
              <a:gd name="connsiteY58" fmla="*/ 1697129 h 3049679"/>
              <a:gd name="connsiteX59" fmla="*/ 5467350 w 9563100"/>
              <a:gd name="connsiteY59" fmla="*/ 1659029 h 3049679"/>
              <a:gd name="connsiteX60" fmla="*/ 5505450 w 9563100"/>
              <a:gd name="connsiteY60" fmla="*/ 1639979 h 3049679"/>
              <a:gd name="connsiteX61" fmla="*/ 5562600 w 9563100"/>
              <a:gd name="connsiteY61" fmla="*/ 1620929 h 3049679"/>
              <a:gd name="connsiteX62" fmla="*/ 5695950 w 9563100"/>
              <a:gd name="connsiteY62" fmla="*/ 1601879 h 3049679"/>
              <a:gd name="connsiteX63" fmla="*/ 5829300 w 9563100"/>
              <a:gd name="connsiteY63" fmla="*/ 1573304 h 3049679"/>
              <a:gd name="connsiteX64" fmla="*/ 5876925 w 9563100"/>
              <a:gd name="connsiteY64" fmla="*/ 1554254 h 3049679"/>
              <a:gd name="connsiteX65" fmla="*/ 5915025 w 9563100"/>
              <a:gd name="connsiteY65" fmla="*/ 1544729 h 3049679"/>
              <a:gd name="connsiteX66" fmla="*/ 5953125 w 9563100"/>
              <a:gd name="connsiteY66" fmla="*/ 1525679 h 3049679"/>
              <a:gd name="connsiteX67" fmla="*/ 6000750 w 9563100"/>
              <a:gd name="connsiteY67" fmla="*/ 1506629 h 3049679"/>
              <a:gd name="connsiteX68" fmla="*/ 6038850 w 9563100"/>
              <a:gd name="connsiteY68" fmla="*/ 1478054 h 3049679"/>
              <a:gd name="connsiteX69" fmla="*/ 6172200 w 9563100"/>
              <a:gd name="connsiteY69" fmla="*/ 1401854 h 3049679"/>
              <a:gd name="connsiteX70" fmla="*/ 6248400 w 9563100"/>
              <a:gd name="connsiteY70" fmla="*/ 1363754 h 3049679"/>
              <a:gd name="connsiteX71" fmla="*/ 6334125 w 9563100"/>
              <a:gd name="connsiteY71" fmla="*/ 1325654 h 3049679"/>
              <a:gd name="connsiteX72" fmla="*/ 6400800 w 9563100"/>
              <a:gd name="connsiteY72" fmla="*/ 1287554 h 3049679"/>
              <a:gd name="connsiteX73" fmla="*/ 6600825 w 9563100"/>
              <a:gd name="connsiteY73" fmla="*/ 1192304 h 3049679"/>
              <a:gd name="connsiteX74" fmla="*/ 6734175 w 9563100"/>
              <a:gd name="connsiteY74" fmla="*/ 1125629 h 3049679"/>
              <a:gd name="connsiteX75" fmla="*/ 6838950 w 9563100"/>
              <a:gd name="connsiteY75" fmla="*/ 1078004 h 3049679"/>
              <a:gd name="connsiteX76" fmla="*/ 6943725 w 9563100"/>
              <a:gd name="connsiteY76" fmla="*/ 1020854 h 3049679"/>
              <a:gd name="connsiteX77" fmla="*/ 7010400 w 9563100"/>
              <a:gd name="connsiteY77" fmla="*/ 1001804 h 3049679"/>
              <a:gd name="connsiteX78" fmla="*/ 7086600 w 9563100"/>
              <a:gd name="connsiteY78" fmla="*/ 954179 h 3049679"/>
              <a:gd name="connsiteX79" fmla="*/ 7134225 w 9563100"/>
              <a:gd name="connsiteY79" fmla="*/ 944654 h 3049679"/>
              <a:gd name="connsiteX80" fmla="*/ 7267575 w 9563100"/>
              <a:gd name="connsiteY80" fmla="*/ 887504 h 3049679"/>
              <a:gd name="connsiteX81" fmla="*/ 7324725 w 9563100"/>
              <a:gd name="connsiteY81" fmla="*/ 858929 h 3049679"/>
              <a:gd name="connsiteX82" fmla="*/ 7362825 w 9563100"/>
              <a:gd name="connsiteY82" fmla="*/ 839879 h 3049679"/>
              <a:gd name="connsiteX83" fmla="*/ 7439025 w 9563100"/>
              <a:gd name="connsiteY83" fmla="*/ 820829 h 3049679"/>
              <a:gd name="connsiteX84" fmla="*/ 7477125 w 9563100"/>
              <a:gd name="connsiteY84" fmla="*/ 801779 h 3049679"/>
              <a:gd name="connsiteX85" fmla="*/ 7505700 w 9563100"/>
              <a:gd name="connsiteY85" fmla="*/ 792254 h 3049679"/>
              <a:gd name="connsiteX86" fmla="*/ 7553325 w 9563100"/>
              <a:gd name="connsiteY86" fmla="*/ 763679 h 3049679"/>
              <a:gd name="connsiteX87" fmla="*/ 7610475 w 9563100"/>
              <a:gd name="connsiteY87" fmla="*/ 735104 h 3049679"/>
              <a:gd name="connsiteX88" fmla="*/ 7658100 w 9563100"/>
              <a:gd name="connsiteY88" fmla="*/ 706529 h 3049679"/>
              <a:gd name="connsiteX89" fmla="*/ 7686675 w 9563100"/>
              <a:gd name="connsiteY89" fmla="*/ 687479 h 3049679"/>
              <a:gd name="connsiteX90" fmla="*/ 7734300 w 9563100"/>
              <a:gd name="connsiteY90" fmla="*/ 677954 h 3049679"/>
              <a:gd name="connsiteX91" fmla="*/ 7829550 w 9563100"/>
              <a:gd name="connsiteY91" fmla="*/ 630329 h 3049679"/>
              <a:gd name="connsiteX92" fmla="*/ 7896225 w 9563100"/>
              <a:gd name="connsiteY92" fmla="*/ 611279 h 3049679"/>
              <a:gd name="connsiteX93" fmla="*/ 7934325 w 9563100"/>
              <a:gd name="connsiteY93" fmla="*/ 592229 h 3049679"/>
              <a:gd name="connsiteX94" fmla="*/ 8039100 w 9563100"/>
              <a:gd name="connsiteY94" fmla="*/ 563654 h 3049679"/>
              <a:gd name="connsiteX95" fmla="*/ 8162925 w 9563100"/>
              <a:gd name="connsiteY95" fmla="*/ 506504 h 3049679"/>
              <a:gd name="connsiteX96" fmla="*/ 8248650 w 9563100"/>
              <a:gd name="connsiteY96" fmla="*/ 477929 h 3049679"/>
              <a:gd name="connsiteX97" fmla="*/ 8296275 w 9563100"/>
              <a:gd name="connsiteY97" fmla="*/ 458879 h 3049679"/>
              <a:gd name="connsiteX98" fmla="*/ 8362950 w 9563100"/>
              <a:gd name="connsiteY98" fmla="*/ 449354 h 3049679"/>
              <a:gd name="connsiteX99" fmla="*/ 8429625 w 9563100"/>
              <a:gd name="connsiteY99" fmla="*/ 420779 h 3049679"/>
              <a:gd name="connsiteX100" fmla="*/ 8543925 w 9563100"/>
              <a:gd name="connsiteY100" fmla="*/ 373154 h 3049679"/>
              <a:gd name="connsiteX101" fmla="*/ 8610600 w 9563100"/>
              <a:gd name="connsiteY101" fmla="*/ 354104 h 3049679"/>
              <a:gd name="connsiteX102" fmla="*/ 8686800 w 9563100"/>
              <a:gd name="connsiteY102" fmla="*/ 325529 h 3049679"/>
              <a:gd name="connsiteX103" fmla="*/ 8743950 w 9563100"/>
              <a:gd name="connsiteY103" fmla="*/ 316004 h 3049679"/>
              <a:gd name="connsiteX104" fmla="*/ 8782050 w 9563100"/>
              <a:gd name="connsiteY104" fmla="*/ 296954 h 3049679"/>
              <a:gd name="connsiteX105" fmla="*/ 8839200 w 9563100"/>
              <a:gd name="connsiteY105" fmla="*/ 277904 h 3049679"/>
              <a:gd name="connsiteX106" fmla="*/ 8867775 w 9563100"/>
              <a:gd name="connsiteY106" fmla="*/ 268379 h 3049679"/>
              <a:gd name="connsiteX107" fmla="*/ 8915400 w 9563100"/>
              <a:gd name="connsiteY107" fmla="*/ 249329 h 3049679"/>
              <a:gd name="connsiteX108" fmla="*/ 9048750 w 9563100"/>
              <a:gd name="connsiteY108" fmla="*/ 220754 h 3049679"/>
              <a:gd name="connsiteX109" fmla="*/ 9134475 w 9563100"/>
              <a:gd name="connsiteY109" fmla="*/ 182654 h 3049679"/>
              <a:gd name="connsiteX110" fmla="*/ 9172575 w 9563100"/>
              <a:gd name="connsiteY110" fmla="*/ 173129 h 3049679"/>
              <a:gd name="connsiteX111" fmla="*/ 9201150 w 9563100"/>
              <a:gd name="connsiteY111" fmla="*/ 163604 h 3049679"/>
              <a:gd name="connsiteX112" fmla="*/ 9239250 w 9563100"/>
              <a:gd name="connsiteY112" fmla="*/ 154079 h 3049679"/>
              <a:gd name="connsiteX113" fmla="*/ 9410700 w 9563100"/>
              <a:gd name="connsiteY113" fmla="*/ 1679 h 3049679"/>
              <a:gd name="connsiteX114" fmla="*/ 9372600 w 9563100"/>
              <a:gd name="connsiteY114" fmla="*/ 125504 h 3049679"/>
              <a:gd name="connsiteX115" fmla="*/ 9401175 w 9563100"/>
              <a:gd name="connsiteY115" fmla="*/ 115979 h 3049679"/>
              <a:gd name="connsiteX116" fmla="*/ 9439275 w 9563100"/>
              <a:gd name="connsiteY116" fmla="*/ 106454 h 3049679"/>
              <a:gd name="connsiteX117" fmla="*/ 9477375 w 9563100"/>
              <a:gd name="connsiteY117" fmla="*/ 87404 h 3049679"/>
              <a:gd name="connsiteX118" fmla="*/ 9515475 w 9563100"/>
              <a:gd name="connsiteY118" fmla="*/ 77879 h 3049679"/>
              <a:gd name="connsiteX119" fmla="*/ 9563100 w 9563100"/>
              <a:gd name="connsiteY119" fmla="*/ 58829 h 3049679"/>
              <a:gd name="connsiteX0" fmla="*/ 0 w 9515475"/>
              <a:gd name="connsiteY0" fmla="*/ 2973479 h 3049679"/>
              <a:gd name="connsiteX1" fmla="*/ 171450 w 9515475"/>
              <a:gd name="connsiteY1" fmla="*/ 2954429 h 3049679"/>
              <a:gd name="connsiteX2" fmla="*/ 400050 w 9515475"/>
              <a:gd name="connsiteY2" fmla="*/ 2944904 h 3049679"/>
              <a:gd name="connsiteX3" fmla="*/ 695325 w 9515475"/>
              <a:gd name="connsiteY3" fmla="*/ 2954429 h 3049679"/>
              <a:gd name="connsiteX4" fmla="*/ 800100 w 9515475"/>
              <a:gd name="connsiteY4" fmla="*/ 2973479 h 3049679"/>
              <a:gd name="connsiteX5" fmla="*/ 933450 w 9515475"/>
              <a:gd name="connsiteY5" fmla="*/ 2983004 h 3049679"/>
              <a:gd name="connsiteX6" fmla="*/ 1028700 w 9515475"/>
              <a:gd name="connsiteY6" fmla="*/ 3002054 h 3049679"/>
              <a:gd name="connsiteX7" fmla="*/ 1066800 w 9515475"/>
              <a:gd name="connsiteY7" fmla="*/ 3011579 h 3049679"/>
              <a:gd name="connsiteX8" fmla="*/ 1190625 w 9515475"/>
              <a:gd name="connsiteY8" fmla="*/ 3021104 h 3049679"/>
              <a:gd name="connsiteX9" fmla="*/ 1333500 w 9515475"/>
              <a:gd name="connsiteY9" fmla="*/ 3040154 h 3049679"/>
              <a:gd name="connsiteX10" fmla="*/ 1409700 w 9515475"/>
              <a:gd name="connsiteY10" fmla="*/ 3049679 h 3049679"/>
              <a:gd name="connsiteX11" fmla="*/ 2019300 w 9515475"/>
              <a:gd name="connsiteY11" fmla="*/ 3040154 h 3049679"/>
              <a:gd name="connsiteX12" fmla="*/ 2076450 w 9515475"/>
              <a:gd name="connsiteY12" fmla="*/ 3021104 h 3049679"/>
              <a:gd name="connsiteX13" fmla="*/ 2124075 w 9515475"/>
              <a:gd name="connsiteY13" fmla="*/ 3011579 h 3049679"/>
              <a:gd name="connsiteX14" fmla="*/ 2200275 w 9515475"/>
              <a:gd name="connsiteY14" fmla="*/ 3002054 h 3049679"/>
              <a:gd name="connsiteX15" fmla="*/ 2276475 w 9515475"/>
              <a:gd name="connsiteY15" fmla="*/ 2983004 h 3049679"/>
              <a:gd name="connsiteX16" fmla="*/ 2333625 w 9515475"/>
              <a:gd name="connsiteY16" fmla="*/ 2973479 h 3049679"/>
              <a:gd name="connsiteX17" fmla="*/ 2457450 w 9515475"/>
              <a:gd name="connsiteY17" fmla="*/ 2925854 h 3049679"/>
              <a:gd name="connsiteX18" fmla="*/ 2571750 w 9515475"/>
              <a:gd name="connsiteY18" fmla="*/ 2887754 h 3049679"/>
              <a:gd name="connsiteX19" fmla="*/ 2647950 w 9515475"/>
              <a:gd name="connsiteY19" fmla="*/ 2868704 h 3049679"/>
              <a:gd name="connsiteX20" fmla="*/ 2705100 w 9515475"/>
              <a:gd name="connsiteY20" fmla="*/ 2859179 h 3049679"/>
              <a:gd name="connsiteX21" fmla="*/ 2819400 w 9515475"/>
              <a:gd name="connsiteY21" fmla="*/ 2830604 h 3049679"/>
              <a:gd name="connsiteX22" fmla="*/ 2867025 w 9515475"/>
              <a:gd name="connsiteY22" fmla="*/ 2811554 h 3049679"/>
              <a:gd name="connsiteX23" fmla="*/ 2905125 w 9515475"/>
              <a:gd name="connsiteY23" fmla="*/ 2802029 h 3049679"/>
              <a:gd name="connsiteX24" fmla="*/ 2943225 w 9515475"/>
              <a:gd name="connsiteY24" fmla="*/ 2782979 h 3049679"/>
              <a:gd name="connsiteX25" fmla="*/ 2981325 w 9515475"/>
              <a:gd name="connsiteY25" fmla="*/ 2773454 h 3049679"/>
              <a:gd name="connsiteX26" fmla="*/ 3009900 w 9515475"/>
              <a:gd name="connsiteY26" fmla="*/ 2763929 h 3049679"/>
              <a:gd name="connsiteX27" fmla="*/ 3048000 w 9515475"/>
              <a:gd name="connsiteY27" fmla="*/ 2754404 h 3049679"/>
              <a:gd name="connsiteX28" fmla="*/ 3248025 w 9515475"/>
              <a:gd name="connsiteY28" fmla="*/ 2687729 h 3049679"/>
              <a:gd name="connsiteX29" fmla="*/ 3295650 w 9515475"/>
              <a:gd name="connsiteY29" fmla="*/ 2659154 h 3049679"/>
              <a:gd name="connsiteX30" fmla="*/ 3362325 w 9515475"/>
              <a:gd name="connsiteY30" fmla="*/ 2630579 h 3049679"/>
              <a:gd name="connsiteX31" fmla="*/ 3429000 w 9515475"/>
              <a:gd name="connsiteY31" fmla="*/ 2592479 h 3049679"/>
              <a:gd name="connsiteX32" fmla="*/ 3457575 w 9515475"/>
              <a:gd name="connsiteY32" fmla="*/ 2582954 h 3049679"/>
              <a:gd name="connsiteX33" fmla="*/ 3495675 w 9515475"/>
              <a:gd name="connsiteY33" fmla="*/ 2563904 h 3049679"/>
              <a:gd name="connsiteX34" fmla="*/ 3524250 w 9515475"/>
              <a:gd name="connsiteY34" fmla="*/ 2554379 h 3049679"/>
              <a:gd name="connsiteX35" fmla="*/ 3600450 w 9515475"/>
              <a:gd name="connsiteY35" fmla="*/ 2525804 h 3049679"/>
              <a:gd name="connsiteX36" fmla="*/ 3714750 w 9515475"/>
              <a:gd name="connsiteY36" fmla="*/ 2487704 h 3049679"/>
              <a:gd name="connsiteX37" fmla="*/ 3857625 w 9515475"/>
              <a:gd name="connsiteY37" fmla="*/ 2421029 h 3049679"/>
              <a:gd name="connsiteX38" fmla="*/ 3924300 w 9515475"/>
              <a:gd name="connsiteY38" fmla="*/ 2392454 h 3049679"/>
              <a:gd name="connsiteX39" fmla="*/ 3971925 w 9515475"/>
              <a:gd name="connsiteY39" fmla="*/ 2363879 h 3049679"/>
              <a:gd name="connsiteX40" fmla="*/ 4048125 w 9515475"/>
              <a:gd name="connsiteY40" fmla="*/ 2344829 h 3049679"/>
              <a:gd name="connsiteX41" fmla="*/ 4238625 w 9515475"/>
              <a:gd name="connsiteY41" fmla="*/ 2278154 h 3049679"/>
              <a:gd name="connsiteX42" fmla="*/ 4305300 w 9515475"/>
              <a:gd name="connsiteY42" fmla="*/ 2240054 h 3049679"/>
              <a:gd name="connsiteX43" fmla="*/ 4371975 w 9515475"/>
              <a:gd name="connsiteY43" fmla="*/ 2192429 h 3049679"/>
              <a:gd name="connsiteX44" fmla="*/ 4419600 w 9515475"/>
              <a:gd name="connsiteY44" fmla="*/ 2173379 h 3049679"/>
              <a:gd name="connsiteX45" fmla="*/ 4486275 w 9515475"/>
              <a:gd name="connsiteY45" fmla="*/ 2135279 h 3049679"/>
              <a:gd name="connsiteX46" fmla="*/ 4533900 w 9515475"/>
              <a:gd name="connsiteY46" fmla="*/ 2116229 h 3049679"/>
              <a:gd name="connsiteX47" fmla="*/ 4619625 w 9515475"/>
              <a:gd name="connsiteY47" fmla="*/ 2078129 h 3049679"/>
              <a:gd name="connsiteX48" fmla="*/ 4648200 w 9515475"/>
              <a:gd name="connsiteY48" fmla="*/ 2059079 h 3049679"/>
              <a:gd name="connsiteX49" fmla="*/ 4686300 w 9515475"/>
              <a:gd name="connsiteY49" fmla="*/ 2040029 h 3049679"/>
              <a:gd name="connsiteX50" fmla="*/ 4724400 w 9515475"/>
              <a:gd name="connsiteY50" fmla="*/ 2001929 h 3049679"/>
              <a:gd name="connsiteX51" fmla="*/ 4857750 w 9515475"/>
              <a:gd name="connsiteY51" fmla="*/ 1906679 h 3049679"/>
              <a:gd name="connsiteX52" fmla="*/ 4914900 w 9515475"/>
              <a:gd name="connsiteY52" fmla="*/ 1868579 h 3049679"/>
              <a:gd name="connsiteX53" fmla="*/ 5038725 w 9515475"/>
              <a:gd name="connsiteY53" fmla="*/ 1801904 h 3049679"/>
              <a:gd name="connsiteX54" fmla="*/ 5076825 w 9515475"/>
              <a:gd name="connsiteY54" fmla="*/ 1792379 h 3049679"/>
              <a:gd name="connsiteX55" fmla="*/ 5114925 w 9515475"/>
              <a:gd name="connsiteY55" fmla="*/ 1763804 h 3049679"/>
              <a:gd name="connsiteX56" fmla="*/ 5162550 w 9515475"/>
              <a:gd name="connsiteY56" fmla="*/ 1754279 h 3049679"/>
              <a:gd name="connsiteX57" fmla="*/ 5276850 w 9515475"/>
              <a:gd name="connsiteY57" fmla="*/ 1716179 h 3049679"/>
              <a:gd name="connsiteX58" fmla="*/ 5334000 w 9515475"/>
              <a:gd name="connsiteY58" fmla="*/ 1697129 h 3049679"/>
              <a:gd name="connsiteX59" fmla="*/ 5467350 w 9515475"/>
              <a:gd name="connsiteY59" fmla="*/ 1659029 h 3049679"/>
              <a:gd name="connsiteX60" fmla="*/ 5505450 w 9515475"/>
              <a:gd name="connsiteY60" fmla="*/ 1639979 h 3049679"/>
              <a:gd name="connsiteX61" fmla="*/ 5562600 w 9515475"/>
              <a:gd name="connsiteY61" fmla="*/ 1620929 h 3049679"/>
              <a:gd name="connsiteX62" fmla="*/ 5695950 w 9515475"/>
              <a:gd name="connsiteY62" fmla="*/ 1601879 h 3049679"/>
              <a:gd name="connsiteX63" fmla="*/ 5829300 w 9515475"/>
              <a:gd name="connsiteY63" fmla="*/ 1573304 h 3049679"/>
              <a:gd name="connsiteX64" fmla="*/ 5876925 w 9515475"/>
              <a:gd name="connsiteY64" fmla="*/ 1554254 h 3049679"/>
              <a:gd name="connsiteX65" fmla="*/ 5915025 w 9515475"/>
              <a:gd name="connsiteY65" fmla="*/ 1544729 h 3049679"/>
              <a:gd name="connsiteX66" fmla="*/ 5953125 w 9515475"/>
              <a:gd name="connsiteY66" fmla="*/ 1525679 h 3049679"/>
              <a:gd name="connsiteX67" fmla="*/ 6000750 w 9515475"/>
              <a:gd name="connsiteY67" fmla="*/ 1506629 h 3049679"/>
              <a:gd name="connsiteX68" fmla="*/ 6038850 w 9515475"/>
              <a:gd name="connsiteY68" fmla="*/ 1478054 h 3049679"/>
              <a:gd name="connsiteX69" fmla="*/ 6172200 w 9515475"/>
              <a:gd name="connsiteY69" fmla="*/ 1401854 h 3049679"/>
              <a:gd name="connsiteX70" fmla="*/ 6248400 w 9515475"/>
              <a:gd name="connsiteY70" fmla="*/ 1363754 h 3049679"/>
              <a:gd name="connsiteX71" fmla="*/ 6334125 w 9515475"/>
              <a:gd name="connsiteY71" fmla="*/ 1325654 h 3049679"/>
              <a:gd name="connsiteX72" fmla="*/ 6400800 w 9515475"/>
              <a:gd name="connsiteY72" fmla="*/ 1287554 h 3049679"/>
              <a:gd name="connsiteX73" fmla="*/ 6600825 w 9515475"/>
              <a:gd name="connsiteY73" fmla="*/ 1192304 h 3049679"/>
              <a:gd name="connsiteX74" fmla="*/ 6734175 w 9515475"/>
              <a:gd name="connsiteY74" fmla="*/ 1125629 h 3049679"/>
              <a:gd name="connsiteX75" fmla="*/ 6838950 w 9515475"/>
              <a:gd name="connsiteY75" fmla="*/ 1078004 h 3049679"/>
              <a:gd name="connsiteX76" fmla="*/ 6943725 w 9515475"/>
              <a:gd name="connsiteY76" fmla="*/ 1020854 h 3049679"/>
              <a:gd name="connsiteX77" fmla="*/ 7010400 w 9515475"/>
              <a:gd name="connsiteY77" fmla="*/ 1001804 h 3049679"/>
              <a:gd name="connsiteX78" fmla="*/ 7086600 w 9515475"/>
              <a:gd name="connsiteY78" fmla="*/ 954179 h 3049679"/>
              <a:gd name="connsiteX79" fmla="*/ 7134225 w 9515475"/>
              <a:gd name="connsiteY79" fmla="*/ 944654 h 3049679"/>
              <a:gd name="connsiteX80" fmla="*/ 7267575 w 9515475"/>
              <a:gd name="connsiteY80" fmla="*/ 887504 h 3049679"/>
              <a:gd name="connsiteX81" fmla="*/ 7324725 w 9515475"/>
              <a:gd name="connsiteY81" fmla="*/ 858929 h 3049679"/>
              <a:gd name="connsiteX82" fmla="*/ 7362825 w 9515475"/>
              <a:gd name="connsiteY82" fmla="*/ 839879 h 3049679"/>
              <a:gd name="connsiteX83" fmla="*/ 7439025 w 9515475"/>
              <a:gd name="connsiteY83" fmla="*/ 820829 h 3049679"/>
              <a:gd name="connsiteX84" fmla="*/ 7477125 w 9515475"/>
              <a:gd name="connsiteY84" fmla="*/ 801779 h 3049679"/>
              <a:gd name="connsiteX85" fmla="*/ 7505700 w 9515475"/>
              <a:gd name="connsiteY85" fmla="*/ 792254 h 3049679"/>
              <a:gd name="connsiteX86" fmla="*/ 7553325 w 9515475"/>
              <a:gd name="connsiteY86" fmla="*/ 763679 h 3049679"/>
              <a:gd name="connsiteX87" fmla="*/ 7610475 w 9515475"/>
              <a:gd name="connsiteY87" fmla="*/ 735104 h 3049679"/>
              <a:gd name="connsiteX88" fmla="*/ 7658100 w 9515475"/>
              <a:gd name="connsiteY88" fmla="*/ 706529 h 3049679"/>
              <a:gd name="connsiteX89" fmla="*/ 7686675 w 9515475"/>
              <a:gd name="connsiteY89" fmla="*/ 687479 h 3049679"/>
              <a:gd name="connsiteX90" fmla="*/ 7734300 w 9515475"/>
              <a:gd name="connsiteY90" fmla="*/ 677954 h 3049679"/>
              <a:gd name="connsiteX91" fmla="*/ 7829550 w 9515475"/>
              <a:gd name="connsiteY91" fmla="*/ 630329 h 3049679"/>
              <a:gd name="connsiteX92" fmla="*/ 7896225 w 9515475"/>
              <a:gd name="connsiteY92" fmla="*/ 611279 h 3049679"/>
              <a:gd name="connsiteX93" fmla="*/ 7934325 w 9515475"/>
              <a:gd name="connsiteY93" fmla="*/ 592229 h 3049679"/>
              <a:gd name="connsiteX94" fmla="*/ 8039100 w 9515475"/>
              <a:gd name="connsiteY94" fmla="*/ 563654 h 3049679"/>
              <a:gd name="connsiteX95" fmla="*/ 8162925 w 9515475"/>
              <a:gd name="connsiteY95" fmla="*/ 506504 h 3049679"/>
              <a:gd name="connsiteX96" fmla="*/ 8248650 w 9515475"/>
              <a:gd name="connsiteY96" fmla="*/ 477929 h 3049679"/>
              <a:gd name="connsiteX97" fmla="*/ 8296275 w 9515475"/>
              <a:gd name="connsiteY97" fmla="*/ 458879 h 3049679"/>
              <a:gd name="connsiteX98" fmla="*/ 8362950 w 9515475"/>
              <a:gd name="connsiteY98" fmla="*/ 449354 h 3049679"/>
              <a:gd name="connsiteX99" fmla="*/ 8429625 w 9515475"/>
              <a:gd name="connsiteY99" fmla="*/ 420779 h 3049679"/>
              <a:gd name="connsiteX100" fmla="*/ 8543925 w 9515475"/>
              <a:gd name="connsiteY100" fmla="*/ 373154 h 3049679"/>
              <a:gd name="connsiteX101" fmla="*/ 8610600 w 9515475"/>
              <a:gd name="connsiteY101" fmla="*/ 354104 h 3049679"/>
              <a:gd name="connsiteX102" fmla="*/ 8686800 w 9515475"/>
              <a:gd name="connsiteY102" fmla="*/ 325529 h 3049679"/>
              <a:gd name="connsiteX103" fmla="*/ 8743950 w 9515475"/>
              <a:gd name="connsiteY103" fmla="*/ 316004 h 3049679"/>
              <a:gd name="connsiteX104" fmla="*/ 8782050 w 9515475"/>
              <a:gd name="connsiteY104" fmla="*/ 296954 h 3049679"/>
              <a:gd name="connsiteX105" fmla="*/ 8839200 w 9515475"/>
              <a:gd name="connsiteY105" fmla="*/ 277904 h 3049679"/>
              <a:gd name="connsiteX106" fmla="*/ 8867775 w 9515475"/>
              <a:gd name="connsiteY106" fmla="*/ 268379 h 3049679"/>
              <a:gd name="connsiteX107" fmla="*/ 8915400 w 9515475"/>
              <a:gd name="connsiteY107" fmla="*/ 249329 h 3049679"/>
              <a:gd name="connsiteX108" fmla="*/ 9048750 w 9515475"/>
              <a:gd name="connsiteY108" fmla="*/ 220754 h 3049679"/>
              <a:gd name="connsiteX109" fmla="*/ 9134475 w 9515475"/>
              <a:gd name="connsiteY109" fmla="*/ 182654 h 3049679"/>
              <a:gd name="connsiteX110" fmla="*/ 9172575 w 9515475"/>
              <a:gd name="connsiteY110" fmla="*/ 173129 h 3049679"/>
              <a:gd name="connsiteX111" fmla="*/ 9201150 w 9515475"/>
              <a:gd name="connsiteY111" fmla="*/ 163604 h 3049679"/>
              <a:gd name="connsiteX112" fmla="*/ 9239250 w 9515475"/>
              <a:gd name="connsiteY112" fmla="*/ 154079 h 3049679"/>
              <a:gd name="connsiteX113" fmla="*/ 9410700 w 9515475"/>
              <a:gd name="connsiteY113" fmla="*/ 1679 h 3049679"/>
              <a:gd name="connsiteX114" fmla="*/ 9372600 w 9515475"/>
              <a:gd name="connsiteY114" fmla="*/ 125504 h 3049679"/>
              <a:gd name="connsiteX115" fmla="*/ 9401175 w 9515475"/>
              <a:gd name="connsiteY115" fmla="*/ 115979 h 3049679"/>
              <a:gd name="connsiteX116" fmla="*/ 9439275 w 9515475"/>
              <a:gd name="connsiteY116" fmla="*/ 106454 h 3049679"/>
              <a:gd name="connsiteX117" fmla="*/ 9477375 w 9515475"/>
              <a:gd name="connsiteY117" fmla="*/ 87404 h 3049679"/>
              <a:gd name="connsiteX118" fmla="*/ 9515475 w 9515475"/>
              <a:gd name="connsiteY118" fmla="*/ 77879 h 3049679"/>
              <a:gd name="connsiteX0" fmla="*/ 0 w 9515475"/>
              <a:gd name="connsiteY0" fmla="*/ 2973479 h 3049679"/>
              <a:gd name="connsiteX1" fmla="*/ 171450 w 9515475"/>
              <a:gd name="connsiteY1" fmla="*/ 2954429 h 3049679"/>
              <a:gd name="connsiteX2" fmla="*/ 400050 w 9515475"/>
              <a:gd name="connsiteY2" fmla="*/ 2944904 h 3049679"/>
              <a:gd name="connsiteX3" fmla="*/ 695325 w 9515475"/>
              <a:gd name="connsiteY3" fmla="*/ 2954429 h 3049679"/>
              <a:gd name="connsiteX4" fmla="*/ 800100 w 9515475"/>
              <a:gd name="connsiteY4" fmla="*/ 2973479 h 3049679"/>
              <a:gd name="connsiteX5" fmla="*/ 933450 w 9515475"/>
              <a:gd name="connsiteY5" fmla="*/ 2983004 h 3049679"/>
              <a:gd name="connsiteX6" fmla="*/ 1028700 w 9515475"/>
              <a:gd name="connsiteY6" fmla="*/ 3002054 h 3049679"/>
              <a:gd name="connsiteX7" fmla="*/ 1066800 w 9515475"/>
              <a:gd name="connsiteY7" fmla="*/ 3011579 h 3049679"/>
              <a:gd name="connsiteX8" fmla="*/ 1190625 w 9515475"/>
              <a:gd name="connsiteY8" fmla="*/ 3021104 h 3049679"/>
              <a:gd name="connsiteX9" fmla="*/ 1333500 w 9515475"/>
              <a:gd name="connsiteY9" fmla="*/ 3040154 h 3049679"/>
              <a:gd name="connsiteX10" fmla="*/ 1409700 w 9515475"/>
              <a:gd name="connsiteY10" fmla="*/ 3049679 h 3049679"/>
              <a:gd name="connsiteX11" fmla="*/ 2019300 w 9515475"/>
              <a:gd name="connsiteY11" fmla="*/ 3040154 h 3049679"/>
              <a:gd name="connsiteX12" fmla="*/ 2076450 w 9515475"/>
              <a:gd name="connsiteY12" fmla="*/ 3021104 h 3049679"/>
              <a:gd name="connsiteX13" fmla="*/ 2124075 w 9515475"/>
              <a:gd name="connsiteY13" fmla="*/ 3011579 h 3049679"/>
              <a:gd name="connsiteX14" fmla="*/ 2200275 w 9515475"/>
              <a:gd name="connsiteY14" fmla="*/ 3002054 h 3049679"/>
              <a:gd name="connsiteX15" fmla="*/ 2276475 w 9515475"/>
              <a:gd name="connsiteY15" fmla="*/ 2983004 h 3049679"/>
              <a:gd name="connsiteX16" fmla="*/ 2333625 w 9515475"/>
              <a:gd name="connsiteY16" fmla="*/ 2973479 h 3049679"/>
              <a:gd name="connsiteX17" fmla="*/ 2457450 w 9515475"/>
              <a:gd name="connsiteY17" fmla="*/ 2925854 h 3049679"/>
              <a:gd name="connsiteX18" fmla="*/ 2571750 w 9515475"/>
              <a:gd name="connsiteY18" fmla="*/ 2887754 h 3049679"/>
              <a:gd name="connsiteX19" fmla="*/ 2647950 w 9515475"/>
              <a:gd name="connsiteY19" fmla="*/ 2868704 h 3049679"/>
              <a:gd name="connsiteX20" fmla="*/ 2705100 w 9515475"/>
              <a:gd name="connsiteY20" fmla="*/ 2859179 h 3049679"/>
              <a:gd name="connsiteX21" fmla="*/ 2819400 w 9515475"/>
              <a:gd name="connsiteY21" fmla="*/ 2830604 h 3049679"/>
              <a:gd name="connsiteX22" fmla="*/ 2867025 w 9515475"/>
              <a:gd name="connsiteY22" fmla="*/ 2811554 h 3049679"/>
              <a:gd name="connsiteX23" fmla="*/ 2905125 w 9515475"/>
              <a:gd name="connsiteY23" fmla="*/ 2802029 h 3049679"/>
              <a:gd name="connsiteX24" fmla="*/ 2943225 w 9515475"/>
              <a:gd name="connsiteY24" fmla="*/ 2782979 h 3049679"/>
              <a:gd name="connsiteX25" fmla="*/ 2981325 w 9515475"/>
              <a:gd name="connsiteY25" fmla="*/ 2773454 h 3049679"/>
              <a:gd name="connsiteX26" fmla="*/ 3009900 w 9515475"/>
              <a:gd name="connsiteY26" fmla="*/ 2763929 h 3049679"/>
              <a:gd name="connsiteX27" fmla="*/ 3048000 w 9515475"/>
              <a:gd name="connsiteY27" fmla="*/ 2754404 h 3049679"/>
              <a:gd name="connsiteX28" fmla="*/ 3248025 w 9515475"/>
              <a:gd name="connsiteY28" fmla="*/ 2687729 h 3049679"/>
              <a:gd name="connsiteX29" fmla="*/ 3295650 w 9515475"/>
              <a:gd name="connsiteY29" fmla="*/ 2659154 h 3049679"/>
              <a:gd name="connsiteX30" fmla="*/ 3362325 w 9515475"/>
              <a:gd name="connsiteY30" fmla="*/ 2630579 h 3049679"/>
              <a:gd name="connsiteX31" fmla="*/ 3429000 w 9515475"/>
              <a:gd name="connsiteY31" fmla="*/ 2592479 h 3049679"/>
              <a:gd name="connsiteX32" fmla="*/ 3457575 w 9515475"/>
              <a:gd name="connsiteY32" fmla="*/ 2582954 h 3049679"/>
              <a:gd name="connsiteX33" fmla="*/ 3495675 w 9515475"/>
              <a:gd name="connsiteY33" fmla="*/ 2563904 h 3049679"/>
              <a:gd name="connsiteX34" fmla="*/ 3524250 w 9515475"/>
              <a:gd name="connsiteY34" fmla="*/ 2554379 h 3049679"/>
              <a:gd name="connsiteX35" fmla="*/ 3600450 w 9515475"/>
              <a:gd name="connsiteY35" fmla="*/ 2525804 h 3049679"/>
              <a:gd name="connsiteX36" fmla="*/ 3714750 w 9515475"/>
              <a:gd name="connsiteY36" fmla="*/ 2487704 h 3049679"/>
              <a:gd name="connsiteX37" fmla="*/ 3857625 w 9515475"/>
              <a:gd name="connsiteY37" fmla="*/ 2421029 h 3049679"/>
              <a:gd name="connsiteX38" fmla="*/ 3924300 w 9515475"/>
              <a:gd name="connsiteY38" fmla="*/ 2392454 h 3049679"/>
              <a:gd name="connsiteX39" fmla="*/ 3971925 w 9515475"/>
              <a:gd name="connsiteY39" fmla="*/ 2363879 h 3049679"/>
              <a:gd name="connsiteX40" fmla="*/ 4048125 w 9515475"/>
              <a:gd name="connsiteY40" fmla="*/ 2344829 h 3049679"/>
              <a:gd name="connsiteX41" fmla="*/ 4238625 w 9515475"/>
              <a:gd name="connsiteY41" fmla="*/ 2278154 h 3049679"/>
              <a:gd name="connsiteX42" fmla="*/ 4305300 w 9515475"/>
              <a:gd name="connsiteY42" fmla="*/ 2240054 h 3049679"/>
              <a:gd name="connsiteX43" fmla="*/ 4371975 w 9515475"/>
              <a:gd name="connsiteY43" fmla="*/ 2192429 h 3049679"/>
              <a:gd name="connsiteX44" fmla="*/ 4419600 w 9515475"/>
              <a:gd name="connsiteY44" fmla="*/ 2173379 h 3049679"/>
              <a:gd name="connsiteX45" fmla="*/ 4486275 w 9515475"/>
              <a:gd name="connsiteY45" fmla="*/ 2135279 h 3049679"/>
              <a:gd name="connsiteX46" fmla="*/ 4533900 w 9515475"/>
              <a:gd name="connsiteY46" fmla="*/ 2116229 h 3049679"/>
              <a:gd name="connsiteX47" fmla="*/ 4619625 w 9515475"/>
              <a:gd name="connsiteY47" fmla="*/ 2078129 h 3049679"/>
              <a:gd name="connsiteX48" fmla="*/ 4648200 w 9515475"/>
              <a:gd name="connsiteY48" fmla="*/ 2059079 h 3049679"/>
              <a:gd name="connsiteX49" fmla="*/ 4686300 w 9515475"/>
              <a:gd name="connsiteY49" fmla="*/ 2040029 h 3049679"/>
              <a:gd name="connsiteX50" fmla="*/ 4724400 w 9515475"/>
              <a:gd name="connsiteY50" fmla="*/ 2001929 h 3049679"/>
              <a:gd name="connsiteX51" fmla="*/ 4857750 w 9515475"/>
              <a:gd name="connsiteY51" fmla="*/ 1906679 h 3049679"/>
              <a:gd name="connsiteX52" fmla="*/ 4914900 w 9515475"/>
              <a:gd name="connsiteY52" fmla="*/ 1868579 h 3049679"/>
              <a:gd name="connsiteX53" fmla="*/ 5038725 w 9515475"/>
              <a:gd name="connsiteY53" fmla="*/ 1801904 h 3049679"/>
              <a:gd name="connsiteX54" fmla="*/ 5076825 w 9515475"/>
              <a:gd name="connsiteY54" fmla="*/ 1792379 h 3049679"/>
              <a:gd name="connsiteX55" fmla="*/ 5114925 w 9515475"/>
              <a:gd name="connsiteY55" fmla="*/ 1763804 h 3049679"/>
              <a:gd name="connsiteX56" fmla="*/ 5162550 w 9515475"/>
              <a:gd name="connsiteY56" fmla="*/ 1754279 h 3049679"/>
              <a:gd name="connsiteX57" fmla="*/ 5276850 w 9515475"/>
              <a:gd name="connsiteY57" fmla="*/ 1716179 h 3049679"/>
              <a:gd name="connsiteX58" fmla="*/ 5334000 w 9515475"/>
              <a:gd name="connsiteY58" fmla="*/ 1697129 h 3049679"/>
              <a:gd name="connsiteX59" fmla="*/ 5467350 w 9515475"/>
              <a:gd name="connsiteY59" fmla="*/ 1659029 h 3049679"/>
              <a:gd name="connsiteX60" fmla="*/ 5505450 w 9515475"/>
              <a:gd name="connsiteY60" fmla="*/ 1639979 h 3049679"/>
              <a:gd name="connsiteX61" fmla="*/ 5562600 w 9515475"/>
              <a:gd name="connsiteY61" fmla="*/ 1620929 h 3049679"/>
              <a:gd name="connsiteX62" fmla="*/ 5695950 w 9515475"/>
              <a:gd name="connsiteY62" fmla="*/ 1601879 h 3049679"/>
              <a:gd name="connsiteX63" fmla="*/ 5829300 w 9515475"/>
              <a:gd name="connsiteY63" fmla="*/ 1573304 h 3049679"/>
              <a:gd name="connsiteX64" fmla="*/ 5876925 w 9515475"/>
              <a:gd name="connsiteY64" fmla="*/ 1554254 h 3049679"/>
              <a:gd name="connsiteX65" fmla="*/ 5915025 w 9515475"/>
              <a:gd name="connsiteY65" fmla="*/ 1544729 h 3049679"/>
              <a:gd name="connsiteX66" fmla="*/ 5953125 w 9515475"/>
              <a:gd name="connsiteY66" fmla="*/ 1525679 h 3049679"/>
              <a:gd name="connsiteX67" fmla="*/ 6000750 w 9515475"/>
              <a:gd name="connsiteY67" fmla="*/ 1506629 h 3049679"/>
              <a:gd name="connsiteX68" fmla="*/ 6038850 w 9515475"/>
              <a:gd name="connsiteY68" fmla="*/ 1478054 h 3049679"/>
              <a:gd name="connsiteX69" fmla="*/ 6172200 w 9515475"/>
              <a:gd name="connsiteY69" fmla="*/ 1401854 h 3049679"/>
              <a:gd name="connsiteX70" fmla="*/ 6248400 w 9515475"/>
              <a:gd name="connsiteY70" fmla="*/ 1363754 h 3049679"/>
              <a:gd name="connsiteX71" fmla="*/ 6334125 w 9515475"/>
              <a:gd name="connsiteY71" fmla="*/ 1325654 h 3049679"/>
              <a:gd name="connsiteX72" fmla="*/ 6400800 w 9515475"/>
              <a:gd name="connsiteY72" fmla="*/ 1287554 h 3049679"/>
              <a:gd name="connsiteX73" fmla="*/ 6600825 w 9515475"/>
              <a:gd name="connsiteY73" fmla="*/ 1192304 h 3049679"/>
              <a:gd name="connsiteX74" fmla="*/ 6734175 w 9515475"/>
              <a:gd name="connsiteY74" fmla="*/ 1125629 h 3049679"/>
              <a:gd name="connsiteX75" fmla="*/ 6838950 w 9515475"/>
              <a:gd name="connsiteY75" fmla="*/ 1078004 h 3049679"/>
              <a:gd name="connsiteX76" fmla="*/ 6943725 w 9515475"/>
              <a:gd name="connsiteY76" fmla="*/ 1020854 h 3049679"/>
              <a:gd name="connsiteX77" fmla="*/ 7010400 w 9515475"/>
              <a:gd name="connsiteY77" fmla="*/ 1001804 h 3049679"/>
              <a:gd name="connsiteX78" fmla="*/ 7086600 w 9515475"/>
              <a:gd name="connsiteY78" fmla="*/ 954179 h 3049679"/>
              <a:gd name="connsiteX79" fmla="*/ 7134225 w 9515475"/>
              <a:gd name="connsiteY79" fmla="*/ 944654 h 3049679"/>
              <a:gd name="connsiteX80" fmla="*/ 7267575 w 9515475"/>
              <a:gd name="connsiteY80" fmla="*/ 887504 h 3049679"/>
              <a:gd name="connsiteX81" fmla="*/ 7324725 w 9515475"/>
              <a:gd name="connsiteY81" fmla="*/ 858929 h 3049679"/>
              <a:gd name="connsiteX82" fmla="*/ 7362825 w 9515475"/>
              <a:gd name="connsiteY82" fmla="*/ 839879 h 3049679"/>
              <a:gd name="connsiteX83" fmla="*/ 7439025 w 9515475"/>
              <a:gd name="connsiteY83" fmla="*/ 820829 h 3049679"/>
              <a:gd name="connsiteX84" fmla="*/ 7477125 w 9515475"/>
              <a:gd name="connsiteY84" fmla="*/ 801779 h 3049679"/>
              <a:gd name="connsiteX85" fmla="*/ 7505700 w 9515475"/>
              <a:gd name="connsiteY85" fmla="*/ 792254 h 3049679"/>
              <a:gd name="connsiteX86" fmla="*/ 7553325 w 9515475"/>
              <a:gd name="connsiteY86" fmla="*/ 763679 h 3049679"/>
              <a:gd name="connsiteX87" fmla="*/ 7610475 w 9515475"/>
              <a:gd name="connsiteY87" fmla="*/ 735104 h 3049679"/>
              <a:gd name="connsiteX88" fmla="*/ 7658100 w 9515475"/>
              <a:gd name="connsiteY88" fmla="*/ 706529 h 3049679"/>
              <a:gd name="connsiteX89" fmla="*/ 7686675 w 9515475"/>
              <a:gd name="connsiteY89" fmla="*/ 687479 h 3049679"/>
              <a:gd name="connsiteX90" fmla="*/ 7734300 w 9515475"/>
              <a:gd name="connsiteY90" fmla="*/ 677954 h 3049679"/>
              <a:gd name="connsiteX91" fmla="*/ 7829550 w 9515475"/>
              <a:gd name="connsiteY91" fmla="*/ 630329 h 3049679"/>
              <a:gd name="connsiteX92" fmla="*/ 7896225 w 9515475"/>
              <a:gd name="connsiteY92" fmla="*/ 611279 h 3049679"/>
              <a:gd name="connsiteX93" fmla="*/ 7934325 w 9515475"/>
              <a:gd name="connsiteY93" fmla="*/ 592229 h 3049679"/>
              <a:gd name="connsiteX94" fmla="*/ 8039100 w 9515475"/>
              <a:gd name="connsiteY94" fmla="*/ 563654 h 3049679"/>
              <a:gd name="connsiteX95" fmla="*/ 8162925 w 9515475"/>
              <a:gd name="connsiteY95" fmla="*/ 506504 h 3049679"/>
              <a:gd name="connsiteX96" fmla="*/ 8248650 w 9515475"/>
              <a:gd name="connsiteY96" fmla="*/ 477929 h 3049679"/>
              <a:gd name="connsiteX97" fmla="*/ 8296275 w 9515475"/>
              <a:gd name="connsiteY97" fmla="*/ 458879 h 3049679"/>
              <a:gd name="connsiteX98" fmla="*/ 8362950 w 9515475"/>
              <a:gd name="connsiteY98" fmla="*/ 449354 h 3049679"/>
              <a:gd name="connsiteX99" fmla="*/ 8429625 w 9515475"/>
              <a:gd name="connsiteY99" fmla="*/ 420779 h 3049679"/>
              <a:gd name="connsiteX100" fmla="*/ 8543925 w 9515475"/>
              <a:gd name="connsiteY100" fmla="*/ 373154 h 3049679"/>
              <a:gd name="connsiteX101" fmla="*/ 8610600 w 9515475"/>
              <a:gd name="connsiteY101" fmla="*/ 354104 h 3049679"/>
              <a:gd name="connsiteX102" fmla="*/ 8686800 w 9515475"/>
              <a:gd name="connsiteY102" fmla="*/ 325529 h 3049679"/>
              <a:gd name="connsiteX103" fmla="*/ 8743950 w 9515475"/>
              <a:gd name="connsiteY103" fmla="*/ 316004 h 3049679"/>
              <a:gd name="connsiteX104" fmla="*/ 8782050 w 9515475"/>
              <a:gd name="connsiteY104" fmla="*/ 296954 h 3049679"/>
              <a:gd name="connsiteX105" fmla="*/ 8839200 w 9515475"/>
              <a:gd name="connsiteY105" fmla="*/ 277904 h 3049679"/>
              <a:gd name="connsiteX106" fmla="*/ 8867775 w 9515475"/>
              <a:gd name="connsiteY106" fmla="*/ 268379 h 3049679"/>
              <a:gd name="connsiteX107" fmla="*/ 8915400 w 9515475"/>
              <a:gd name="connsiteY107" fmla="*/ 249329 h 3049679"/>
              <a:gd name="connsiteX108" fmla="*/ 9048750 w 9515475"/>
              <a:gd name="connsiteY108" fmla="*/ 220754 h 3049679"/>
              <a:gd name="connsiteX109" fmla="*/ 9134475 w 9515475"/>
              <a:gd name="connsiteY109" fmla="*/ 182654 h 3049679"/>
              <a:gd name="connsiteX110" fmla="*/ 9172575 w 9515475"/>
              <a:gd name="connsiteY110" fmla="*/ 173129 h 3049679"/>
              <a:gd name="connsiteX111" fmla="*/ 9201150 w 9515475"/>
              <a:gd name="connsiteY111" fmla="*/ 163604 h 3049679"/>
              <a:gd name="connsiteX112" fmla="*/ 9239250 w 9515475"/>
              <a:gd name="connsiteY112" fmla="*/ 154079 h 3049679"/>
              <a:gd name="connsiteX113" fmla="*/ 9410700 w 9515475"/>
              <a:gd name="connsiteY113" fmla="*/ 1679 h 3049679"/>
              <a:gd name="connsiteX114" fmla="*/ 9372600 w 9515475"/>
              <a:gd name="connsiteY114" fmla="*/ 125504 h 3049679"/>
              <a:gd name="connsiteX115" fmla="*/ 9401175 w 9515475"/>
              <a:gd name="connsiteY115" fmla="*/ 115979 h 3049679"/>
              <a:gd name="connsiteX116" fmla="*/ 9477375 w 9515475"/>
              <a:gd name="connsiteY116" fmla="*/ 87404 h 3049679"/>
              <a:gd name="connsiteX117" fmla="*/ 9515475 w 9515475"/>
              <a:gd name="connsiteY117" fmla="*/ 77879 h 3049679"/>
              <a:gd name="connsiteX0" fmla="*/ 0 w 9515475"/>
              <a:gd name="connsiteY0" fmla="*/ 2973424 h 3049624"/>
              <a:gd name="connsiteX1" fmla="*/ 171450 w 9515475"/>
              <a:gd name="connsiteY1" fmla="*/ 2954374 h 3049624"/>
              <a:gd name="connsiteX2" fmla="*/ 400050 w 9515475"/>
              <a:gd name="connsiteY2" fmla="*/ 2944849 h 3049624"/>
              <a:gd name="connsiteX3" fmla="*/ 695325 w 9515475"/>
              <a:gd name="connsiteY3" fmla="*/ 2954374 h 3049624"/>
              <a:gd name="connsiteX4" fmla="*/ 800100 w 9515475"/>
              <a:gd name="connsiteY4" fmla="*/ 2973424 h 3049624"/>
              <a:gd name="connsiteX5" fmla="*/ 933450 w 9515475"/>
              <a:gd name="connsiteY5" fmla="*/ 2982949 h 3049624"/>
              <a:gd name="connsiteX6" fmla="*/ 1028700 w 9515475"/>
              <a:gd name="connsiteY6" fmla="*/ 3001999 h 3049624"/>
              <a:gd name="connsiteX7" fmla="*/ 1066800 w 9515475"/>
              <a:gd name="connsiteY7" fmla="*/ 3011524 h 3049624"/>
              <a:gd name="connsiteX8" fmla="*/ 1190625 w 9515475"/>
              <a:gd name="connsiteY8" fmla="*/ 3021049 h 3049624"/>
              <a:gd name="connsiteX9" fmla="*/ 1333500 w 9515475"/>
              <a:gd name="connsiteY9" fmla="*/ 3040099 h 3049624"/>
              <a:gd name="connsiteX10" fmla="*/ 1409700 w 9515475"/>
              <a:gd name="connsiteY10" fmla="*/ 3049624 h 3049624"/>
              <a:gd name="connsiteX11" fmla="*/ 2019300 w 9515475"/>
              <a:gd name="connsiteY11" fmla="*/ 3040099 h 3049624"/>
              <a:gd name="connsiteX12" fmla="*/ 2076450 w 9515475"/>
              <a:gd name="connsiteY12" fmla="*/ 3021049 h 3049624"/>
              <a:gd name="connsiteX13" fmla="*/ 2124075 w 9515475"/>
              <a:gd name="connsiteY13" fmla="*/ 3011524 h 3049624"/>
              <a:gd name="connsiteX14" fmla="*/ 2200275 w 9515475"/>
              <a:gd name="connsiteY14" fmla="*/ 3001999 h 3049624"/>
              <a:gd name="connsiteX15" fmla="*/ 2276475 w 9515475"/>
              <a:gd name="connsiteY15" fmla="*/ 2982949 h 3049624"/>
              <a:gd name="connsiteX16" fmla="*/ 2333625 w 9515475"/>
              <a:gd name="connsiteY16" fmla="*/ 2973424 h 3049624"/>
              <a:gd name="connsiteX17" fmla="*/ 2457450 w 9515475"/>
              <a:gd name="connsiteY17" fmla="*/ 2925799 h 3049624"/>
              <a:gd name="connsiteX18" fmla="*/ 2571750 w 9515475"/>
              <a:gd name="connsiteY18" fmla="*/ 2887699 h 3049624"/>
              <a:gd name="connsiteX19" fmla="*/ 2647950 w 9515475"/>
              <a:gd name="connsiteY19" fmla="*/ 2868649 h 3049624"/>
              <a:gd name="connsiteX20" fmla="*/ 2705100 w 9515475"/>
              <a:gd name="connsiteY20" fmla="*/ 2859124 h 3049624"/>
              <a:gd name="connsiteX21" fmla="*/ 2819400 w 9515475"/>
              <a:gd name="connsiteY21" fmla="*/ 2830549 h 3049624"/>
              <a:gd name="connsiteX22" fmla="*/ 2867025 w 9515475"/>
              <a:gd name="connsiteY22" fmla="*/ 2811499 h 3049624"/>
              <a:gd name="connsiteX23" fmla="*/ 2905125 w 9515475"/>
              <a:gd name="connsiteY23" fmla="*/ 2801974 h 3049624"/>
              <a:gd name="connsiteX24" fmla="*/ 2943225 w 9515475"/>
              <a:gd name="connsiteY24" fmla="*/ 2782924 h 3049624"/>
              <a:gd name="connsiteX25" fmla="*/ 2981325 w 9515475"/>
              <a:gd name="connsiteY25" fmla="*/ 2773399 h 3049624"/>
              <a:gd name="connsiteX26" fmla="*/ 3009900 w 9515475"/>
              <a:gd name="connsiteY26" fmla="*/ 2763874 h 3049624"/>
              <a:gd name="connsiteX27" fmla="*/ 3048000 w 9515475"/>
              <a:gd name="connsiteY27" fmla="*/ 2754349 h 3049624"/>
              <a:gd name="connsiteX28" fmla="*/ 3248025 w 9515475"/>
              <a:gd name="connsiteY28" fmla="*/ 2687674 h 3049624"/>
              <a:gd name="connsiteX29" fmla="*/ 3295650 w 9515475"/>
              <a:gd name="connsiteY29" fmla="*/ 2659099 h 3049624"/>
              <a:gd name="connsiteX30" fmla="*/ 3362325 w 9515475"/>
              <a:gd name="connsiteY30" fmla="*/ 2630524 h 3049624"/>
              <a:gd name="connsiteX31" fmla="*/ 3429000 w 9515475"/>
              <a:gd name="connsiteY31" fmla="*/ 2592424 h 3049624"/>
              <a:gd name="connsiteX32" fmla="*/ 3457575 w 9515475"/>
              <a:gd name="connsiteY32" fmla="*/ 2582899 h 3049624"/>
              <a:gd name="connsiteX33" fmla="*/ 3495675 w 9515475"/>
              <a:gd name="connsiteY33" fmla="*/ 2563849 h 3049624"/>
              <a:gd name="connsiteX34" fmla="*/ 3524250 w 9515475"/>
              <a:gd name="connsiteY34" fmla="*/ 2554324 h 3049624"/>
              <a:gd name="connsiteX35" fmla="*/ 3600450 w 9515475"/>
              <a:gd name="connsiteY35" fmla="*/ 2525749 h 3049624"/>
              <a:gd name="connsiteX36" fmla="*/ 3714750 w 9515475"/>
              <a:gd name="connsiteY36" fmla="*/ 2487649 h 3049624"/>
              <a:gd name="connsiteX37" fmla="*/ 3857625 w 9515475"/>
              <a:gd name="connsiteY37" fmla="*/ 2420974 h 3049624"/>
              <a:gd name="connsiteX38" fmla="*/ 3924300 w 9515475"/>
              <a:gd name="connsiteY38" fmla="*/ 2392399 h 3049624"/>
              <a:gd name="connsiteX39" fmla="*/ 3971925 w 9515475"/>
              <a:gd name="connsiteY39" fmla="*/ 2363824 h 3049624"/>
              <a:gd name="connsiteX40" fmla="*/ 4048125 w 9515475"/>
              <a:gd name="connsiteY40" fmla="*/ 2344774 h 3049624"/>
              <a:gd name="connsiteX41" fmla="*/ 4238625 w 9515475"/>
              <a:gd name="connsiteY41" fmla="*/ 2278099 h 3049624"/>
              <a:gd name="connsiteX42" fmla="*/ 4305300 w 9515475"/>
              <a:gd name="connsiteY42" fmla="*/ 2239999 h 3049624"/>
              <a:gd name="connsiteX43" fmla="*/ 4371975 w 9515475"/>
              <a:gd name="connsiteY43" fmla="*/ 2192374 h 3049624"/>
              <a:gd name="connsiteX44" fmla="*/ 4419600 w 9515475"/>
              <a:gd name="connsiteY44" fmla="*/ 2173324 h 3049624"/>
              <a:gd name="connsiteX45" fmla="*/ 4486275 w 9515475"/>
              <a:gd name="connsiteY45" fmla="*/ 2135224 h 3049624"/>
              <a:gd name="connsiteX46" fmla="*/ 4533900 w 9515475"/>
              <a:gd name="connsiteY46" fmla="*/ 2116174 h 3049624"/>
              <a:gd name="connsiteX47" fmla="*/ 4619625 w 9515475"/>
              <a:gd name="connsiteY47" fmla="*/ 2078074 h 3049624"/>
              <a:gd name="connsiteX48" fmla="*/ 4648200 w 9515475"/>
              <a:gd name="connsiteY48" fmla="*/ 2059024 h 3049624"/>
              <a:gd name="connsiteX49" fmla="*/ 4686300 w 9515475"/>
              <a:gd name="connsiteY49" fmla="*/ 2039974 h 3049624"/>
              <a:gd name="connsiteX50" fmla="*/ 4724400 w 9515475"/>
              <a:gd name="connsiteY50" fmla="*/ 2001874 h 3049624"/>
              <a:gd name="connsiteX51" fmla="*/ 4857750 w 9515475"/>
              <a:gd name="connsiteY51" fmla="*/ 1906624 h 3049624"/>
              <a:gd name="connsiteX52" fmla="*/ 4914900 w 9515475"/>
              <a:gd name="connsiteY52" fmla="*/ 1868524 h 3049624"/>
              <a:gd name="connsiteX53" fmla="*/ 5038725 w 9515475"/>
              <a:gd name="connsiteY53" fmla="*/ 1801849 h 3049624"/>
              <a:gd name="connsiteX54" fmla="*/ 5076825 w 9515475"/>
              <a:gd name="connsiteY54" fmla="*/ 1792324 h 3049624"/>
              <a:gd name="connsiteX55" fmla="*/ 5114925 w 9515475"/>
              <a:gd name="connsiteY55" fmla="*/ 1763749 h 3049624"/>
              <a:gd name="connsiteX56" fmla="*/ 5162550 w 9515475"/>
              <a:gd name="connsiteY56" fmla="*/ 1754224 h 3049624"/>
              <a:gd name="connsiteX57" fmla="*/ 5276850 w 9515475"/>
              <a:gd name="connsiteY57" fmla="*/ 1716124 h 3049624"/>
              <a:gd name="connsiteX58" fmla="*/ 5334000 w 9515475"/>
              <a:gd name="connsiteY58" fmla="*/ 1697074 h 3049624"/>
              <a:gd name="connsiteX59" fmla="*/ 5467350 w 9515475"/>
              <a:gd name="connsiteY59" fmla="*/ 1658974 h 3049624"/>
              <a:gd name="connsiteX60" fmla="*/ 5505450 w 9515475"/>
              <a:gd name="connsiteY60" fmla="*/ 1639924 h 3049624"/>
              <a:gd name="connsiteX61" fmla="*/ 5562600 w 9515475"/>
              <a:gd name="connsiteY61" fmla="*/ 1620874 h 3049624"/>
              <a:gd name="connsiteX62" fmla="*/ 5695950 w 9515475"/>
              <a:gd name="connsiteY62" fmla="*/ 1601824 h 3049624"/>
              <a:gd name="connsiteX63" fmla="*/ 5829300 w 9515475"/>
              <a:gd name="connsiteY63" fmla="*/ 1573249 h 3049624"/>
              <a:gd name="connsiteX64" fmla="*/ 5876925 w 9515475"/>
              <a:gd name="connsiteY64" fmla="*/ 1554199 h 3049624"/>
              <a:gd name="connsiteX65" fmla="*/ 5915025 w 9515475"/>
              <a:gd name="connsiteY65" fmla="*/ 1544674 h 3049624"/>
              <a:gd name="connsiteX66" fmla="*/ 5953125 w 9515475"/>
              <a:gd name="connsiteY66" fmla="*/ 1525624 h 3049624"/>
              <a:gd name="connsiteX67" fmla="*/ 6000750 w 9515475"/>
              <a:gd name="connsiteY67" fmla="*/ 1506574 h 3049624"/>
              <a:gd name="connsiteX68" fmla="*/ 6038850 w 9515475"/>
              <a:gd name="connsiteY68" fmla="*/ 1477999 h 3049624"/>
              <a:gd name="connsiteX69" fmla="*/ 6172200 w 9515475"/>
              <a:gd name="connsiteY69" fmla="*/ 1401799 h 3049624"/>
              <a:gd name="connsiteX70" fmla="*/ 6248400 w 9515475"/>
              <a:gd name="connsiteY70" fmla="*/ 1363699 h 3049624"/>
              <a:gd name="connsiteX71" fmla="*/ 6334125 w 9515475"/>
              <a:gd name="connsiteY71" fmla="*/ 1325599 h 3049624"/>
              <a:gd name="connsiteX72" fmla="*/ 6400800 w 9515475"/>
              <a:gd name="connsiteY72" fmla="*/ 1287499 h 3049624"/>
              <a:gd name="connsiteX73" fmla="*/ 6600825 w 9515475"/>
              <a:gd name="connsiteY73" fmla="*/ 1192249 h 3049624"/>
              <a:gd name="connsiteX74" fmla="*/ 6734175 w 9515475"/>
              <a:gd name="connsiteY74" fmla="*/ 1125574 h 3049624"/>
              <a:gd name="connsiteX75" fmla="*/ 6838950 w 9515475"/>
              <a:gd name="connsiteY75" fmla="*/ 1077949 h 3049624"/>
              <a:gd name="connsiteX76" fmla="*/ 6943725 w 9515475"/>
              <a:gd name="connsiteY76" fmla="*/ 1020799 h 3049624"/>
              <a:gd name="connsiteX77" fmla="*/ 7010400 w 9515475"/>
              <a:gd name="connsiteY77" fmla="*/ 1001749 h 3049624"/>
              <a:gd name="connsiteX78" fmla="*/ 7086600 w 9515475"/>
              <a:gd name="connsiteY78" fmla="*/ 954124 h 3049624"/>
              <a:gd name="connsiteX79" fmla="*/ 7134225 w 9515475"/>
              <a:gd name="connsiteY79" fmla="*/ 944599 h 3049624"/>
              <a:gd name="connsiteX80" fmla="*/ 7267575 w 9515475"/>
              <a:gd name="connsiteY80" fmla="*/ 887449 h 3049624"/>
              <a:gd name="connsiteX81" fmla="*/ 7324725 w 9515475"/>
              <a:gd name="connsiteY81" fmla="*/ 858874 h 3049624"/>
              <a:gd name="connsiteX82" fmla="*/ 7362825 w 9515475"/>
              <a:gd name="connsiteY82" fmla="*/ 839824 h 3049624"/>
              <a:gd name="connsiteX83" fmla="*/ 7439025 w 9515475"/>
              <a:gd name="connsiteY83" fmla="*/ 820774 h 3049624"/>
              <a:gd name="connsiteX84" fmla="*/ 7477125 w 9515475"/>
              <a:gd name="connsiteY84" fmla="*/ 801724 h 3049624"/>
              <a:gd name="connsiteX85" fmla="*/ 7505700 w 9515475"/>
              <a:gd name="connsiteY85" fmla="*/ 792199 h 3049624"/>
              <a:gd name="connsiteX86" fmla="*/ 7553325 w 9515475"/>
              <a:gd name="connsiteY86" fmla="*/ 763624 h 3049624"/>
              <a:gd name="connsiteX87" fmla="*/ 7610475 w 9515475"/>
              <a:gd name="connsiteY87" fmla="*/ 735049 h 3049624"/>
              <a:gd name="connsiteX88" fmla="*/ 7658100 w 9515475"/>
              <a:gd name="connsiteY88" fmla="*/ 706474 h 3049624"/>
              <a:gd name="connsiteX89" fmla="*/ 7686675 w 9515475"/>
              <a:gd name="connsiteY89" fmla="*/ 687424 h 3049624"/>
              <a:gd name="connsiteX90" fmla="*/ 7734300 w 9515475"/>
              <a:gd name="connsiteY90" fmla="*/ 677899 h 3049624"/>
              <a:gd name="connsiteX91" fmla="*/ 7829550 w 9515475"/>
              <a:gd name="connsiteY91" fmla="*/ 630274 h 3049624"/>
              <a:gd name="connsiteX92" fmla="*/ 7896225 w 9515475"/>
              <a:gd name="connsiteY92" fmla="*/ 611224 h 3049624"/>
              <a:gd name="connsiteX93" fmla="*/ 7934325 w 9515475"/>
              <a:gd name="connsiteY93" fmla="*/ 592174 h 3049624"/>
              <a:gd name="connsiteX94" fmla="*/ 8039100 w 9515475"/>
              <a:gd name="connsiteY94" fmla="*/ 563599 h 3049624"/>
              <a:gd name="connsiteX95" fmla="*/ 8162925 w 9515475"/>
              <a:gd name="connsiteY95" fmla="*/ 506449 h 3049624"/>
              <a:gd name="connsiteX96" fmla="*/ 8248650 w 9515475"/>
              <a:gd name="connsiteY96" fmla="*/ 477874 h 3049624"/>
              <a:gd name="connsiteX97" fmla="*/ 8296275 w 9515475"/>
              <a:gd name="connsiteY97" fmla="*/ 458824 h 3049624"/>
              <a:gd name="connsiteX98" fmla="*/ 8362950 w 9515475"/>
              <a:gd name="connsiteY98" fmla="*/ 449299 h 3049624"/>
              <a:gd name="connsiteX99" fmla="*/ 8429625 w 9515475"/>
              <a:gd name="connsiteY99" fmla="*/ 420724 h 3049624"/>
              <a:gd name="connsiteX100" fmla="*/ 8543925 w 9515475"/>
              <a:gd name="connsiteY100" fmla="*/ 373099 h 3049624"/>
              <a:gd name="connsiteX101" fmla="*/ 8610600 w 9515475"/>
              <a:gd name="connsiteY101" fmla="*/ 354049 h 3049624"/>
              <a:gd name="connsiteX102" fmla="*/ 8686800 w 9515475"/>
              <a:gd name="connsiteY102" fmla="*/ 325474 h 3049624"/>
              <a:gd name="connsiteX103" fmla="*/ 8743950 w 9515475"/>
              <a:gd name="connsiteY103" fmla="*/ 315949 h 3049624"/>
              <a:gd name="connsiteX104" fmla="*/ 8782050 w 9515475"/>
              <a:gd name="connsiteY104" fmla="*/ 296899 h 3049624"/>
              <a:gd name="connsiteX105" fmla="*/ 8839200 w 9515475"/>
              <a:gd name="connsiteY105" fmla="*/ 277849 h 3049624"/>
              <a:gd name="connsiteX106" fmla="*/ 8867775 w 9515475"/>
              <a:gd name="connsiteY106" fmla="*/ 268324 h 3049624"/>
              <a:gd name="connsiteX107" fmla="*/ 8915400 w 9515475"/>
              <a:gd name="connsiteY107" fmla="*/ 249274 h 3049624"/>
              <a:gd name="connsiteX108" fmla="*/ 9048750 w 9515475"/>
              <a:gd name="connsiteY108" fmla="*/ 220699 h 3049624"/>
              <a:gd name="connsiteX109" fmla="*/ 9134475 w 9515475"/>
              <a:gd name="connsiteY109" fmla="*/ 182599 h 3049624"/>
              <a:gd name="connsiteX110" fmla="*/ 9172575 w 9515475"/>
              <a:gd name="connsiteY110" fmla="*/ 173074 h 3049624"/>
              <a:gd name="connsiteX111" fmla="*/ 9201150 w 9515475"/>
              <a:gd name="connsiteY111" fmla="*/ 163549 h 3049624"/>
              <a:gd name="connsiteX112" fmla="*/ 9239250 w 9515475"/>
              <a:gd name="connsiteY112" fmla="*/ 154024 h 3049624"/>
              <a:gd name="connsiteX113" fmla="*/ 9410700 w 9515475"/>
              <a:gd name="connsiteY113" fmla="*/ 1624 h 3049624"/>
              <a:gd name="connsiteX114" fmla="*/ 9372600 w 9515475"/>
              <a:gd name="connsiteY114" fmla="*/ 125449 h 3049624"/>
              <a:gd name="connsiteX115" fmla="*/ 9477375 w 9515475"/>
              <a:gd name="connsiteY115" fmla="*/ 87349 h 3049624"/>
              <a:gd name="connsiteX116" fmla="*/ 9515475 w 9515475"/>
              <a:gd name="connsiteY116" fmla="*/ 77824 h 3049624"/>
              <a:gd name="connsiteX0" fmla="*/ 0 w 9515475"/>
              <a:gd name="connsiteY0" fmla="*/ 2973406 h 3049606"/>
              <a:gd name="connsiteX1" fmla="*/ 171450 w 9515475"/>
              <a:gd name="connsiteY1" fmla="*/ 2954356 h 3049606"/>
              <a:gd name="connsiteX2" fmla="*/ 400050 w 9515475"/>
              <a:gd name="connsiteY2" fmla="*/ 2944831 h 3049606"/>
              <a:gd name="connsiteX3" fmla="*/ 695325 w 9515475"/>
              <a:gd name="connsiteY3" fmla="*/ 2954356 h 3049606"/>
              <a:gd name="connsiteX4" fmla="*/ 800100 w 9515475"/>
              <a:gd name="connsiteY4" fmla="*/ 2973406 h 3049606"/>
              <a:gd name="connsiteX5" fmla="*/ 933450 w 9515475"/>
              <a:gd name="connsiteY5" fmla="*/ 2982931 h 3049606"/>
              <a:gd name="connsiteX6" fmla="*/ 1028700 w 9515475"/>
              <a:gd name="connsiteY6" fmla="*/ 3001981 h 3049606"/>
              <a:gd name="connsiteX7" fmla="*/ 1066800 w 9515475"/>
              <a:gd name="connsiteY7" fmla="*/ 3011506 h 3049606"/>
              <a:gd name="connsiteX8" fmla="*/ 1190625 w 9515475"/>
              <a:gd name="connsiteY8" fmla="*/ 3021031 h 3049606"/>
              <a:gd name="connsiteX9" fmla="*/ 1333500 w 9515475"/>
              <a:gd name="connsiteY9" fmla="*/ 3040081 h 3049606"/>
              <a:gd name="connsiteX10" fmla="*/ 1409700 w 9515475"/>
              <a:gd name="connsiteY10" fmla="*/ 3049606 h 3049606"/>
              <a:gd name="connsiteX11" fmla="*/ 2019300 w 9515475"/>
              <a:gd name="connsiteY11" fmla="*/ 3040081 h 3049606"/>
              <a:gd name="connsiteX12" fmla="*/ 2076450 w 9515475"/>
              <a:gd name="connsiteY12" fmla="*/ 3021031 h 3049606"/>
              <a:gd name="connsiteX13" fmla="*/ 2124075 w 9515475"/>
              <a:gd name="connsiteY13" fmla="*/ 3011506 h 3049606"/>
              <a:gd name="connsiteX14" fmla="*/ 2200275 w 9515475"/>
              <a:gd name="connsiteY14" fmla="*/ 3001981 h 3049606"/>
              <a:gd name="connsiteX15" fmla="*/ 2276475 w 9515475"/>
              <a:gd name="connsiteY15" fmla="*/ 2982931 h 3049606"/>
              <a:gd name="connsiteX16" fmla="*/ 2333625 w 9515475"/>
              <a:gd name="connsiteY16" fmla="*/ 2973406 h 3049606"/>
              <a:gd name="connsiteX17" fmla="*/ 2457450 w 9515475"/>
              <a:gd name="connsiteY17" fmla="*/ 2925781 h 3049606"/>
              <a:gd name="connsiteX18" fmla="*/ 2571750 w 9515475"/>
              <a:gd name="connsiteY18" fmla="*/ 2887681 h 3049606"/>
              <a:gd name="connsiteX19" fmla="*/ 2647950 w 9515475"/>
              <a:gd name="connsiteY19" fmla="*/ 2868631 h 3049606"/>
              <a:gd name="connsiteX20" fmla="*/ 2705100 w 9515475"/>
              <a:gd name="connsiteY20" fmla="*/ 2859106 h 3049606"/>
              <a:gd name="connsiteX21" fmla="*/ 2819400 w 9515475"/>
              <a:gd name="connsiteY21" fmla="*/ 2830531 h 3049606"/>
              <a:gd name="connsiteX22" fmla="*/ 2867025 w 9515475"/>
              <a:gd name="connsiteY22" fmla="*/ 2811481 h 3049606"/>
              <a:gd name="connsiteX23" fmla="*/ 2905125 w 9515475"/>
              <a:gd name="connsiteY23" fmla="*/ 2801956 h 3049606"/>
              <a:gd name="connsiteX24" fmla="*/ 2943225 w 9515475"/>
              <a:gd name="connsiteY24" fmla="*/ 2782906 h 3049606"/>
              <a:gd name="connsiteX25" fmla="*/ 2981325 w 9515475"/>
              <a:gd name="connsiteY25" fmla="*/ 2773381 h 3049606"/>
              <a:gd name="connsiteX26" fmla="*/ 3009900 w 9515475"/>
              <a:gd name="connsiteY26" fmla="*/ 2763856 h 3049606"/>
              <a:gd name="connsiteX27" fmla="*/ 3048000 w 9515475"/>
              <a:gd name="connsiteY27" fmla="*/ 2754331 h 3049606"/>
              <a:gd name="connsiteX28" fmla="*/ 3248025 w 9515475"/>
              <a:gd name="connsiteY28" fmla="*/ 2687656 h 3049606"/>
              <a:gd name="connsiteX29" fmla="*/ 3295650 w 9515475"/>
              <a:gd name="connsiteY29" fmla="*/ 2659081 h 3049606"/>
              <a:gd name="connsiteX30" fmla="*/ 3362325 w 9515475"/>
              <a:gd name="connsiteY30" fmla="*/ 2630506 h 3049606"/>
              <a:gd name="connsiteX31" fmla="*/ 3429000 w 9515475"/>
              <a:gd name="connsiteY31" fmla="*/ 2592406 h 3049606"/>
              <a:gd name="connsiteX32" fmla="*/ 3457575 w 9515475"/>
              <a:gd name="connsiteY32" fmla="*/ 2582881 h 3049606"/>
              <a:gd name="connsiteX33" fmla="*/ 3495675 w 9515475"/>
              <a:gd name="connsiteY33" fmla="*/ 2563831 h 3049606"/>
              <a:gd name="connsiteX34" fmla="*/ 3524250 w 9515475"/>
              <a:gd name="connsiteY34" fmla="*/ 2554306 h 3049606"/>
              <a:gd name="connsiteX35" fmla="*/ 3600450 w 9515475"/>
              <a:gd name="connsiteY35" fmla="*/ 2525731 h 3049606"/>
              <a:gd name="connsiteX36" fmla="*/ 3714750 w 9515475"/>
              <a:gd name="connsiteY36" fmla="*/ 2487631 h 3049606"/>
              <a:gd name="connsiteX37" fmla="*/ 3857625 w 9515475"/>
              <a:gd name="connsiteY37" fmla="*/ 2420956 h 3049606"/>
              <a:gd name="connsiteX38" fmla="*/ 3924300 w 9515475"/>
              <a:gd name="connsiteY38" fmla="*/ 2392381 h 3049606"/>
              <a:gd name="connsiteX39" fmla="*/ 3971925 w 9515475"/>
              <a:gd name="connsiteY39" fmla="*/ 2363806 h 3049606"/>
              <a:gd name="connsiteX40" fmla="*/ 4048125 w 9515475"/>
              <a:gd name="connsiteY40" fmla="*/ 2344756 h 3049606"/>
              <a:gd name="connsiteX41" fmla="*/ 4238625 w 9515475"/>
              <a:gd name="connsiteY41" fmla="*/ 2278081 h 3049606"/>
              <a:gd name="connsiteX42" fmla="*/ 4305300 w 9515475"/>
              <a:gd name="connsiteY42" fmla="*/ 2239981 h 3049606"/>
              <a:gd name="connsiteX43" fmla="*/ 4371975 w 9515475"/>
              <a:gd name="connsiteY43" fmla="*/ 2192356 h 3049606"/>
              <a:gd name="connsiteX44" fmla="*/ 4419600 w 9515475"/>
              <a:gd name="connsiteY44" fmla="*/ 2173306 h 3049606"/>
              <a:gd name="connsiteX45" fmla="*/ 4486275 w 9515475"/>
              <a:gd name="connsiteY45" fmla="*/ 2135206 h 3049606"/>
              <a:gd name="connsiteX46" fmla="*/ 4533900 w 9515475"/>
              <a:gd name="connsiteY46" fmla="*/ 2116156 h 3049606"/>
              <a:gd name="connsiteX47" fmla="*/ 4619625 w 9515475"/>
              <a:gd name="connsiteY47" fmla="*/ 2078056 h 3049606"/>
              <a:gd name="connsiteX48" fmla="*/ 4648200 w 9515475"/>
              <a:gd name="connsiteY48" fmla="*/ 2059006 h 3049606"/>
              <a:gd name="connsiteX49" fmla="*/ 4686300 w 9515475"/>
              <a:gd name="connsiteY49" fmla="*/ 2039956 h 3049606"/>
              <a:gd name="connsiteX50" fmla="*/ 4724400 w 9515475"/>
              <a:gd name="connsiteY50" fmla="*/ 2001856 h 3049606"/>
              <a:gd name="connsiteX51" fmla="*/ 4857750 w 9515475"/>
              <a:gd name="connsiteY51" fmla="*/ 1906606 h 3049606"/>
              <a:gd name="connsiteX52" fmla="*/ 4914900 w 9515475"/>
              <a:gd name="connsiteY52" fmla="*/ 1868506 h 3049606"/>
              <a:gd name="connsiteX53" fmla="*/ 5038725 w 9515475"/>
              <a:gd name="connsiteY53" fmla="*/ 1801831 h 3049606"/>
              <a:gd name="connsiteX54" fmla="*/ 5076825 w 9515475"/>
              <a:gd name="connsiteY54" fmla="*/ 1792306 h 3049606"/>
              <a:gd name="connsiteX55" fmla="*/ 5114925 w 9515475"/>
              <a:gd name="connsiteY55" fmla="*/ 1763731 h 3049606"/>
              <a:gd name="connsiteX56" fmla="*/ 5162550 w 9515475"/>
              <a:gd name="connsiteY56" fmla="*/ 1754206 h 3049606"/>
              <a:gd name="connsiteX57" fmla="*/ 5276850 w 9515475"/>
              <a:gd name="connsiteY57" fmla="*/ 1716106 h 3049606"/>
              <a:gd name="connsiteX58" fmla="*/ 5334000 w 9515475"/>
              <a:gd name="connsiteY58" fmla="*/ 1697056 h 3049606"/>
              <a:gd name="connsiteX59" fmla="*/ 5467350 w 9515475"/>
              <a:gd name="connsiteY59" fmla="*/ 1658956 h 3049606"/>
              <a:gd name="connsiteX60" fmla="*/ 5505450 w 9515475"/>
              <a:gd name="connsiteY60" fmla="*/ 1639906 h 3049606"/>
              <a:gd name="connsiteX61" fmla="*/ 5562600 w 9515475"/>
              <a:gd name="connsiteY61" fmla="*/ 1620856 h 3049606"/>
              <a:gd name="connsiteX62" fmla="*/ 5695950 w 9515475"/>
              <a:gd name="connsiteY62" fmla="*/ 1601806 h 3049606"/>
              <a:gd name="connsiteX63" fmla="*/ 5829300 w 9515475"/>
              <a:gd name="connsiteY63" fmla="*/ 1573231 h 3049606"/>
              <a:gd name="connsiteX64" fmla="*/ 5876925 w 9515475"/>
              <a:gd name="connsiteY64" fmla="*/ 1554181 h 3049606"/>
              <a:gd name="connsiteX65" fmla="*/ 5915025 w 9515475"/>
              <a:gd name="connsiteY65" fmla="*/ 1544656 h 3049606"/>
              <a:gd name="connsiteX66" fmla="*/ 5953125 w 9515475"/>
              <a:gd name="connsiteY66" fmla="*/ 1525606 h 3049606"/>
              <a:gd name="connsiteX67" fmla="*/ 6000750 w 9515475"/>
              <a:gd name="connsiteY67" fmla="*/ 1506556 h 3049606"/>
              <a:gd name="connsiteX68" fmla="*/ 6038850 w 9515475"/>
              <a:gd name="connsiteY68" fmla="*/ 1477981 h 3049606"/>
              <a:gd name="connsiteX69" fmla="*/ 6172200 w 9515475"/>
              <a:gd name="connsiteY69" fmla="*/ 1401781 h 3049606"/>
              <a:gd name="connsiteX70" fmla="*/ 6248400 w 9515475"/>
              <a:gd name="connsiteY70" fmla="*/ 1363681 h 3049606"/>
              <a:gd name="connsiteX71" fmla="*/ 6334125 w 9515475"/>
              <a:gd name="connsiteY71" fmla="*/ 1325581 h 3049606"/>
              <a:gd name="connsiteX72" fmla="*/ 6400800 w 9515475"/>
              <a:gd name="connsiteY72" fmla="*/ 1287481 h 3049606"/>
              <a:gd name="connsiteX73" fmla="*/ 6600825 w 9515475"/>
              <a:gd name="connsiteY73" fmla="*/ 1192231 h 3049606"/>
              <a:gd name="connsiteX74" fmla="*/ 6734175 w 9515475"/>
              <a:gd name="connsiteY74" fmla="*/ 1125556 h 3049606"/>
              <a:gd name="connsiteX75" fmla="*/ 6838950 w 9515475"/>
              <a:gd name="connsiteY75" fmla="*/ 1077931 h 3049606"/>
              <a:gd name="connsiteX76" fmla="*/ 6943725 w 9515475"/>
              <a:gd name="connsiteY76" fmla="*/ 1020781 h 3049606"/>
              <a:gd name="connsiteX77" fmla="*/ 7010400 w 9515475"/>
              <a:gd name="connsiteY77" fmla="*/ 1001731 h 3049606"/>
              <a:gd name="connsiteX78" fmla="*/ 7086600 w 9515475"/>
              <a:gd name="connsiteY78" fmla="*/ 954106 h 3049606"/>
              <a:gd name="connsiteX79" fmla="*/ 7134225 w 9515475"/>
              <a:gd name="connsiteY79" fmla="*/ 944581 h 3049606"/>
              <a:gd name="connsiteX80" fmla="*/ 7267575 w 9515475"/>
              <a:gd name="connsiteY80" fmla="*/ 887431 h 3049606"/>
              <a:gd name="connsiteX81" fmla="*/ 7324725 w 9515475"/>
              <a:gd name="connsiteY81" fmla="*/ 858856 h 3049606"/>
              <a:gd name="connsiteX82" fmla="*/ 7362825 w 9515475"/>
              <a:gd name="connsiteY82" fmla="*/ 839806 h 3049606"/>
              <a:gd name="connsiteX83" fmla="*/ 7439025 w 9515475"/>
              <a:gd name="connsiteY83" fmla="*/ 820756 h 3049606"/>
              <a:gd name="connsiteX84" fmla="*/ 7477125 w 9515475"/>
              <a:gd name="connsiteY84" fmla="*/ 801706 h 3049606"/>
              <a:gd name="connsiteX85" fmla="*/ 7505700 w 9515475"/>
              <a:gd name="connsiteY85" fmla="*/ 792181 h 3049606"/>
              <a:gd name="connsiteX86" fmla="*/ 7553325 w 9515475"/>
              <a:gd name="connsiteY86" fmla="*/ 763606 h 3049606"/>
              <a:gd name="connsiteX87" fmla="*/ 7610475 w 9515475"/>
              <a:gd name="connsiteY87" fmla="*/ 735031 h 3049606"/>
              <a:gd name="connsiteX88" fmla="*/ 7658100 w 9515475"/>
              <a:gd name="connsiteY88" fmla="*/ 706456 h 3049606"/>
              <a:gd name="connsiteX89" fmla="*/ 7686675 w 9515475"/>
              <a:gd name="connsiteY89" fmla="*/ 687406 h 3049606"/>
              <a:gd name="connsiteX90" fmla="*/ 7734300 w 9515475"/>
              <a:gd name="connsiteY90" fmla="*/ 677881 h 3049606"/>
              <a:gd name="connsiteX91" fmla="*/ 7829550 w 9515475"/>
              <a:gd name="connsiteY91" fmla="*/ 630256 h 3049606"/>
              <a:gd name="connsiteX92" fmla="*/ 7896225 w 9515475"/>
              <a:gd name="connsiteY92" fmla="*/ 611206 h 3049606"/>
              <a:gd name="connsiteX93" fmla="*/ 7934325 w 9515475"/>
              <a:gd name="connsiteY93" fmla="*/ 592156 h 3049606"/>
              <a:gd name="connsiteX94" fmla="*/ 8039100 w 9515475"/>
              <a:gd name="connsiteY94" fmla="*/ 563581 h 3049606"/>
              <a:gd name="connsiteX95" fmla="*/ 8162925 w 9515475"/>
              <a:gd name="connsiteY95" fmla="*/ 506431 h 3049606"/>
              <a:gd name="connsiteX96" fmla="*/ 8248650 w 9515475"/>
              <a:gd name="connsiteY96" fmla="*/ 477856 h 3049606"/>
              <a:gd name="connsiteX97" fmla="*/ 8296275 w 9515475"/>
              <a:gd name="connsiteY97" fmla="*/ 458806 h 3049606"/>
              <a:gd name="connsiteX98" fmla="*/ 8362950 w 9515475"/>
              <a:gd name="connsiteY98" fmla="*/ 449281 h 3049606"/>
              <a:gd name="connsiteX99" fmla="*/ 8429625 w 9515475"/>
              <a:gd name="connsiteY99" fmla="*/ 420706 h 3049606"/>
              <a:gd name="connsiteX100" fmla="*/ 8543925 w 9515475"/>
              <a:gd name="connsiteY100" fmla="*/ 373081 h 3049606"/>
              <a:gd name="connsiteX101" fmla="*/ 8610600 w 9515475"/>
              <a:gd name="connsiteY101" fmla="*/ 354031 h 3049606"/>
              <a:gd name="connsiteX102" fmla="*/ 8686800 w 9515475"/>
              <a:gd name="connsiteY102" fmla="*/ 325456 h 3049606"/>
              <a:gd name="connsiteX103" fmla="*/ 8743950 w 9515475"/>
              <a:gd name="connsiteY103" fmla="*/ 315931 h 3049606"/>
              <a:gd name="connsiteX104" fmla="*/ 8782050 w 9515475"/>
              <a:gd name="connsiteY104" fmla="*/ 296881 h 3049606"/>
              <a:gd name="connsiteX105" fmla="*/ 8839200 w 9515475"/>
              <a:gd name="connsiteY105" fmla="*/ 277831 h 3049606"/>
              <a:gd name="connsiteX106" fmla="*/ 8867775 w 9515475"/>
              <a:gd name="connsiteY106" fmla="*/ 268306 h 3049606"/>
              <a:gd name="connsiteX107" fmla="*/ 8915400 w 9515475"/>
              <a:gd name="connsiteY107" fmla="*/ 249256 h 3049606"/>
              <a:gd name="connsiteX108" fmla="*/ 9048750 w 9515475"/>
              <a:gd name="connsiteY108" fmla="*/ 220681 h 3049606"/>
              <a:gd name="connsiteX109" fmla="*/ 9134475 w 9515475"/>
              <a:gd name="connsiteY109" fmla="*/ 182581 h 3049606"/>
              <a:gd name="connsiteX110" fmla="*/ 9172575 w 9515475"/>
              <a:gd name="connsiteY110" fmla="*/ 173056 h 3049606"/>
              <a:gd name="connsiteX111" fmla="*/ 9201150 w 9515475"/>
              <a:gd name="connsiteY111" fmla="*/ 163531 h 3049606"/>
              <a:gd name="connsiteX112" fmla="*/ 9239250 w 9515475"/>
              <a:gd name="connsiteY112" fmla="*/ 154006 h 3049606"/>
              <a:gd name="connsiteX113" fmla="*/ 9410700 w 9515475"/>
              <a:gd name="connsiteY113" fmla="*/ 1606 h 3049606"/>
              <a:gd name="connsiteX114" fmla="*/ 9372600 w 9515475"/>
              <a:gd name="connsiteY114" fmla="*/ 125431 h 3049606"/>
              <a:gd name="connsiteX115" fmla="*/ 9515475 w 9515475"/>
              <a:gd name="connsiteY115" fmla="*/ 77806 h 3049606"/>
              <a:gd name="connsiteX0" fmla="*/ 0 w 9431843"/>
              <a:gd name="connsiteY0" fmla="*/ 2973406 h 3049606"/>
              <a:gd name="connsiteX1" fmla="*/ 171450 w 9431843"/>
              <a:gd name="connsiteY1" fmla="*/ 2954356 h 3049606"/>
              <a:gd name="connsiteX2" fmla="*/ 400050 w 9431843"/>
              <a:gd name="connsiteY2" fmla="*/ 2944831 h 3049606"/>
              <a:gd name="connsiteX3" fmla="*/ 695325 w 9431843"/>
              <a:gd name="connsiteY3" fmla="*/ 2954356 h 3049606"/>
              <a:gd name="connsiteX4" fmla="*/ 800100 w 9431843"/>
              <a:gd name="connsiteY4" fmla="*/ 2973406 h 3049606"/>
              <a:gd name="connsiteX5" fmla="*/ 933450 w 9431843"/>
              <a:gd name="connsiteY5" fmla="*/ 2982931 h 3049606"/>
              <a:gd name="connsiteX6" fmla="*/ 1028700 w 9431843"/>
              <a:gd name="connsiteY6" fmla="*/ 3001981 h 3049606"/>
              <a:gd name="connsiteX7" fmla="*/ 1066800 w 9431843"/>
              <a:gd name="connsiteY7" fmla="*/ 3011506 h 3049606"/>
              <a:gd name="connsiteX8" fmla="*/ 1190625 w 9431843"/>
              <a:gd name="connsiteY8" fmla="*/ 3021031 h 3049606"/>
              <a:gd name="connsiteX9" fmla="*/ 1333500 w 9431843"/>
              <a:gd name="connsiteY9" fmla="*/ 3040081 h 3049606"/>
              <a:gd name="connsiteX10" fmla="*/ 1409700 w 9431843"/>
              <a:gd name="connsiteY10" fmla="*/ 3049606 h 3049606"/>
              <a:gd name="connsiteX11" fmla="*/ 2019300 w 9431843"/>
              <a:gd name="connsiteY11" fmla="*/ 3040081 h 3049606"/>
              <a:gd name="connsiteX12" fmla="*/ 2076450 w 9431843"/>
              <a:gd name="connsiteY12" fmla="*/ 3021031 h 3049606"/>
              <a:gd name="connsiteX13" fmla="*/ 2124075 w 9431843"/>
              <a:gd name="connsiteY13" fmla="*/ 3011506 h 3049606"/>
              <a:gd name="connsiteX14" fmla="*/ 2200275 w 9431843"/>
              <a:gd name="connsiteY14" fmla="*/ 3001981 h 3049606"/>
              <a:gd name="connsiteX15" fmla="*/ 2276475 w 9431843"/>
              <a:gd name="connsiteY15" fmla="*/ 2982931 h 3049606"/>
              <a:gd name="connsiteX16" fmla="*/ 2333625 w 9431843"/>
              <a:gd name="connsiteY16" fmla="*/ 2973406 h 3049606"/>
              <a:gd name="connsiteX17" fmla="*/ 2457450 w 9431843"/>
              <a:gd name="connsiteY17" fmla="*/ 2925781 h 3049606"/>
              <a:gd name="connsiteX18" fmla="*/ 2571750 w 9431843"/>
              <a:gd name="connsiteY18" fmla="*/ 2887681 h 3049606"/>
              <a:gd name="connsiteX19" fmla="*/ 2647950 w 9431843"/>
              <a:gd name="connsiteY19" fmla="*/ 2868631 h 3049606"/>
              <a:gd name="connsiteX20" fmla="*/ 2705100 w 9431843"/>
              <a:gd name="connsiteY20" fmla="*/ 2859106 h 3049606"/>
              <a:gd name="connsiteX21" fmla="*/ 2819400 w 9431843"/>
              <a:gd name="connsiteY21" fmla="*/ 2830531 h 3049606"/>
              <a:gd name="connsiteX22" fmla="*/ 2867025 w 9431843"/>
              <a:gd name="connsiteY22" fmla="*/ 2811481 h 3049606"/>
              <a:gd name="connsiteX23" fmla="*/ 2905125 w 9431843"/>
              <a:gd name="connsiteY23" fmla="*/ 2801956 h 3049606"/>
              <a:gd name="connsiteX24" fmla="*/ 2943225 w 9431843"/>
              <a:gd name="connsiteY24" fmla="*/ 2782906 h 3049606"/>
              <a:gd name="connsiteX25" fmla="*/ 2981325 w 9431843"/>
              <a:gd name="connsiteY25" fmla="*/ 2773381 h 3049606"/>
              <a:gd name="connsiteX26" fmla="*/ 3009900 w 9431843"/>
              <a:gd name="connsiteY26" fmla="*/ 2763856 h 3049606"/>
              <a:gd name="connsiteX27" fmla="*/ 3048000 w 9431843"/>
              <a:gd name="connsiteY27" fmla="*/ 2754331 h 3049606"/>
              <a:gd name="connsiteX28" fmla="*/ 3248025 w 9431843"/>
              <a:gd name="connsiteY28" fmla="*/ 2687656 h 3049606"/>
              <a:gd name="connsiteX29" fmla="*/ 3295650 w 9431843"/>
              <a:gd name="connsiteY29" fmla="*/ 2659081 h 3049606"/>
              <a:gd name="connsiteX30" fmla="*/ 3362325 w 9431843"/>
              <a:gd name="connsiteY30" fmla="*/ 2630506 h 3049606"/>
              <a:gd name="connsiteX31" fmla="*/ 3429000 w 9431843"/>
              <a:gd name="connsiteY31" fmla="*/ 2592406 h 3049606"/>
              <a:gd name="connsiteX32" fmla="*/ 3457575 w 9431843"/>
              <a:gd name="connsiteY32" fmla="*/ 2582881 h 3049606"/>
              <a:gd name="connsiteX33" fmla="*/ 3495675 w 9431843"/>
              <a:gd name="connsiteY33" fmla="*/ 2563831 h 3049606"/>
              <a:gd name="connsiteX34" fmla="*/ 3524250 w 9431843"/>
              <a:gd name="connsiteY34" fmla="*/ 2554306 h 3049606"/>
              <a:gd name="connsiteX35" fmla="*/ 3600450 w 9431843"/>
              <a:gd name="connsiteY35" fmla="*/ 2525731 h 3049606"/>
              <a:gd name="connsiteX36" fmla="*/ 3714750 w 9431843"/>
              <a:gd name="connsiteY36" fmla="*/ 2487631 h 3049606"/>
              <a:gd name="connsiteX37" fmla="*/ 3857625 w 9431843"/>
              <a:gd name="connsiteY37" fmla="*/ 2420956 h 3049606"/>
              <a:gd name="connsiteX38" fmla="*/ 3924300 w 9431843"/>
              <a:gd name="connsiteY38" fmla="*/ 2392381 h 3049606"/>
              <a:gd name="connsiteX39" fmla="*/ 3971925 w 9431843"/>
              <a:gd name="connsiteY39" fmla="*/ 2363806 h 3049606"/>
              <a:gd name="connsiteX40" fmla="*/ 4048125 w 9431843"/>
              <a:gd name="connsiteY40" fmla="*/ 2344756 h 3049606"/>
              <a:gd name="connsiteX41" fmla="*/ 4238625 w 9431843"/>
              <a:gd name="connsiteY41" fmla="*/ 2278081 h 3049606"/>
              <a:gd name="connsiteX42" fmla="*/ 4305300 w 9431843"/>
              <a:gd name="connsiteY42" fmla="*/ 2239981 h 3049606"/>
              <a:gd name="connsiteX43" fmla="*/ 4371975 w 9431843"/>
              <a:gd name="connsiteY43" fmla="*/ 2192356 h 3049606"/>
              <a:gd name="connsiteX44" fmla="*/ 4419600 w 9431843"/>
              <a:gd name="connsiteY44" fmla="*/ 2173306 h 3049606"/>
              <a:gd name="connsiteX45" fmla="*/ 4486275 w 9431843"/>
              <a:gd name="connsiteY45" fmla="*/ 2135206 h 3049606"/>
              <a:gd name="connsiteX46" fmla="*/ 4533900 w 9431843"/>
              <a:gd name="connsiteY46" fmla="*/ 2116156 h 3049606"/>
              <a:gd name="connsiteX47" fmla="*/ 4619625 w 9431843"/>
              <a:gd name="connsiteY47" fmla="*/ 2078056 h 3049606"/>
              <a:gd name="connsiteX48" fmla="*/ 4648200 w 9431843"/>
              <a:gd name="connsiteY48" fmla="*/ 2059006 h 3049606"/>
              <a:gd name="connsiteX49" fmla="*/ 4686300 w 9431843"/>
              <a:gd name="connsiteY49" fmla="*/ 2039956 h 3049606"/>
              <a:gd name="connsiteX50" fmla="*/ 4724400 w 9431843"/>
              <a:gd name="connsiteY50" fmla="*/ 2001856 h 3049606"/>
              <a:gd name="connsiteX51" fmla="*/ 4857750 w 9431843"/>
              <a:gd name="connsiteY51" fmla="*/ 1906606 h 3049606"/>
              <a:gd name="connsiteX52" fmla="*/ 4914900 w 9431843"/>
              <a:gd name="connsiteY52" fmla="*/ 1868506 h 3049606"/>
              <a:gd name="connsiteX53" fmla="*/ 5038725 w 9431843"/>
              <a:gd name="connsiteY53" fmla="*/ 1801831 h 3049606"/>
              <a:gd name="connsiteX54" fmla="*/ 5076825 w 9431843"/>
              <a:gd name="connsiteY54" fmla="*/ 1792306 h 3049606"/>
              <a:gd name="connsiteX55" fmla="*/ 5114925 w 9431843"/>
              <a:gd name="connsiteY55" fmla="*/ 1763731 h 3049606"/>
              <a:gd name="connsiteX56" fmla="*/ 5162550 w 9431843"/>
              <a:gd name="connsiteY56" fmla="*/ 1754206 h 3049606"/>
              <a:gd name="connsiteX57" fmla="*/ 5276850 w 9431843"/>
              <a:gd name="connsiteY57" fmla="*/ 1716106 h 3049606"/>
              <a:gd name="connsiteX58" fmla="*/ 5334000 w 9431843"/>
              <a:gd name="connsiteY58" fmla="*/ 1697056 h 3049606"/>
              <a:gd name="connsiteX59" fmla="*/ 5467350 w 9431843"/>
              <a:gd name="connsiteY59" fmla="*/ 1658956 h 3049606"/>
              <a:gd name="connsiteX60" fmla="*/ 5505450 w 9431843"/>
              <a:gd name="connsiteY60" fmla="*/ 1639906 h 3049606"/>
              <a:gd name="connsiteX61" fmla="*/ 5562600 w 9431843"/>
              <a:gd name="connsiteY61" fmla="*/ 1620856 h 3049606"/>
              <a:gd name="connsiteX62" fmla="*/ 5695950 w 9431843"/>
              <a:gd name="connsiteY62" fmla="*/ 1601806 h 3049606"/>
              <a:gd name="connsiteX63" fmla="*/ 5829300 w 9431843"/>
              <a:gd name="connsiteY63" fmla="*/ 1573231 h 3049606"/>
              <a:gd name="connsiteX64" fmla="*/ 5876925 w 9431843"/>
              <a:gd name="connsiteY64" fmla="*/ 1554181 h 3049606"/>
              <a:gd name="connsiteX65" fmla="*/ 5915025 w 9431843"/>
              <a:gd name="connsiteY65" fmla="*/ 1544656 h 3049606"/>
              <a:gd name="connsiteX66" fmla="*/ 5953125 w 9431843"/>
              <a:gd name="connsiteY66" fmla="*/ 1525606 h 3049606"/>
              <a:gd name="connsiteX67" fmla="*/ 6000750 w 9431843"/>
              <a:gd name="connsiteY67" fmla="*/ 1506556 h 3049606"/>
              <a:gd name="connsiteX68" fmla="*/ 6038850 w 9431843"/>
              <a:gd name="connsiteY68" fmla="*/ 1477981 h 3049606"/>
              <a:gd name="connsiteX69" fmla="*/ 6172200 w 9431843"/>
              <a:gd name="connsiteY69" fmla="*/ 1401781 h 3049606"/>
              <a:gd name="connsiteX70" fmla="*/ 6248400 w 9431843"/>
              <a:gd name="connsiteY70" fmla="*/ 1363681 h 3049606"/>
              <a:gd name="connsiteX71" fmla="*/ 6334125 w 9431843"/>
              <a:gd name="connsiteY71" fmla="*/ 1325581 h 3049606"/>
              <a:gd name="connsiteX72" fmla="*/ 6400800 w 9431843"/>
              <a:gd name="connsiteY72" fmla="*/ 1287481 h 3049606"/>
              <a:gd name="connsiteX73" fmla="*/ 6600825 w 9431843"/>
              <a:gd name="connsiteY73" fmla="*/ 1192231 h 3049606"/>
              <a:gd name="connsiteX74" fmla="*/ 6734175 w 9431843"/>
              <a:gd name="connsiteY74" fmla="*/ 1125556 h 3049606"/>
              <a:gd name="connsiteX75" fmla="*/ 6838950 w 9431843"/>
              <a:gd name="connsiteY75" fmla="*/ 1077931 h 3049606"/>
              <a:gd name="connsiteX76" fmla="*/ 6943725 w 9431843"/>
              <a:gd name="connsiteY76" fmla="*/ 1020781 h 3049606"/>
              <a:gd name="connsiteX77" fmla="*/ 7010400 w 9431843"/>
              <a:gd name="connsiteY77" fmla="*/ 1001731 h 3049606"/>
              <a:gd name="connsiteX78" fmla="*/ 7086600 w 9431843"/>
              <a:gd name="connsiteY78" fmla="*/ 954106 h 3049606"/>
              <a:gd name="connsiteX79" fmla="*/ 7134225 w 9431843"/>
              <a:gd name="connsiteY79" fmla="*/ 944581 h 3049606"/>
              <a:gd name="connsiteX80" fmla="*/ 7267575 w 9431843"/>
              <a:gd name="connsiteY80" fmla="*/ 887431 h 3049606"/>
              <a:gd name="connsiteX81" fmla="*/ 7324725 w 9431843"/>
              <a:gd name="connsiteY81" fmla="*/ 858856 h 3049606"/>
              <a:gd name="connsiteX82" fmla="*/ 7362825 w 9431843"/>
              <a:gd name="connsiteY82" fmla="*/ 839806 h 3049606"/>
              <a:gd name="connsiteX83" fmla="*/ 7439025 w 9431843"/>
              <a:gd name="connsiteY83" fmla="*/ 820756 h 3049606"/>
              <a:gd name="connsiteX84" fmla="*/ 7477125 w 9431843"/>
              <a:gd name="connsiteY84" fmla="*/ 801706 h 3049606"/>
              <a:gd name="connsiteX85" fmla="*/ 7505700 w 9431843"/>
              <a:gd name="connsiteY85" fmla="*/ 792181 h 3049606"/>
              <a:gd name="connsiteX86" fmla="*/ 7553325 w 9431843"/>
              <a:gd name="connsiteY86" fmla="*/ 763606 h 3049606"/>
              <a:gd name="connsiteX87" fmla="*/ 7610475 w 9431843"/>
              <a:gd name="connsiteY87" fmla="*/ 735031 h 3049606"/>
              <a:gd name="connsiteX88" fmla="*/ 7658100 w 9431843"/>
              <a:gd name="connsiteY88" fmla="*/ 706456 h 3049606"/>
              <a:gd name="connsiteX89" fmla="*/ 7686675 w 9431843"/>
              <a:gd name="connsiteY89" fmla="*/ 687406 h 3049606"/>
              <a:gd name="connsiteX90" fmla="*/ 7734300 w 9431843"/>
              <a:gd name="connsiteY90" fmla="*/ 677881 h 3049606"/>
              <a:gd name="connsiteX91" fmla="*/ 7829550 w 9431843"/>
              <a:gd name="connsiteY91" fmla="*/ 630256 h 3049606"/>
              <a:gd name="connsiteX92" fmla="*/ 7896225 w 9431843"/>
              <a:gd name="connsiteY92" fmla="*/ 611206 h 3049606"/>
              <a:gd name="connsiteX93" fmla="*/ 7934325 w 9431843"/>
              <a:gd name="connsiteY93" fmla="*/ 592156 h 3049606"/>
              <a:gd name="connsiteX94" fmla="*/ 8039100 w 9431843"/>
              <a:gd name="connsiteY94" fmla="*/ 563581 h 3049606"/>
              <a:gd name="connsiteX95" fmla="*/ 8162925 w 9431843"/>
              <a:gd name="connsiteY95" fmla="*/ 506431 h 3049606"/>
              <a:gd name="connsiteX96" fmla="*/ 8248650 w 9431843"/>
              <a:gd name="connsiteY96" fmla="*/ 477856 h 3049606"/>
              <a:gd name="connsiteX97" fmla="*/ 8296275 w 9431843"/>
              <a:gd name="connsiteY97" fmla="*/ 458806 h 3049606"/>
              <a:gd name="connsiteX98" fmla="*/ 8362950 w 9431843"/>
              <a:gd name="connsiteY98" fmla="*/ 449281 h 3049606"/>
              <a:gd name="connsiteX99" fmla="*/ 8429625 w 9431843"/>
              <a:gd name="connsiteY99" fmla="*/ 420706 h 3049606"/>
              <a:gd name="connsiteX100" fmla="*/ 8543925 w 9431843"/>
              <a:gd name="connsiteY100" fmla="*/ 373081 h 3049606"/>
              <a:gd name="connsiteX101" fmla="*/ 8610600 w 9431843"/>
              <a:gd name="connsiteY101" fmla="*/ 354031 h 3049606"/>
              <a:gd name="connsiteX102" fmla="*/ 8686800 w 9431843"/>
              <a:gd name="connsiteY102" fmla="*/ 325456 h 3049606"/>
              <a:gd name="connsiteX103" fmla="*/ 8743950 w 9431843"/>
              <a:gd name="connsiteY103" fmla="*/ 315931 h 3049606"/>
              <a:gd name="connsiteX104" fmla="*/ 8782050 w 9431843"/>
              <a:gd name="connsiteY104" fmla="*/ 296881 h 3049606"/>
              <a:gd name="connsiteX105" fmla="*/ 8839200 w 9431843"/>
              <a:gd name="connsiteY105" fmla="*/ 277831 h 3049606"/>
              <a:gd name="connsiteX106" fmla="*/ 8867775 w 9431843"/>
              <a:gd name="connsiteY106" fmla="*/ 268306 h 3049606"/>
              <a:gd name="connsiteX107" fmla="*/ 8915400 w 9431843"/>
              <a:gd name="connsiteY107" fmla="*/ 249256 h 3049606"/>
              <a:gd name="connsiteX108" fmla="*/ 9048750 w 9431843"/>
              <a:gd name="connsiteY108" fmla="*/ 220681 h 3049606"/>
              <a:gd name="connsiteX109" fmla="*/ 9134475 w 9431843"/>
              <a:gd name="connsiteY109" fmla="*/ 182581 h 3049606"/>
              <a:gd name="connsiteX110" fmla="*/ 9172575 w 9431843"/>
              <a:gd name="connsiteY110" fmla="*/ 173056 h 3049606"/>
              <a:gd name="connsiteX111" fmla="*/ 9201150 w 9431843"/>
              <a:gd name="connsiteY111" fmla="*/ 163531 h 3049606"/>
              <a:gd name="connsiteX112" fmla="*/ 9239250 w 9431843"/>
              <a:gd name="connsiteY112" fmla="*/ 154006 h 3049606"/>
              <a:gd name="connsiteX113" fmla="*/ 9410700 w 9431843"/>
              <a:gd name="connsiteY113" fmla="*/ 1606 h 3049606"/>
              <a:gd name="connsiteX114" fmla="*/ 9372600 w 9431843"/>
              <a:gd name="connsiteY114" fmla="*/ 125431 h 3049606"/>
              <a:gd name="connsiteX0" fmla="*/ 0 w 9410700"/>
              <a:gd name="connsiteY0" fmla="*/ 2971800 h 3048000"/>
              <a:gd name="connsiteX1" fmla="*/ 171450 w 9410700"/>
              <a:gd name="connsiteY1" fmla="*/ 2952750 h 3048000"/>
              <a:gd name="connsiteX2" fmla="*/ 400050 w 9410700"/>
              <a:gd name="connsiteY2" fmla="*/ 2943225 h 3048000"/>
              <a:gd name="connsiteX3" fmla="*/ 695325 w 9410700"/>
              <a:gd name="connsiteY3" fmla="*/ 2952750 h 3048000"/>
              <a:gd name="connsiteX4" fmla="*/ 800100 w 9410700"/>
              <a:gd name="connsiteY4" fmla="*/ 2971800 h 3048000"/>
              <a:gd name="connsiteX5" fmla="*/ 933450 w 9410700"/>
              <a:gd name="connsiteY5" fmla="*/ 2981325 h 3048000"/>
              <a:gd name="connsiteX6" fmla="*/ 1028700 w 9410700"/>
              <a:gd name="connsiteY6" fmla="*/ 3000375 h 3048000"/>
              <a:gd name="connsiteX7" fmla="*/ 1066800 w 9410700"/>
              <a:gd name="connsiteY7" fmla="*/ 3009900 h 3048000"/>
              <a:gd name="connsiteX8" fmla="*/ 1190625 w 9410700"/>
              <a:gd name="connsiteY8" fmla="*/ 3019425 h 3048000"/>
              <a:gd name="connsiteX9" fmla="*/ 1333500 w 9410700"/>
              <a:gd name="connsiteY9" fmla="*/ 3038475 h 3048000"/>
              <a:gd name="connsiteX10" fmla="*/ 1409700 w 9410700"/>
              <a:gd name="connsiteY10" fmla="*/ 3048000 h 3048000"/>
              <a:gd name="connsiteX11" fmla="*/ 2019300 w 9410700"/>
              <a:gd name="connsiteY11" fmla="*/ 3038475 h 3048000"/>
              <a:gd name="connsiteX12" fmla="*/ 2076450 w 9410700"/>
              <a:gd name="connsiteY12" fmla="*/ 3019425 h 3048000"/>
              <a:gd name="connsiteX13" fmla="*/ 2124075 w 9410700"/>
              <a:gd name="connsiteY13" fmla="*/ 3009900 h 3048000"/>
              <a:gd name="connsiteX14" fmla="*/ 2200275 w 9410700"/>
              <a:gd name="connsiteY14" fmla="*/ 3000375 h 3048000"/>
              <a:gd name="connsiteX15" fmla="*/ 2276475 w 9410700"/>
              <a:gd name="connsiteY15" fmla="*/ 2981325 h 3048000"/>
              <a:gd name="connsiteX16" fmla="*/ 2333625 w 9410700"/>
              <a:gd name="connsiteY16" fmla="*/ 2971800 h 3048000"/>
              <a:gd name="connsiteX17" fmla="*/ 2457450 w 9410700"/>
              <a:gd name="connsiteY17" fmla="*/ 2924175 h 3048000"/>
              <a:gd name="connsiteX18" fmla="*/ 2571750 w 9410700"/>
              <a:gd name="connsiteY18" fmla="*/ 2886075 h 3048000"/>
              <a:gd name="connsiteX19" fmla="*/ 2647950 w 9410700"/>
              <a:gd name="connsiteY19" fmla="*/ 2867025 h 3048000"/>
              <a:gd name="connsiteX20" fmla="*/ 2705100 w 9410700"/>
              <a:gd name="connsiteY20" fmla="*/ 2857500 h 3048000"/>
              <a:gd name="connsiteX21" fmla="*/ 2819400 w 9410700"/>
              <a:gd name="connsiteY21" fmla="*/ 2828925 h 3048000"/>
              <a:gd name="connsiteX22" fmla="*/ 2867025 w 9410700"/>
              <a:gd name="connsiteY22" fmla="*/ 2809875 h 3048000"/>
              <a:gd name="connsiteX23" fmla="*/ 2905125 w 9410700"/>
              <a:gd name="connsiteY23" fmla="*/ 2800350 h 3048000"/>
              <a:gd name="connsiteX24" fmla="*/ 2943225 w 9410700"/>
              <a:gd name="connsiteY24" fmla="*/ 2781300 h 3048000"/>
              <a:gd name="connsiteX25" fmla="*/ 2981325 w 9410700"/>
              <a:gd name="connsiteY25" fmla="*/ 2771775 h 3048000"/>
              <a:gd name="connsiteX26" fmla="*/ 3009900 w 9410700"/>
              <a:gd name="connsiteY26" fmla="*/ 2762250 h 3048000"/>
              <a:gd name="connsiteX27" fmla="*/ 3048000 w 9410700"/>
              <a:gd name="connsiteY27" fmla="*/ 2752725 h 3048000"/>
              <a:gd name="connsiteX28" fmla="*/ 3248025 w 9410700"/>
              <a:gd name="connsiteY28" fmla="*/ 2686050 h 3048000"/>
              <a:gd name="connsiteX29" fmla="*/ 3295650 w 9410700"/>
              <a:gd name="connsiteY29" fmla="*/ 2657475 h 3048000"/>
              <a:gd name="connsiteX30" fmla="*/ 3362325 w 9410700"/>
              <a:gd name="connsiteY30" fmla="*/ 2628900 h 3048000"/>
              <a:gd name="connsiteX31" fmla="*/ 3429000 w 9410700"/>
              <a:gd name="connsiteY31" fmla="*/ 2590800 h 3048000"/>
              <a:gd name="connsiteX32" fmla="*/ 3457575 w 9410700"/>
              <a:gd name="connsiteY32" fmla="*/ 2581275 h 3048000"/>
              <a:gd name="connsiteX33" fmla="*/ 3495675 w 9410700"/>
              <a:gd name="connsiteY33" fmla="*/ 2562225 h 3048000"/>
              <a:gd name="connsiteX34" fmla="*/ 3524250 w 9410700"/>
              <a:gd name="connsiteY34" fmla="*/ 2552700 h 3048000"/>
              <a:gd name="connsiteX35" fmla="*/ 3600450 w 9410700"/>
              <a:gd name="connsiteY35" fmla="*/ 2524125 h 3048000"/>
              <a:gd name="connsiteX36" fmla="*/ 3714750 w 9410700"/>
              <a:gd name="connsiteY36" fmla="*/ 2486025 h 3048000"/>
              <a:gd name="connsiteX37" fmla="*/ 3857625 w 9410700"/>
              <a:gd name="connsiteY37" fmla="*/ 2419350 h 3048000"/>
              <a:gd name="connsiteX38" fmla="*/ 3924300 w 9410700"/>
              <a:gd name="connsiteY38" fmla="*/ 2390775 h 3048000"/>
              <a:gd name="connsiteX39" fmla="*/ 3971925 w 9410700"/>
              <a:gd name="connsiteY39" fmla="*/ 2362200 h 3048000"/>
              <a:gd name="connsiteX40" fmla="*/ 4048125 w 9410700"/>
              <a:gd name="connsiteY40" fmla="*/ 2343150 h 3048000"/>
              <a:gd name="connsiteX41" fmla="*/ 4238625 w 9410700"/>
              <a:gd name="connsiteY41" fmla="*/ 2276475 h 3048000"/>
              <a:gd name="connsiteX42" fmla="*/ 4305300 w 9410700"/>
              <a:gd name="connsiteY42" fmla="*/ 2238375 h 3048000"/>
              <a:gd name="connsiteX43" fmla="*/ 4371975 w 9410700"/>
              <a:gd name="connsiteY43" fmla="*/ 2190750 h 3048000"/>
              <a:gd name="connsiteX44" fmla="*/ 4419600 w 9410700"/>
              <a:gd name="connsiteY44" fmla="*/ 2171700 h 3048000"/>
              <a:gd name="connsiteX45" fmla="*/ 4486275 w 9410700"/>
              <a:gd name="connsiteY45" fmla="*/ 2133600 h 3048000"/>
              <a:gd name="connsiteX46" fmla="*/ 4533900 w 9410700"/>
              <a:gd name="connsiteY46" fmla="*/ 2114550 h 3048000"/>
              <a:gd name="connsiteX47" fmla="*/ 4619625 w 9410700"/>
              <a:gd name="connsiteY47" fmla="*/ 2076450 h 3048000"/>
              <a:gd name="connsiteX48" fmla="*/ 4648200 w 9410700"/>
              <a:gd name="connsiteY48" fmla="*/ 2057400 h 3048000"/>
              <a:gd name="connsiteX49" fmla="*/ 4686300 w 9410700"/>
              <a:gd name="connsiteY49" fmla="*/ 2038350 h 3048000"/>
              <a:gd name="connsiteX50" fmla="*/ 4724400 w 9410700"/>
              <a:gd name="connsiteY50" fmla="*/ 2000250 h 3048000"/>
              <a:gd name="connsiteX51" fmla="*/ 4857750 w 9410700"/>
              <a:gd name="connsiteY51" fmla="*/ 1905000 h 3048000"/>
              <a:gd name="connsiteX52" fmla="*/ 4914900 w 9410700"/>
              <a:gd name="connsiteY52" fmla="*/ 1866900 h 3048000"/>
              <a:gd name="connsiteX53" fmla="*/ 5038725 w 9410700"/>
              <a:gd name="connsiteY53" fmla="*/ 1800225 h 3048000"/>
              <a:gd name="connsiteX54" fmla="*/ 5076825 w 9410700"/>
              <a:gd name="connsiteY54" fmla="*/ 1790700 h 3048000"/>
              <a:gd name="connsiteX55" fmla="*/ 5114925 w 9410700"/>
              <a:gd name="connsiteY55" fmla="*/ 1762125 h 3048000"/>
              <a:gd name="connsiteX56" fmla="*/ 5162550 w 9410700"/>
              <a:gd name="connsiteY56" fmla="*/ 1752600 h 3048000"/>
              <a:gd name="connsiteX57" fmla="*/ 5276850 w 9410700"/>
              <a:gd name="connsiteY57" fmla="*/ 1714500 h 3048000"/>
              <a:gd name="connsiteX58" fmla="*/ 5334000 w 9410700"/>
              <a:gd name="connsiteY58" fmla="*/ 1695450 h 3048000"/>
              <a:gd name="connsiteX59" fmla="*/ 5467350 w 9410700"/>
              <a:gd name="connsiteY59" fmla="*/ 1657350 h 3048000"/>
              <a:gd name="connsiteX60" fmla="*/ 5505450 w 9410700"/>
              <a:gd name="connsiteY60" fmla="*/ 1638300 h 3048000"/>
              <a:gd name="connsiteX61" fmla="*/ 5562600 w 9410700"/>
              <a:gd name="connsiteY61" fmla="*/ 1619250 h 3048000"/>
              <a:gd name="connsiteX62" fmla="*/ 5695950 w 9410700"/>
              <a:gd name="connsiteY62" fmla="*/ 1600200 h 3048000"/>
              <a:gd name="connsiteX63" fmla="*/ 5829300 w 9410700"/>
              <a:gd name="connsiteY63" fmla="*/ 1571625 h 3048000"/>
              <a:gd name="connsiteX64" fmla="*/ 5876925 w 9410700"/>
              <a:gd name="connsiteY64" fmla="*/ 1552575 h 3048000"/>
              <a:gd name="connsiteX65" fmla="*/ 5915025 w 9410700"/>
              <a:gd name="connsiteY65" fmla="*/ 1543050 h 3048000"/>
              <a:gd name="connsiteX66" fmla="*/ 5953125 w 9410700"/>
              <a:gd name="connsiteY66" fmla="*/ 1524000 h 3048000"/>
              <a:gd name="connsiteX67" fmla="*/ 6000750 w 9410700"/>
              <a:gd name="connsiteY67" fmla="*/ 1504950 h 3048000"/>
              <a:gd name="connsiteX68" fmla="*/ 6038850 w 9410700"/>
              <a:gd name="connsiteY68" fmla="*/ 1476375 h 3048000"/>
              <a:gd name="connsiteX69" fmla="*/ 6172200 w 9410700"/>
              <a:gd name="connsiteY69" fmla="*/ 1400175 h 3048000"/>
              <a:gd name="connsiteX70" fmla="*/ 6248400 w 9410700"/>
              <a:gd name="connsiteY70" fmla="*/ 1362075 h 3048000"/>
              <a:gd name="connsiteX71" fmla="*/ 6334125 w 9410700"/>
              <a:gd name="connsiteY71" fmla="*/ 1323975 h 3048000"/>
              <a:gd name="connsiteX72" fmla="*/ 6400800 w 9410700"/>
              <a:gd name="connsiteY72" fmla="*/ 1285875 h 3048000"/>
              <a:gd name="connsiteX73" fmla="*/ 6600825 w 9410700"/>
              <a:gd name="connsiteY73" fmla="*/ 1190625 h 3048000"/>
              <a:gd name="connsiteX74" fmla="*/ 6734175 w 9410700"/>
              <a:gd name="connsiteY74" fmla="*/ 1123950 h 3048000"/>
              <a:gd name="connsiteX75" fmla="*/ 6838950 w 9410700"/>
              <a:gd name="connsiteY75" fmla="*/ 1076325 h 3048000"/>
              <a:gd name="connsiteX76" fmla="*/ 6943725 w 9410700"/>
              <a:gd name="connsiteY76" fmla="*/ 1019175 h 3048000"/>
              <a:gd name="connsiteX77" fmla="*/ 7010400 w 9410700"/>
              <a:gd name="connsiteY77" fmla="*/ 1000125 h 3048000"/>
              <a:gd name="connsiteX78" fmla="*/ 7086600 w 9410700"/>
              <a:gd name="connsiteY78" fmla="*/ 952500 h 3048000"/>
              <a:gd name="connsiteX79" fmla="*/ 7134225 w 9410700"/>
              <a:gd name="connsiteY79" fmla="*/ 942975 h 3048000"/>
              <a:gd name="connsiteX80" fmla="*/ 7267575 w 9410700"/>
              <a:gd name="connsiteY80" fmla="*/ 885825 h 3048000"/>
              <a:gd name="connsiteX81" fmla="*/ 7324725 w 9410700"/>
              <a:gd name="connsiteY81" fmla="*/ 857250 h 3048000"/>
              <a:gd name="connsiteX82" fmla="*/ 7362825 w 9410700"/>
              <a:gd name="connsiteY82" fmla="*/ 838200 h 3048000"/>
              <a:gd name="connsiteX83" fmla="*/ 7439025 w 9410700"/>
              <a:gd name="connsiteY83" fmla="*/ 819150 h 3048000"/>
              <a:gd name="connsiteX84" fmla="*/ 7477125 w 9410700"/>
              <a:gd name="connsiteY84" fmla="*/ 800100 h 3048000"/>
              <a:gd name="connsiteX85" fmla="*/ 7505700 w 9410700"/>
              <a:gd name="connsiteY85" fmla="*/ 790575 h 3048000"/>
              <a:gd name="connsiteX86" fmla="*/ 7553325 w 9410700"/>
              <a:gd name="connsiteY86" fmla="*/ 762000 h 3048000"/>
              <a:gd name="connsiteX87" fmla="*/ 7610475 w 9410700"/>
              <a:gd name="connsiteY87" fmla="*/ 733425 h 3048000"/>
              <a:gd name="connsiteX88" fmla="*/ 7658100 w 9410700"/>
              <a:gd name="connsiteY88" fmla="*/ 704850 h 3048000"/>
              <a:gd name="connsiteX89" fmla="*/ 7686675 w 9410700"/>
              <a:gd name="connsiteY89" fmla="*/ 685800 h 3048000"/>
              <a:gd name="connsiteX90" fmla="*/ 7734300 w 9410700"/>
              <a:gd name="connsiteY90" fmla="*/ 676275 h 3048000"/>
              <a:gd name="connsiteX91" fmla="*/ 7829550 w 9410700"/>
              <a:gd name="connsiteY91" fmla="*/ 628650 h 3048000"/>
              <a:gd name="connsiteX92" fmla="*/ 7896225 w 9410700"/>
              <a:gd name="connsiteY92" fmla="*/ 609600 h 3048000"/>
              <a:gd name="connsiteX93" fmla="*/ 7934325 w 9410700"/>
              <a:gd name="connsiteY93" fmla="*/ 590550 h 3048000"/>
              <a:gd name="connsiteX94" fmla="*/ 8039100 w 9410700"/>
              <a:gd name="connsiteY94" fmla="*/ 561975 h 3048000"/>
              <a:gd name="connsiteX95" fmla="*/ 8162925 w 9410700"/>
              <a:gd name="connsiteY95" fmla="*/ 504825 h 3048000"/>
              <a:gd name="connsiteX96" fmla="*/ 8248650 w 9410700"/>
              <a:gd name="connsiteY96" fmla="*/ 476250 h 3048000"/>
              <a:gd name="connsiteX97" fmla="*/ 8296275 w 9410700"/>
              <a:gd name="connsiteY97" fmla="*/ 457200 h 3048000"/>
              <a:gd name="connsiteX98" fmla="*/ 8362950 w 9410700"/>
              <a:gd name="connsiteY98" fmla="*/ 447675 h 3048000"/>
              <a:gd name="connsiteX99" fmla="*/ 8429625 w 9410700"/>
              <a:gd name="connsiteY99" fmla="*/ 419100 h 3048000"/>
              <a:gd name="connsiteX100" fmla="*/ 8543925 w 9410700"/>
              <a:gd name="connsiteY100" fmla="*/ 371475 h 3048000"/>
              <a:gd name="connsiteX101" fmla="*/ 8610600 w 9410700"/>
              <a:gd name="connsiteY101" fmla="*/ 352425 h 3048000"/>
              <a:gd name="connsiteX102" fmla="*/ 8686800 w 9410700"/>
              <a:gd name="connsiteY102" fmla="*/ 323850 h 3048000"/>
              <a:gd name="connsiteX103" fmla="*/ 8743950 w 9410700"/>
              <a:gd name="connsiteY103" fmla="*/ 314325 h 3048000"/>
              <a:gd name="connsiteX104" fmla="*/ 8782050 w 9410700"/>
              <a:gd name="connsiteY104" fmla="*/ 295275 h 3048000"/>
              <a:gd name="connsiteX105" fmla="*/ 8839200 w 9410700"/>
              <a:gd name="connsiteY105" fmla="*/ 276225 h 3048000"/>
              <a:gd name="connsiteX106" fmla="*/ 8867775 w 9410700"/>
              <a:gd name="connsiteY106" fmla="*/ 266700 h 3048000"/>
              <a:gd name="connsiteX107" fmla="*/ 8915400 w 9410700"/>
              <a:gd name="connsiteY107" fmla="*/ 247650 h 3048000"/>
              <a:gd name="connsiteX108" fmla="*/ 9048750 w 9410700"/>
              <a:gd name="connsiteY108" fmla="*/ 219075 h 3048000"/>
              <a:gd name="connsiteX109" fmla="*/ 9134475 w 9410700"/>
              <a:gd name="connsiteY109" fmla="*/ 180975 h 3048000"/>
              <a:gd name="connsiteX110" fmla="*/ 9172575 w 9410700"/>
              <a:gd name="connsiteY110" fmla="*/ 171450 h 3048000"/>
              <a:gd name="connsiteX111" fmla="*/ 9201150 w 9410700"/>
              <a:gd name="connsiteY111" fmla="*/ 161925 h 3048000"/>
              <a:gd name="connsiteX112" fmla="*/ 9239250 w 9410700"/>
              <a:gd name="connsiteY112" fmla="*/ 152400 h 3048000"/>
              <a:gd name="connsiteX113" fmla="*/ 9410700 w 9410700"/>
              <a:gd name="connsiteY113" fmla="*/ 0 h 3048000"/>
              <a:gd name="connsiteX0" fmla="*/ 0 w 10125075"/>
              <a:gd name="connsiteY0" fmla="*/ 3333750 h 3409950"/>
              <a:gd name="connsiteX1" fmla="*/ 171450 w 10125075"/>
              <a:gd name="connsiteY1" fmla="*/ 3314700 h 3409950"/>
              <a:gd name="connsiteX2" fmla="*/ 400050 w 10125075"/>
              <a:gd name="connsiteY2" fmla="*/ 3305175 h 3409950"/>
              <a:gd name="connsiteX3" fmla="*/ 695325 w 10125075"/>
              <a:gd name="connsiteY3" fmla="*/ 3314700 h 3409950"/>
              <a:gd name="connsiteX4" fmla="*/ 800100 w 10125075"/>
              <a:gd name="connsiteY4" fmla="*/ 3333750 h 3409950"/>
              <a:gd name="connsiteX5" fmla="*/ 933450 w 10125075"/>
              <a:gd name="connsiteY5" fmla="*/ 3343275 h 3409950"/>
              <a:gd name="connsiteX6" fmla="*/ 1028700 w 10125075"/>
              <a:gd name="connsiteY6" fmla="*/ 3362325 h 3409950"/>
              <a:gd name="connsiteX7" fmla="*/ 1066800 w 10125075"/>
              <a:gd name="connsiteY7" fmla="*/ 3371850 h 3409950"/>
              <a:gd name="connsiteX8" fmla="*/ 1190625 w 10125075"/>
              <a:gd name="connsiteY8" fmla="*/ 3381375 h 3409950"/>
              <a:gd name="connsiteX9" fmla="*/ 1333500 w 10125075"/>
              <a:gd name="connsiteY9" fmla="*/ 3400425 h 3409950"/>
              <a:gd name="connsiteX10" fmla="*/ 1409700 w 10125075"/>
              <a:gd name="connsiteY10" fmla="*/ 3409950 h 3409950"/>
              <a:gd name="connsiteX11" fmla="*/ 2019300 w 10125075"/>
              <a:gd name="connsiteY11" fmla="*/ 3400425 h 3409950"/>
              <a:gd name="connsiteX12" fmla="*/ 2076450 w 10125075"/>
              <a:gd name="connsiteY12" fmla="*/ 3381375 h 3409950"/>
              <a:gd name="connsiteX13" fmla="*/ 2124075 w 10125075"/>
              <a:gd name="connsiteY13" fmla="*/ 3371850 h 3409950"/>
              <a:gd name="connsiteX14" fmla="*/ 2200275 w 10125075"/>
              <a:gd name="connsiteY14" fmla="*/ 3362325 h 3409950"/>
              <a:gd name="connsiteX15" fmla="*/ 2276475 w 10125075"/>
              <a:gd name="connsiteY15" fmla="*/ 3343275 h 3409950"/>
              <a:gd name="connsiteX16" fmla="*/ 2333625 w 10125075"/>
              <a:gd name="connsiteY16" fmla="*/ 3333750 h 3409950"/>
              <a:gd name="connsiteX17" fmla="*/ 2457450 w 10125075"/>
              <a:gd name="connsiteY17" fmla="*/ 3286125 h 3409950"/>
              <a:gd name="connsiteX18" fmla="*/ 2571750 w 10125075"/>
              <a:gd name="connsiteY18" fmla="*/ 3248025 h 3409950"/>
              <a:gd name="connsiteX19" fmla="*/ 2647950 w 10125075"/>
              <a:gd name="connsiteY19" fmla="*/ 3228975 h 3409950"/>
              <a:gd name="connsiteX20" fmla="*/ 2705100 w 10125075"/>
              <a:gd name="connsiteY20" fmla="*/ 3219450 h 3409950"/>
              <a:gd name="connsiteX21" fmla="*/ 2819400 w 10125075"/>
              <a:gd name="connsiteY21" fmla="*/ 3190875 h 3409950"/>
              <a:gd name="connsiteX22" fmla="*/ 2867025 w 10125075"/>
              <a:gd name="connsiteY22" fmla="*/ 3171825 h 3409950"/>
              <a:gd name="connsiteX23" fmla="*/ 2905125 w 10125075"/>
              <a:gd name="connsiteY23" fmla="*/ 3162300 h 3409950"/>
              <a:gd name="connsiteX24" fmla="*/ 2943225 w 10125075"/>
              <a:gd name="connsiteY24" fmla="*/ 3143250 h 3409950"/>
              <a:gd name="connsiteX25" fmla="*/ 2981325 w 10125075"/>
              <a:gd name="connsiteY25" fmla="*/ 3133725 h 3409950"/>
              <a:gd name="connsiteX26" fmla="*/ 3009900 w 10125075"/>
              <a:gd name="connsiteY26" fmla="*/ 3124200 h 3409950"/>
              <a:gd name="connsiteX27" fmla="*/ 3048000 w 10125075"/>
              <a:gd name="connsiteY27" fmla="*/ 3114675 h 3409950"/>
              <a:gd name="connsiteX28" fmla="*/ 3248025 w 10125075"/>
              <a:gd name="connsiteY28" fmla="*/ 3048000 h 3409950"/>
              <a:gd name="connsiteX29" fmla="*/ 3295650 w 10125075"/>
              <a:gd name="connsiteY29" fmla="*/ 3019425 h 3409950"/>
              <a:gd name="connsiteX30" fmla="*/ 3362325 w 10125075"/>
              <a:gd name="connsiteY30" fmla="*/ 2990850 h 3409950"/>
              <a:gd name="connsiteX31" fmla="*/ 3429000 w 10125075"/>
              <a:gd name="connsiteY31" fmla="*/ 2952750 h 3409950"/>
              <a:gd name="connsiteX32" fmla="*/ 3457575 w 10125075"/>
              <a:gd name="connsiteY32" fmla="*/ 2943225 h 3409950"/>
              <a:gd name="connsiteX33" fmla="*/ 3495675 w 10125075"/>
              <a:gd name="connsiteY33" fmla="*/ 2924175 h 3409950"/>
              <a:gd name="connsiteX34" fmla="*/ 3524250 w 10125075"/>
              <a:gd name="connsiteY34" fmla="*/ 2914650 h 3409950"/>
              <a:gd name="connsiteX35" fmla="*/ 3600450 w 10125075"/>
              <a:gd name="connsiteY35" fmla="*/ 2886075 h 3409950"/>
              <a:gd name="connsiteX36" fmla="*/ 3714750 w 10125075"/>
              <a:gd name="connsiteY36" fmla="*/ 2847975 h 3409950"/>
              <a:gd name="connsiteX37" fmla="*/ 3857625 w 10125075"/>
              <a:gd name="connsiteY37" fmla="*/ 2781300 h 3409950"/>
              <a:gd name="connsiteX38" fmla="*/ 3924300 w 10125075"/>
              <a:gd name="connsiteY38" fmla="*/ 2752725 h 3409950"/>
              <a:gd name="connsiteX39" fmla="*/ 3971925 w 10125075"/>
              <a:gd name="connsiteY39" fmla="*/ 2724150 h 3409950"/>
              <a:gd name="connsiteX40" fmla="*/ 4048125 w 10125075"/>
              <a:gd name="connsiteY40" fmla="*/ 2705100 h 3409950"/>
              <a:gd name="connsiteX41" fmla="*/ 4238625 w 10125075"/>
              <a:gd name="connsiteY41" fmla="*/ 2638425 h 3409950"/>
              <a:gd name="connsiteX42" fmla="*/ 4305300 w 10125075"/>
              <a:gd name="connsiteY42" fmla="*/ 2600325 h 3409950"/>
              <a:gd name="connsiteX43" fmla="*/ 4371975 w 10125075"/>
              <a:gd name="connsiteY43" fmla="*/ 2552700 h 3409950"/>
              <a:gd name="connsiteX44" fmla="*/ 4419600 w 10125075"/>
              <a:gd name="connsiteY44" fmla="*/ 2533650 h 3409950"/>
              <a:gd name="connsiteX45" fmla="*/ 4486275 w 10125075"/>
              <a:gd name="connsiteY45" fmla="*/ 2495550 h 3409950"/>
              <a:gd name="connsiteX46" fmla="*/ 4533900 w 10125075"/>
              <a:gd name="connsiteY46" fmla="*/ 2476500 h 3409950"/>
              <a:gd name="connsiteX47" fmla="*/ 4619625 w 10125075"/>
              <a:gd name="connsiteY47" fmla="*/ 2438400 h 3409950"/>
              <a:gd name="connsiteX48" fmla="*/ 4648200 w 10125075"/>
              <a:gd name="connsiteY48" fmla="*/ 2419350 h 3409950"/>
              <a:gd name="connsiteX49" fmla="*/ 4686300 w 10125075"/>
              <a:gd name="connsiteY49" fmla="*/ 2400300 h 3409950"/>
              <a:gd name="connsiteX50" fmla="*/ 4724400 w 10125075"/>
              <a:gd name="connsiteY50" fmla="*/ 2362200 h 3409950"/>
              <a:gd name="connsiteX51" fmla="*/ 4857750 w 10125075"/>
              <a:gd name="connsiteY51" fmla="*/ 2266950 h 3409950"/>
              <a:gd name="connsiteX52" fmla="*/ 4914900 w 10125075"/>
              <a:gd name="connsiteY52" fmla="*/ 2228850 h 3409950"/>
              <a:gd name="connsiteX53" fmla="*/ 5038725 w 10125075"/>
              <a:gd name="connsiteY53" fmla="*/ 2162175 h 3409950"/>
              <a:gd name="connsiteX54" fmla="*/ 5076825 w 10125075"/>
              <a:gd name="connsiteY54" fmla="*/ 2152650 h 3409950"/>
              <a:gd name="connsiteX55" fmla="*/ 5114925 w 10125075"/>
              <a:gd name="connsiteY55" fmla="*/ 2124075 h 3409950"/>
              <a:gd name="connsiteX56" fmla="*/ 5162550 w 10125075"/>
              <a:gd name="connsiteY56" fmla="*/ 2114550 h 3409950"/>
              <a:gd name="connsiteX57" fmla="*/ 5276850 w 10125075"/>
              <a:gd name="connsiteY57" fmla="*/ 2076450 h 3409950"/>
              <a:gd name="connsiteX58" fmla="*/ 5334000 w 10125075"/>
              <a:gd name="connsiteY58" fmla="*/ 2057400 h 3409950"/>
              <a:gd name="connsiteX59" fmla="*/ 5467350 w 10125075"/>
              <a:gd name="connsiteY59" fmla="*/ 2019300 h 3409950"/>
              <a:gd name="connsiteX60" fmla="*/ 5505450 w 10125075"/>
              <a:gd name="connsiteY60" fmla="*/ 2000250 h 3409950"/>
              <a:gd name="connsiteX61" fmla="*/ 5562600 w 10125075"/>
              <a:gd name="connsiteY61" fmla="*/ 1981200 h 3409950"/>
              <a:gd name="connsiteX62" fmla="*/ 5695950 w 10125075"/>
              <a:gd name="connsiteY62" fmla="*/ 1962150 h 3409950"/>
              <a:gd name="connsiteX63" fmla="*/ 5829300 w 10125075"/>
              <a:gd name="connsiteY63" fmla="*/ 1933575 h 3409950"/>
              <a:gd name="connsiteX64" fmla="*/ 5876925 w 10125075"/>
              <a:gd name="connsiteY64" fmla="*/ 1914525 h 3409950"/>
              <a:gd name="connsiteX65" fmla="*/ 5915025 w 10125075"/>
              <a:gd name="connsiteY65" fmla="*/ 1905000 h 3409950"/>
              <a:gd name="connsiteX66" fmla="*/ 5953125 w 10125075"/>
              <a:gd name="connsiteY66" fmla="*/ 1885950 h 3409950"/>
              <a:gd name="connsiteX67" fmla="*/ 6000750 w 10125075"/>
              <a:gd name="connsiteY67" fmla="*/ 1866900 h 3409950"/>
              <a:gd name="connsiteX68" fmla="*/ 6038850 w 10125075"/>
              <a:gd name="connsiteY68" fmla="*/ 1838325 h 3409950"/>
              <a:gd name="connsiteX69" fmla="*/ 6172200 w 10125075"/>
              <a:gd name="connsiteY69" fmla="*/ 1762125 h 3409950"/>
              <a:gd name="connsiteX70" fmla="*/ 6248400 w 10125075"/>
              <a:gd name="connsiteY70" fmla="*/ 1724025 h 3409950"/>
              <a:gd name="connsiteX71" fmla="*/ 6334125 w 10125075"/>
              <a:gd name="connsiteY71" fmla="*/ 1685925 h 3409950"/>
              <a:gd name="connsiteX72" fmla="*/ 6400800 w 10125075"/>
              <a:gd name="connsiteY72" fmla="*/ 1647825 h 3409950"/>
              <a:gd name="connsiteX73" fmla="*/ 6600825 w 10125075"/>
              <a:gd name="connsiteY73" fmla="*/ 1552575 h 3409950"/>
              <a:gd name="connsiteX74" fmla="*/ 6734175 w 10125075"/>
              <a:gd name="connsiteY74" fmla="*/ 1485900 h 3409950"/>
              <a:gd name="connsiteX75" fmla="*/ 6838950 w 10125075"/>
              <a:gd name="connsiteY75" fmla="*/ 1438275 h 3409950"/>
              <a:gd name="connsiteX76" fmla="*/ 6943725 w 10125075"/>
              <a:gd name="connsiteY76" fmla="*/ 1381125 h 3409950"/>
              <a:gd name="connsiteX77" fmla="*/ 7010400 w 10125075"/>
              <a:gd name="connsiteY77" fmla="*/ 1362075 h 3409950"/>
              <a:gd name="connsiteX78" fmla="*/ 7086600 w 10125075"/>
              <a:gd name="connsiteY78" fmla="*/ 1314450 h 3409950"/>
              <a:gd name="connsiteX79" fmla="*/ 7134225 w 10125075"/>
              <a:gd name="connsiteY79" fmla="*/ 1304925 h 3409950"/>
              <a:gd name="connsiteX80" fmla="*/ 7267575 w 10125075"/>
              <a:gd name="connsiteY80" fmla="*/ 1247775 h 3409950"/>
              <a:gd name="connsiteX81" fmla="*/ 7324725 w 10125075"/>
              <a:gd name="connsiteY81" fmla="*/ 1219200 h 3409950"/>
              <a:gd name="connsiteX82" fmla="*/ 7362825 w 10125075"/>
              <a:gd name="connsiteY82" fmla="*/ 1200150 h 3409950"/>
              <a:gd name="connsiteX83" fmla="*/ 7439025 w 10125075"/>
              <a:gd name="connsiteY83" fmla="*/ 1181100 h 3409950"/>
              <a:gd name="connsiteX84" fmla="*/ 7477125 w 10125075"/>
              <a:gd name="connsiteY84" fmla="*/ 1162050 h 3409950"/>
              <a:gd name="connsiteX85" fmla="*/ 7505700 w 10125075"/>
              <a:gd name="connsiteY85" fmla="*/ 1152525 h 3409950"/>
              <a:gd name="connsiteX86" fmla="*/ 7553325 w 10125075"/>
              <a:gd name="connsiteY86" fmla="*/ 1123950 h 3409950"/>
              <a:gd name="connsiteX87" fmla="*/ 7610475 w 10125075"/>
              <a:gd name="connsiteY87" fmla="*/ 1095375 h 3409950"/>
              <a:gd name="connsiteX88" fmla="*/ 7658100 w 10125075"/>
              <a:gd name="connsiteY88" fmla="*/ 1066800 h 3409950"/>
              <a:gd name="connsiteX89" fmla="*/ 7686675 w 10125075"/>
              <a:gd name="connsiteY89" fmla="*/ 1047750 h 3409950"/>
              <a:gd name="connsiteX90" fmla="*/ 7734300 w 10125075"/>
              <a:gd name="connsiteY90" fmla="*/ 1038225 h 3409950"/>
              <a:gd name="connsiteX91" fmla="*/ 7829550 w 10125075"/>
              <a:gd name="connsiteY91" fmla="*/ 990600 h 3409950"/>
              <a:gd name="connsiteX92" fmla="*/ 7896225 w 10125075"/>
              <a:gd name="connsiteY92" fmla="*/ 971550 h 3409950"/>
              <a:gd name="connsiteX93" fmla="*/ 7934325 w 10125075"/>
              <a:gd name="connsiteY93" fmla="*/ 952500 h 3409950"/>
              <a:gd name="connsiteX94" fmla="*/ 8039100 w 10125075"/>
              <a:gd name="connsiteY94" fmla="*/ 923925 h 3409950"/>
              <a:gd name="connsiteX95" fmla="*/ 8162925 w 10125075"/>
              <a:gd name="connsiteY95" fmla="*/ 866775 h 3409950"/>
              <a:gd name="connsiteX96" fmla="*/ 8248650 w 10125075"/>
              <a:gd name="connsiteY96" fmla="*/ 838200 h 3409950"/>
              <a:gd name="connsiteX97" fmla="*/ 8296275 w 10125075"/>
              <a:gd name="connsiteY97" fmla="*/ 819150 h 3409950"/>
              <a:gd name="connsiteX98" fmla="*/ 8362950 w 10125075"/>
              <a:gd name="connsiteY98" fmla="*/ 809625 h 3409950"/>
              <a:gd name="connsiteX99" fmla="*/ 8429625 w 10125075"/>
              <a:gd name="connsiteY99" fmla="*/ 781050 h 3409950"/>
              <a:gd name="connsiteX100" fmla="*/ 8543925 w 10125075"/>
              <a:gd name="connsiteY100" fmla="*/ 733425 h 3409950"/>
              <a:gd name="connsiteX101" fmla="*/ 8610600 w 10125075"/>
              <a:gd name="connsiteY101" fmla="*/ 714375 h 3409950"/>
              <a:gd name="connsiteX102" fmla="*/ 8686800 w 10125075"/>
              <a:gd name="connsiteY102" fmla="*/ 685800 h 3409950"/>
              <a:gd name="connsiteX103" fmla="*/ 8743950 w 10125075"/>
              <a:gd name="connsiteY103" fmla="*/ 676275 h 3409950"/>
              <a:gd name="connsiteX104" fmla="*/ 8782050 w 10125075"/>
              <a:gd name="connsiteY104" fmla="*/ 657225 h 3409950"/>
              <a:gd name="connsiteX105" fmla="*/ 8839200 w 10125075"/>
              <a:gd name="connsiteY105" fmla="*/ 638175 h 3409950"/>
              <a:gd name="connsiteX106" fmla="*/ 8867775 w 10125075"/>
              <a:gd name="connsiteY106" fmla="*/ 628650 h 3409950"/>
              <a:gd name="connsiteX107" fmla="*/ 8915400 w 10125075"/>
              <a:gd name="connsiteY107" fmla="*/ 609600 h 3409950"/>
              <a:gd name="connsiteX108" fmla="*/ 9048750 w 10125075"/>
              <a:gd name="connsiteY108" fmla="*/ 581025 h 3409950"/>
              <a:gd name="connsiteX109" fmla="*/ 9134475 w 10125075"/>
              <a:gd name="connsiteY109" fmla="*/ 542925 h 3409950"/>
              <a:gd name="connsiteX110" fmla="*/ 9172575 w 10125075"/>
              <a:gd name="connsiteY110" fmla="*/ 533400 h 3409950"/>
              <a:gd name="connsiteX111" fmla="*/ 9201150 w 10125075"/>
              <a:gd name="connsiteY111" fmla="*/ 523875 h 3409950"/>
              <a:gd name="connsiteX112" fmla="*/ 9239250 w 10125075"/>
              <a:gd name="connsiteY112" fmla="*/ 514350 h 3409950"/>
              <a:gd name="connsiteX113" fmla="*/ 10125075 w 10125075"/>
              <a:gd name="connsiteY113" fmla="*/ 0 h 340995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172575 w 10563225"/>
              <a:gd name="connsiteY110" fmla="*/ 742950 h 3619500"/>
              <a:gd name="connsiteX111" fmla="*/ 9201150 w 10563225"/>
              <a:gd name="connsiteY111" fmla="*/ 733425 h 3619500"/>
              <a:gd name="connsiteX112" fmla="*/ 9239250 w 10563225"/>
              <a:gd name="connsiteY112" fmla="*/ 723900 h 3619500"/>
              <a:gd name="connsiteX113" fmla="*/ 10563225 w 10563225"/>
              <a:gd name="connsiteY11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172575 w 10563225"/>
              <a:gd name="connsiteY110" fmla="*/ 742950 h 3619500"/>
              <a:gd name="connsiteX111" fmla="*/ 9201150 w 10563225"/>
              <a:gd name="connsiteY111" fmla="*/ 733425 h 3619500"/>
              <a:gd name="connsiteX112" fmla="*/ 10563225 w 10563225"/>
              <a:gd name="connsiteY11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201150 w 10563225"/>
              <a:gd name="connsiteY110" fmla="*/ 733425 h 3619500"/>
              <a:gd name="connsiteX111" fmla="*/ 10563225 w 10563225"/>
              <a:gd name="connsiteY11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134475 w 10563225"/>
              <a:gd name="connsiteY108" fmla="*/ 752475 h 3619500"/>
              <a:gd name="connsiteX109" fmla="*/ 9201150 w 10563225"/>
              <a:gd name="connsiteY109" fmla="*/ 733425 h 3619500"/>
              <a:gd name="connsiteX110" fmla="*/ 10563225 w 10563225"/>
              <a:gd name="connsiteY11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67775 w 10563225"/>
              <a:gd name="connsiteY105" fmla="*/ 838200 h 3619500"/>
              <a:gd name="connsiteX106" fmla="*/ 8915400 w 10563225"/>
              <a:gd name="connsiteY106" fmla="*/ 819150 h 3619500"/>
              <a:gd name="connsiteX107" fmla="*/ 9134475 w 10563225"/>
              <a:gd name="connsiteY107" fmla="*/ 752475 h 3619500"/>
              <a:gd name="connsiteX108" fmla="*/ 9201150 w 10563225"/>
              <a:gd name="connsiteY108" fmla="*/ 733425 h 3619500"/>
              <a:gd name="connsiteX109" fmla="*/ 10563225 w 10563225"/>
              <a:gd name="connsiteY109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867775 w 10563225"/>
              <a:gd name="connsiteY104" fmla="*/ 838200 h 3619500"/>
              <a:gd name="connsiteX105" fmla="*/ 8915400 w 10563225"/>
              <a:gd name="connsiteY105" fmla="*/ 819150 h 3619500"/>
              <a:gd name="connsiteX106" fmla="*/ 9134475 w 10563225"/>
              <a:gd name="connsiteY106" fmla="*/ 752475 h 3619500"/>
              <a:gd name="connsiteX107" fmla="*/ 9201150 w 10563225"/>
              <a:gd name="connsiteY107" fmla="*/ 733425 h 3619500"/>
              <a:gd name="connsiteX108" fmla="*/ 10563225 w 10563225"/>
              <a:gd name="connsiteY108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867775 w 10563225"/>
              <a:gd name="connsiteY103" fmla="*/ 838200 h 3619500"/>
              <a:gd name="connsiteX104" fmla="*/ 8915400 w 10563225"/>
              <a:gd name="connsiteY104" fmla="*/ 819150 h 3619500"/>
              <a:gd name="connsiteX105" fmla="*/ 9134475 w 10563225"/>
              <a:gd name="connsiteY105" fmla="*/ 752475 h 3619500"/>
              <a:gd name="connsiteX106" fmla="*/ 9201150 w 10563225"/>
              <a:gd name="connsiteY106" fmla="*/ 733425 h 3619500"/>
              <a:gd name="connsiteX107" fmla="*/ 10563225 w 10563225"/>
              <a:gd name="connsiteY107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610600 w 10563225"/>
              <a:gd name="connsiteY100" fmla="*/ 923925 h 3619500"/>
              <a:gd name="connsiteX101" fmla="*/ 8686800 w 10563225"/>
              <a:gd name="connsiteY101" fmla="*/ 895350 h 3619500"/>
              <a:gd name="connsiteX102" fmla="*/ 8867775 w 10563225"/>
              <a:gd name="connsiteY102" fmla="*/ 838200 h 3619500"/>
              <a:gd name="connsiteX103" fmla="*/ 8915400 w 10563225"/>
              <a:gd name="connsiteY103" fmla="*/ 819150 h 3619500"/>
              <a:gd name="connsiteX104" fmla="*/ 9134475 w 10563225"/>
              <a:gd name="connsiteY104" fmla="*/ 752475 h 3619500"/>
              <a:gd name="connsiteX105" fmla="*/ 9201150 w 10563225"/>
              <a:gd name="connsiteY105" fmla="*/ 733425 h 3619500"/>
              <a:gd name="connsiteX106" fmla="*/ 10563225 w 10563225"/>
              <a:gd name="connsiteY106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610600 w 10563225"/>
              <a:gd name="connsiteY99" fmla="*/ 923925 h 3619500"/>
              <a:gd name="connsiteX100" fmla="*/ 8686800 w 10563225"/>
              <a:gd name="connsiteY100" fmla="*/ 895350 h 3619500"/>
              <a:gd name="connsiteX101" fmla="*/ 8867775 w 10563225"/>
              <a:gd name="connsiteY101" fmla="*/ 838200 h 3619500"/>
              <a:gd name="connsiteX102" fmla="*/ 8915400 w 10563225"/>
              <a:gd name="connsiteY102" fmla="*/ 819150 h 3619500"/>
              <a:gd name="connsiteX103" fmla="*/ 9134475 w 10563225"/>
              <a:gd name="connsiteY103" fmla="*/ 752475 h 3619500"/>
              <a:gd name="connsiteX104" fmla="*/ 9201150 w 10563225"/>
              <a:gd name="connsiteY104" fmla="*/ 733425 h 3619500"/>
              <a:gd name="connsiteX105" fmla="*/ 10563225 w 10563225"/>
              <a:gd name="connsiteY105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362950 w 10563225"/>
              <a:gd name="connsiteY97" fmla="*/ 1019175 h 3619500"/>
              <a:gd name="connsiteX98" fmla="*/ 8610600 w 10563225"/>
              <a:gd name="connsiteY98" fmla="*/ 923925 h 3619500"/>
              <a:gd name="connsiteX99" fmla="*/ 8686800 w 10563225"/>
              <a:gd name="connsiteY99" fmla="*/ 895350 h 3619500"/>
              <a:gd name="connsiteX100" fmla="*/ 8867775 w 10563225"/>
              <a:gd name="connsiteY100" fmla="*/ 838200 h 3619500"/>
              <a:gd name="connsiteX101" fmla="*/ 8915400 w 10563225"/>
              <a:gd name="connsiteY101" fmla="*/ 819150 h 3619500"/>
              <a:gd name="connsiteX102" fmla="*/ 9134475 w 10563225"/>
              <a:gd name="connsiteY102" fmla="*/ 752475 h 3619500"/>
              <a:gd name="connsiteX103" fmla="*/ 9201150 w 10563225"/>
              <a:gd name="connsiteY103" fmla="*/ 733425 h 3619500"/>
              <a:gd name="connsiteX104" fmla="*/ 10563225 w 10563225"/>
              <a:gd name="connsiteY104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362950 w 10563225"/>
              <a:gd name="connsiteY96" fmla="*/ 1019175 h 3619500"/>
              <a:gd name="connsiteX97" fmla="*/ 8610600 w 10563225"/>
              <a:gd name="connsiteY97" fmla="*/ 923925 h 3619500"/>
              <a:gd name="connsiteX98" fmla="*/ 8686800 w 10563225"/>
              <a:gd name="connsiteY98" fmla="*/ 895350 h 3619500"/>
              <a:gd name="connsiteX99" fmla="*/ 8867775 w 10563225"/>
              <a:gd name="connsiteY99" fmla="*/ 838200 h 3619500"/>
              <a:gd name="connsiteX100" fmla="*/ 8915400 w 10563225"/>
              <a:gd name="connsiteY100" fmla="*/ 819150 h 3619500"/>
              <a:gd name="connsiteX101" fmla="*/ 9134475 w 10563225"/>
              <a:gd name="connsiteY101" fmla="*/ 752475 h 3619500"/>
              <a:gd name="connsiteX102" fmla="*/ 9201150 w 10563225"/>
              <a:gd name="connsiteY102" fmla="*/ 733425 h 3619500"/>
              <a:gd name="connsiteX103" fmla="*/ 10563225 w 10563225"/>
              <a:gd name="connsiteY10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362950 w 10563225"/>
              <a:gd name="connsiteY95" fmla="*/ 1019175 h 3619500"/>
              <a:gd name="connsiteX96" fmla="*/ 8610600 w 10563225"/>
              <a:gd name="connsiteY96" fmla="*/ 923925 h 3619500"/>
              <a:gd name="connsiteX97" fmla="*/ 8686800 w 10563225"/>
              <a:gd name="connsiteY97" fmla="*/ 895350 h 3619500"/>
              <a:gd name="connsiteX98" fmla="*/ 8867775 w 10563225"/>
              <a:gd name="connsiteY98" fmla="*/ 838200 h 3619500"/>
              <a:gd name="connsiteX99" fmla="*/ 8915400 w 10563225"/>
              <a:gd name="connsiteY99" fmla="*/ 819150 h 3619500"/>
              <a:gd name="connsiteX100" fmla="*/ 9134475 w 10563225"/>
              <a:gd name="connsiteY100" fmla="*/ 752475 h 3619500"/>
              <a:gd name="connsiteX101" fmla="*/ 9201150 w 10563225"/>
              <a:gd name="connsiteY101" fmla="*/ 733425 h 3619500"/>
              <a:gd name="connsiteX102" fmla="*/ 10563225 w 10563225"/>
              <a:gd name="connsiteY10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362950 w 10563225"/>
              <a:gd name="connsiteY94" fmla="*/ 1019175 h 3619500"/>
              <a:gd name="connsiteX95" fmla="*/ 8610600 w 10563225"/>
              <a:gd name="connsiteY95" fmla="*/ 923925 h 3619500"/>
              <a:gd name="connsiteX96" fmla="*/ 8686800 w 10563225"/>
              <a:gd name="connsiteY96" fmla="*/ 895350 h 3619500"/>
              <a:gd name="connsiteX97" fmla="*/ 8867775 w 10563225"/>
              <a:gd name="connsiteY97" fmla="*/ 838200 h 3619500"/>
              <a:gd name="connsiteX98" fmla="*/ 8915400 w 10563225"/>
              <a:gd name="connsiteY98" fmla="*/ 819150 h 3619500"/>
              <a:gd name="connsiteX99" fmla="*/ 9134475 w 10563225"/>
              <a:gd name="connsiteY99" fmla="*/ 752475 h 3619500"/>
              <a:gd name="connsiteX100" fmla="*/ 9201150 w 10563225"/>
              <a:gd name="connsiteY100" fmla="*/ 733425 h 3619500"/>
              <a:gd name="connsiteX101" fmla="*/ 10563225 w 10563225"/>
              <a:gd name="connsiteY10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934325 w 10563225"/>
              <a:gd name="connsiteY92" fmla="*/ 1162050 h 3619500"/>
              <a:gd name="connsiteX93" fmla="*/ 8362950 w 10563225"/>
              <a:gd name="connsiteY93" fmla="*/ 1019175 h 3619500"/>
              <a:gd name="connsiteX94" fmla="*/ 8610600 w 10563225"/>
              <a:gd name="connsiteY94" fmla="*/ 923925 h 3619500"/>
              <a:gd name="connsiteX95" fmla="*/ 8686800 w 10563225"/>
              <a:gd name="connsiteY95" fmla="*/ 895350 h 3619500"/>
              <a:gd name="connsiteX96" fmla="*/ 8867775 w 10563225"/>
              <a:gd name="connsiteY96" fmla="*/ 838200 h 3619500"/>
              <a:gd name="connsiteX97" fmla="*/ 8915400 w 10563225"/>
              <a:gd name="connsiteY97" fmla="*/ 819150 h 3619500"/>
              <a:gd name="connsiteX98" fmla="*/ 9134475 w 10563225"/>
              <a:gd name="connsiteY98" fmla="*/ 752475 h 3619500"/>
              <a:gd name="connsiteX99" fmla="*/ 9201150 w 10563225"/>
              <a:gd name="connsiteY99" fmla="*/ 733425 h 3619500"/>
              <a:gd name="connsiteX100" fmla="*/ 10563225 w 10563225"/>
              <a:gd name="connsiteY10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829550 w 10563225"/>
              <a:gd name="connsiteY90" fmla="*/ 1200150 h 3619500"/>
              <a:gd name="connsiteX91" fmla="*/ 7934325 w 10563225"/>
              <a:gd name="connsiteY91" fmla="*/ 1162050 h 3619500"/>
              <a:gd name="connsiteX92" fmla="*/ 8362950 w 10563225"/>
              <a:gd name="connsiteY92" fmla="*/ 1019175 h 3619500"/>
              <a:gd name="connsiteX93" fmla="*/ 8610600 w 10563225"/>
              <a:gd name="connsiteY93" fmla="*/ 923925 h 3619500"/>
              <a:gd name="connsiteX94" fmla="*/ 8686800 w 10563225"/>
              <a:gd name="connsiteY94" fmla="*/ 895350 h 3619500"/>
              <a:gd name="connsiteX95" fmla="*/ 8867775 w 10563225"/>
              <a:gd name="connsiteY95" fmla="*/ 838200 h 3619500"/>
              <a:gd name="connsiteX96" fmla="*/ 8915400 w 10563225"/>
              <a:gd name="connsiteY96" fmla="*/ 819150 h 3619500"/>
              <a:gd name="connsiteX97" fmla="*/ 9134475 w 10563225"/>
              <a:gd name="connsiteY97" fmla="*/ 752475 h 3619500"/>
              <a:gd name="connsiteX98" fmla="*/ 9201150 w 10563225"/>
              <a:gd name="connsiteY98" fmla="*/ 733425 h 3619500"/>
              <a:gd name="connsiteX99" fmla="*/ 10563225 w 10563225"/>
              <a:gd name="connsiteY99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829550 w 10563225"/>
              <a:gd name="connsiteY89" fmla="*/ 1200150 h 3619500"/>
              <a:gd name="connsiteX90" fmla="*/ 7934325 w 10563225"/>
              <a:gd name="connsiteY90" fmla="*/ 1162050 h 3619500"/>
              <a:gd name="connsiteX91" fmla="*/ 8362950 w 10563225"/>
              <a:gd name="connsiteY91" fmla="*/ 1019175 h 3619500"/>
              <a:gd name="connsiteX92" fmla="*/ 8610600 w 10563225"/>
              <a:gd name="connsiteY92" fmla="*/ 923925 h 3619500"/>
              <a:gd name="connsiteX93" fmla="*/ 8686800 w 10563225"/>
              <a:gd name="connsiteY93" fmla="*/ 895350 h 3619500"/>
              <a:gd name="connsiteX94" fmla="*/ 8867775 w 10563225"/>
              <a:gd name="connsiteY94" fmla="*/ 838200 h 3619500"/>
              <a:gd name="connsiteX95" fmla="*/ 8915400 w 10563225"/>
              <a:gd name="connsiteY95" fmla="*/ 819150 h 3619500"/>
              <a:gd name="connsiteX96" fmla="*/ 9134475 w 10563225"/>
              <a:gd name="connsiteY96" fmla="*/ 752475 h 3619500"/>
              <a:gd name="connsiteX97" fmla="*/ 9201150 w 10563225"/>
              <a:gd name="connsiteY97" fmla="*/ 733425 h 3619500"/>
              <a:gd name="connsiteX98" fmla="*/ 10563225 w 10563225"/>
              <a:gd name="connsiteY98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58100 w 10563225"/>
              <a:gd name="connsiteY87" fmla="*/ 1276350 h 3619500"/>
              <a:gd name="connsiteX88" fmla="*/ 7829550 w 10563225"/>
              <a:gd name="connsiteY88" fmla="*/ 1200150 h 3619500"/>
              <a:gd name="connsiteX89" fmla="*/ 7934325 w 10563225"/>
              <a:gd name="connsiteY89" fmla="*/ 1162050 h 3619500"/>
              <a:gd name="connsiteX90" fmla="*/ 8362950 w 10563225"/>
              <a:gd name="connsiteY90" fmla="*/ 1019175 h 3619500"/>
              <a:gd name="connsiteX91" fmla="*/ 8610600 w 10563225"/>
              <a:gd name="connsiteY91" fmla="*/ 923925 h 3619500"/>
              <a:gd name="connsiteX92" fmla="*/ 8686800 w 10563225"/>
              <a:gd name="connsiteY92" fmla="*/ 895350 h 3619500"/>
              <a:gd name="connsiteX93" fmla="*/ 8867775 w 10563225"/>
              <a:gd name="connsiteY93" fmla="*/ 838200 h 3619500"/>
              <a:gd name="connsiteX94" fmla="*/ 8915400 w 10563225"/>
              <a:gd name="connsiteY94" fmla="*/ 819150 h 3619500"/>
              <a:gd name="connsiteX95" fmla="*/ 9134475 w 10563225"/>
              <a:gd name="connsiteY95" fmla="*/ 752475 h 3619500"/>
              <a:gd name="connsiteX96" fmla="*/ 9201150 w 10563225"/>
              <a:gd name="connsiteY96" fmla="*/ 733425 h 3619500"/>
              <a:gd name="connsiteX97" fmla="*/ 10563225 w 10563225"/>
              <a:gd name="connsiteY97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658100 w 10563225"/>
              <a:gd name="connsiteY86" fmla="*/ 1276350 h 3619500"/>
              <a:gd name="connsiteX87" fmla="*/ 7829550 w 10563225"/>
              <a:gd name="connsiteY87" fmla="*/ 1200150 h 3619500"/>
              <a:gd name="connsiteX88" fmla="*/ 7934325 w 10563225"/>
              <a:gd name="connsiteY88" fmla="*/ 1162050 h 3619500"/>
              <a:gd name="connsiteX89" fmla="*/ 8362950 w 10563225"/>
              <a:gd name="connsiteY89" fmla="*/ 1019175 h 3619500"/>
              <a:gd name="connsiteX90" fmla="*/ 8610600 w 10563225"/>
              <a:gd name="connsiteY90" fmla="*/ 923925 h 3619500"/>
              <a:gd name="connsiteX91" fmla="*/ 8686800 w 10563225"/>
              <a:gd name="connsiteY91" fmla="*/ 895350 h 3619500"/>
              <a:gd name="connsiteX92" fmla="*/ 8867775 w 10563225"/>
              <a:gd name="connsiteY92" fmla="*/ 838200 h 3619500"/>
              <a:gd name="connsiteX93" fmla="*/ 8915400 w 10563225"/>
              <a:gd name="connsiteY93" fmla="*/ 819150 h 3619500"/>
              <a:gd name="connsiteX94" fmla="*/ 9134475 w 10563225"/>
              <a:gd name="connsiteY94" fmla="*/ 752475 h 3619500"/>
              <a:gd name="connsiteX95" fmla="*/ 9201150 w 10563225"/>
              <a:gd name="connsiteY95" fmla="*/ 733425 h 3619500"/>
              <a:gd name="connsiteX96" fmla="*/ 10563225 w 10563225"/>
              <a:gd name="connsiteY96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658100 w 10563225"/>
              <a:gd name="connsiteY85" fmla="*/ 1276350 h 3619500"/>
              <a:gd name="connsiteX86" fmla="*/ 7829550 w 10563225"/>
              <a:gd name="connsiteY86" fmla="*/ 1200150 h 3619500"/>
              <a:gd name="connsiteX87" fmla="*/ 7934325 w 10563225"/>
              <a:gd name="connsiteY87" fmla="*/ 1162050 h 3619500"/>
              <a:gd name="connsiteX88" fmla="*/ 8362950 w 10563225"/>
              <a:gd name="connsiteY88" fmla="*/ 1019175 h 3619500"/>
              <a:gd name="connsiteX89" fmla="*/ 8610600 w 10563225"/>
              <a:gd name="connsiteY89" fmla="*/ 923925 h 3619500"/>
              <a:gd name="connsiteX90" fmla="*/ 8686800 w 10563225"/>
              <a:gd name="connsiteY90" fmla="*/ 895350 h 3619500"/>
              <a:gd name="connsiteX91" fmla="*/ 8867775 w 10563225"/>
              <a:gd name="connsiteY91" fmla="*/ 838200 h 3619500"/>
              <a:gd name="connsiteX92" fmla="*/ 8915400 w 10563225"/>
              <a:gd name="connsiteY92" fmla="*/ 819150 h 3619500"/>
              <a:gd name="connsiteX93" fmla="*/ 9134475 w 10563225"/>
              <a:gd name="connsiteY93" fmla="*/ 752475 h 3619500"/>
              <a:gd name="connsiteX94" fmla="*/ 9201150 w 10563225"/>
              <a:gd name="connsiteY94" fmla="*/ 733425 h 3619500"/>
              <a:gd name="connsiteX95" fmla="*/ 10563225 w 10563225"/>
              <a:gd name="connsiteY95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658100 w 10563225"/>
              <a:gd name="connsiteY84" fmla="*/ 1276350 h 3619500"/>
              <a:gd name="connsiteX85" fmla="*/ 7829550 w 10563225"/>
              <a:gd name="connsiteY85" fmla="*/ 1200150 h 3619500"/>
              <a:gd name="connsiteX86" fmla="*/ 7934325 w 10563225"/>
              <a:gd name="connsiteY86" fmla="*/ 1162050 h 3619500"/>
              <a:gd name="connsiteX87" fmla="*/ 8362950 w 10563225"/>
              <a:gd name="connsiteY87" fmla="*/ 1019175 h 3619500"/>
              <a:gd name="connsiteX88" fmla="*/ 8610600 w 10563225"/>
              <a:gd name="connsiteY88" fmla="*/ 923925 h 3619500"/>
              <a:gd name="connsiteX89" fmla="*/ 8686800 w 10563225"/>
              <a:gd name="connsiteY89" fmla="*/ 895350 h 3619500"/>
              <a:gd name="connsiteX90" fmla="*/ 8867775 w 10563225"/>
              <a:gd name="connsiteY90" fmla="*/ 838200 h 3619500"/>
              <a:gd name="connsiteX91" fmla="*/ 8915400 w 10563225"/>
              <a:gd name="connsiteY91" fmla="*/ 819150 h 3619500"/>
              <a:gd name="connsiteX92" fmla="*/ 9134475 w 10563225"/>
              <a:gd name="connsiteY92" fmla="*/ 752475 h 3619500"/>
              <a:gd name="connsiteX93" fmla="*/ 9201150 w 10563225"/>
              <a:gd name="connsiteY93" fmla="*/ 733425 h 3619500"/>
              <a:gd name="connsiteX94" fmla="*/ 10563225 w 10563225"/>
              <a:gd name="connsiteY94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439025 w 10563225"/>
              <a:gd name="connsiteY82" fmla="*/ 1390650 h 3619500"/>
              <a:gd name="connsiteX83" fmla="*/ 7658100 w 10563225"/>
              <a:gd name="connsiteY83" fmla="*/ 1276350 h 3619500"/>
              <a:gd name="connsiteX84" fmla="*/ 7829550 w 10563225"/>
              <a:gd name="connsiteY84" fmla="*/ 1200150 h 3619500"/>
              <a:gd name="connsiteX85" fmla="*/ 7934325 w 10563225"/>
              <a:gd name="connsiteY85" fmla="*/ 1162050 h 3619500"/>
              <a:gd name="connsiteX86" fmla="*/ 8362950 w 10563225"/>
              <a:gd name="connsiteY86" fmla="*/ 1019175 h 3619500"/>
              <a:gd name="connsiteX87" fmla="*/ 8610600 w 10563225"/>
              <a:gd name="connsiteY87" fmla="*/ 923925 h 3619500"/>
              <a:gd name="connsiteX88" fmla="*/ 8686800 w 10563225"/>
              <a:gd name="connsiteY88" fmla="*/ 895350 h 3619500"/>
              <a:gd name="connsiteX89" fmla="*/ 8867775 w 10563225"/>
              <a:gd name="connsiteY89" fmla="*/ 838200 h 3619500"/>
              <a:gd name="connsiteX90" fmla="*/ 8915400 w 10563225"/>
              <a:gd name="connsiteY90" fmla="*/ 819150 h 3619500"/>
              <a:gd name="connsiteX91" fmla="*/ 9134475 w 10563225"/>
              <a:gd name="connsiteY91" fmla="*/ 752475 h 3619500"/>
              <a:gd name="connsiteX92" fmla="*/ 9201150 w 10563225"/>
              <a:gd name="connsiteY92" fmla="*/ 733425 h 3619500"/>
              <a:gd name="connsiteX93" fmla="*/ 10563225 w 10563225"/>
              <a:gd name="connsiteY9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324725 w 10563225"/>
              <a:gd name="connsiteY80" fmla="*/ 1428750 h 3619500"/>
              <a:gd name="connsiteX81" fmla="*/ 7439025 w 10563225"/>
              <a:gd name="connsiteY81" fmla="*/ 1390650 h 3619500"/>
              <a:gd name="connsiteX82" fmla="*/ 7658100 w 10563225"/>
              <a:gd name="connsiteY82" fmla="*/ 1276350 h 3619500"/>
              <a:gd name="connsiteX83" fmla="*/ 7829550 w 10563225"/>
              <a:gd name="connsiteY83" fmla="*/ 1200150 h 3619500"/>
              <a:gd name="connsiteX84" fmla="*/ 7934325 w 10563225"/>
              <a:gd name="connsiteY84" fmla="*/ 1162050 h 3619500"/>
              <a:gd name="connsiteX85" fmla="*/ 8362950 w 10563225"/>
              <a:gd name="connsiteY85" fmla="*/ 1019175 h 3619500"/>
              <a:gd name="connsiteX86" fmla="*/ 8610600 w 10563225"/>
              <a:gd name="connsiteY86" fmla="*/ 923925 h 3619500"/>
              <a:gd name="connsiteX87" fmla="*/ 8686800 w 10563225"/>
              <a:gd name="connsiteY87" fmla="*/ 895350 h 3619500"/>
              <a:gd name="connsiteX88" fmla="*/ 8867775 w 10563225"/>
              <a:gd name="connsiteY88" fmla="*/ 838200 h 3619500"/>
              <a:gd name="connsiteX89" fmla="*/ 8915400 w 10563225"/>
              <a:gd name="connsiteY89" fmla="*/ 819150 h 3619500"/>
              <a:gd name="connsiteX90" fmla="*/ 9134475 w 10563225"/>
              <a:gd name="connsiteY90" fmla="*/ 752475 h 3619500"/>
              <a:gd name="connsiteX91" fmla="*/ 9201150 w 10563225"/>
              <a:gd name="connsiteY91" fmla="*/ 733425 h 3619500"/>
              <a:gd name="connsiteX92" fmla="*/ 10563225 w 10563225"/>
              <a:gd name="connsiteY9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9201150 w 10563225"/>
              <a:gd name="connsiteY90" fmla="*/ 733425 h 3619500"/>
              <a:gd name="connsiteX91" fmla="*/ 10563225 w 10563225"/>
              <a:gd name="connsiteY9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00851 w 10563225"/>
              <a:gd name="connsiteY75" fmla="*/ 1638299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324725 w 10563225"/>
              <a:gd name="connsiteY80" fmla="*/ 1428750 h 3619500"/>
              <a:gd name="connsiteX81" fmla="*/ 7439025 w 10563225"/>
              <a:gd name="connsiteY81" fmla="*/ 1390650 h 3619500"/>
              <a:gd name="connsiteX82" fmla="*/ 7658100 w 10563225"/>
              <a:gd name="connsiteY82" fmla="*/ 1276350 h 3619500"/>
              <a:gd name="connsiteX83" fmla="*/ 7829550 w 10563225"/>
              <a:gd name="connsiteY83" fmla="*/ 1200150 h 3619500"/>
              <a:gd name="connsiteX84" fmla="*/ 7934325 w 10563225"/>
              <a:gd name="connsiteY84" fmla="*/ 1162050 h 3619500"/>
              <a:gd name="connsiteX85" fmla="*/ 8362950 w 10563225"/>
              <a:gd name="connsiteY85" fmla="*/ 1019175 h 3619500"/>
              <a:gd name="connsiteX86" fmla="*/ 8610600 w 10563225"/>
              <a:gd name="connsiteY86" fmla="*/ 923925 h 3619500"/>
              <a:gd name="connsiteX87" fmla="*/ 8686800 w 10563225"/>
              <a:gd name="connsiteY87" fmla="*/ 895350 h 3619500"/>
              <a:gd name="connsiteX88" fmla="*/ 8867775 w 10563225"/>
              <a:gd name="connsiteY88" fmla="*/ 838200 h 3619500"/>
              <a:gd name="connsiteX89" fmla="*/ 8915400 w 10563225"/>
              <a:gd name="connsiteY89" fmla="*/ 819150 h 3619500"/>
              <a:gd name="connsiteX90" fmla="*/ 9134475 w 10563225"/>
              <a:gd name="connsiteY90" fmla="*/ 752475 h 3619500"/>
              <a:gd name="connsiteX91" fmla="*/ 9201150 w 10563225"/>
              <a:gd name="connsiteY91" fmla="*/ 733425 h 3619500"/>
              <a:gd name="connsiteX92" fmla="*/ 10563225 w 10563225"/>
              <a:gd name="connsiteY9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9201150 w 10563225"/>
              <a:gd name="connsiteY90" fmla="*/ 733425 h 3619500"/>
              <a:gd name="connsiteX91" fmla="*/ 10563225 w 10563225"/>
              <a:gd name="connsiteY9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10563225 w 10563225"/>
              <a:gd name="connsiteY9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82075 w 10563225"/>
              <a:gd name="connsiteY88" fmla="*/ 781050 h 3619500"/>
              <a:gd name="connsiteX89" fmla="*/ 9134475 w 10563225"/>
              <a:gd name="connsiteY89" fmla="*/ 752475 h 3619500"/>
              <a:gd name="connsiteX90" fmla="*/ 10563225 w 10563225"/>
              <a:gd name="connsiteY9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82075 w 10563225"/>
              <a:gd name="connsiteY88" fmla="*/ 781050 h 3619500"/>
              <a:gd name="connsiteX89" fmla="*/ 9334500 w 10563225"/>
              <a:gd name="connsiteY89" fmla="*/ 609600 h 3619500"/>
              <a:gd name="connsiteX90" fmla="*/ 10563225 w 10563225"/>
              <a:gd name="connsiteY90" fmla="*/ 0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0563225" h="3619500">
                <a:moveTo>
                  <a:pt x="0" y="3543300"/>
                </a:moveTo>
                <a:cubicBezTo>
                  <a:pt x="79641" y="3527372"/>
                  <a:pt x="53415" y="3530630"/>
                  <a:pt x="171450" y="3524250"/>
                </a:cubicBezTo>
                <a:cubicBezTo>
                  <a:pt x="247605" y="3520134"/>
                  <a:pt x="323850" y="3517900"/>
                  <a:pt x="400050" y="3514725"/>
                </a:cubicBezTo>
                <a:cubicBezTo>
                  <a:pt x="498475" y="3517900"/>
                  <a:pt x="597099" y="3517234"/>
                  <a:pt x="695325" y="3524250"/>
                </a:cubicBezTo>
                <a:cubicBezTo>
                  <a:pt x="730732" y="3526779"/>
                  <a:pt x="764855" y="3539071"/>
                  <a:pt x="800100" y="3543300"/>
                </a:cubicBezTo>
                <a:cubicBezTo>
                  <a:pt x="844346" y="3548609"/>
                  <a:pt x="889000" y="3549650"/>
                  <a:pt x="933450" y="3552825"/>
                </a:cubicBezTo>
                <a:lnTo>
                  <a:pt x="1028700" y="3571875"/>
                </a:lnTo>
                <a:cubicBezTo>
                  <a:pt x="1041500" y="3574618"/>
                  <a:pt x="1053799" y="3579870"/>
                  <a:pt x="1066800" y="3581400"/>
                </a:cubicBezTo>
                <a:cubicBezTo>
                  <a:pt x="1107913" y="3586237"/>
                  <a:pt x="1149350" y="3587750"/>
                  <a:pt x="1190625" y="3590925"/>
                </a:cubicBezTo>
                <a:cubicBezTo>
                  <a:pt x="1267108" y="3610046"/>
                  <a:pt x="1204004" y="3596344"/>
                  <a:pt x="1333500" y="3609975"/>
                </a:cubicBezTo>
                <a:cubicBezTo>
                  <a:pt x="1358957" y="3612655"/>
                  <a:pt x="1384300" y="3616325"/>
                  <a:pt x="1409700" y="3619500"/>
                </a:cubicBezTo>
                <a:cubicBezTo>
                  <a:pt x="1612900" y="3616325"/>
                  <a:pt x="1816262" y="3618677"/>
                  <a:pt x="2019300" y="3609975"/>
                </a:cubicBezTo>
                <a:cubicBezTo>
                  <a:pt x="2039362" y="3609115"/>
                  <a:pt x="2056759" y="3594863"/>
                  <a:pt x="2076450" y="3590925"/>
                </a:cubicBezTo>
                <a:cubicBezTo>
                  <a:pt x="2092325" y="3587750"/>
                  <a:pt x="2108074" y="3583862"/>
                  <a:pt x="2124075" y="3581400"/>
                </a:cubicBezTo>
                <a:cubicBezTo>
                  <a:pt x="2149375" y="3577508"/>
                  <a:pt x="2175116" y="3576592"/>
                  <a:pt x="2200275" y="3571875"/>
                </a:cubicBezTo>
                <a:cubicBezTo>
                  <a:pt x="2226008" y="3567050"/>
                  <a:pt x="2250874" y="3558311"/>
                  <a:pt x="2276475" y="3552825"/>
                </a:cubicBezTo>
                <a:cubicBezTo>
                  <a:pt x="2295359" y="3548778"/>
                  <a:pt x="2314575" y="3546475"/>
                  <a:pt x="2333625" y="3543300"/>
                </a:cubicBezTo>
                <a:cubicBezTo>
                  <a:pt x="2414798" y="3494596"/>
                  <a:pt x="2347596" y="3528631"/>
                  <a:pt x="2457450" y="3495675"/>
                </a:cubicBezTo>
                <a:cubicBezTo>
                  <a:pt x="2495917" y="3484135"/>
                  <a:pt x="2532788" y="3467315"/>
                  <a:pt x="2571750" y="3457575"/>
                </a:cubicBezTo>
                <a:cubicBezTo>
                  <a:pt x="2597150" y="3451225"/>
                  <a:pt x="2622349" y="3444011"/>
                  <a:pt x="2647950" y="3438525"/>
                </a:cubicBezTo>
                <a:cubicBezTo>
                  <a:pt x="2666834" y="3434478"/>
                  <a:pt x="2686364" y="3433684"/>
                  <a:pt x="2705100" y="3429000"/>
                </a:cubicBezTo>
                <a:cubicBezTo>
                  <a:pt x="2856043" y="3391264"/>
                  <a:pt x="2669856" y="3425349"/>
                  <a:pt x="2819400" y="3400425"/>
                </a:cubicBezTo>
                <a:cubicBezTo>
                  <a:pt x="2835275" y="3394075"/>
                  <a:pt x="2850805" y="3386782"/>
                  <a:pt x="2867025" y="3381375"/>
                </a:cubicBezTo>
                <a:cubicBezTo>
                  <a:pt x="2879444" y="3377235"/>
                  <a:pt x="2892868" y="3376447"/>
                  <a:pt x="2905125" y="3371850"/>
                </a:cubicBezTo>
                <a:cubicBezTo>
                  <a:pt x="2918420" y="3366864"/>
                  <a:pt x="2929930" y="3357786"/>
                  <a:pt x="2943225" y="3352800"/>
                </a:cubicBezTo>
                <a:cubicBezTo>
                  <a:pt x="2955482" y="3348203"/>
                  <a:pt x="2968738" y="3346871"/>
                  <a:pt x="2981325" y="3343275"/>
                </a:cubicBezTo>
                <a:cubicBezTo>
                  <a:pt x="2990979" y="3340517"/>
                  <a:pt x="3000246" y="3336508"/>
                  <a:pt x="3009900" y="3333750"/>
                </a:cubicBezTo>
                <a:cubicBezTo>
                  <a:pt x="3022487" y="3330154"/>
                  <a:pt x="3035387" y="3327729"/>
                  <a:pt x="3048000" y="3324225"/>
                </a:cubicBezTo>
                <a:cubicBezTo>
                  <a:pt x="3131922" y="3300913"/>
                  <a:pt x="3176874" y="3293126"/>
                  <a:pt x="3248025" y="3257550"/>
                </a:cubicBezTo>
                <a:cubicBezTo>
                  <a:pt x="3264584" y="3249271"/>
                  <a:pt x="3279091" y="3237254"/>
                  <a:pt x="3295650" y="3228975"/>
                </a:cubicBezTo>
                <a:cubicBezTo>
                  <a:pt x="3317277" y="3218161"/>
                  <a:pt x="3340698" y="3211214"/>
                  <a:pt x="3362325" y="3200400"/>
                </a:cubicBezTo>
                <a:cubicBezTo>
                  <a:pt x="3457984" y="3152571"/>
                  <a:pt x="3312108" y="3212397"/>
                  <a:pt x="3429000" y="3162300"/>
                </a:cubicBezTo>
                <a:cubicBezTo>
                  <a:pt x="3438228" y="3158345"/>
                  <a:pt x="3448347" y="3156730"/>
                  <a:pt x="3457575" y="3152775"/>
                </a:cubicBezTo>
                <a:cubicBezTo>
                  <a:pt x="3470626" y="3147182"/>
                  <a:pt x="3482624" y="3139318"/>
                  <a:pt x="3495675" y="3133725"/>
                </a:cubicBezTo>
                <a:cubicBezTo>
                  <a:pt x="3504903" y="3129770"/>
                  <a:pt x="3515270" y="3128690"/>
                  <a:pt x="3524250" y="3124200"/>
                </a:cubicBezTo>
                <a:cubicBezTo>
                  <a:pt x="3589654" y="3091498"/>
                  <a:pt x="3508566" y="3114002"/>
                  <a:pt x="3600450" y="3095625"/>
                </a:cubicBezTo>
                <a:cubicBezTo>
                  <a:pt x="3696125" y="3047788"/>
                  <a:pt x="3561792" y="3111510"/>
                  <a:pt x="3714750" y="3057525"/>
                </a:cubicBezTo>
                <a:cubicBezTo>
                  <a:pt x="3775568" y="3036060"/>
                  <a:pt x="3802727" y="3016187"/>
                  <a:pt x="3857625" y="2990850"/>
                </a:cubicBezTo>
                <a:cubicBezTo>
                  <a:pt x="3879580" y="2980717"/>
                  <a:pt x="3902673" y="2973089"/>
                  <a:pt x="3924300" y="2962275"/>
                </a:cubicBezTo>
                <a:cubicBezTo>
                  <a:pt x="3940859" y="2953996"/>
                  <a:pt x="3954646" y="2940346"/>
                  <a:pt x="3971925" y="2933700"/>
                </a:cubicBezTo>
                <a:cubicBezTo>
                  <a:pt x="3996362" y="2924301"/>
                  <a:pt x="4022898" y="2921657"/>
                  <a:pt x="4048125" y="2914650"/>
                </a:cubicBezTo>
                <a:cubicBezTo>
                  <a:pt x="4116651" y="2895615"/>
                  <a:pt x="4173956" y="2878408"/>
                  <a:pt x="4238625" y="2847975"/>
                </a:cubicBezTo>
                <a:cubicBezTo>
                  <a:pt x="4261786" y="2837076"/>
                  <a:pt x="4283704" y="2823618"/>
                  <a:pt x="4305300" y="2809875"/>
                </a:cubicBezTo>
                <a:cubicBezTo>
                  <a:pt x="4321120" y="2799808"/>
                  <a:pt x="4352862" y="2771807"/>
                  <a:pt x="4371975" y="2762250"/>
                </a:cubicBezTo>
                <a:cubicBezTo>
                  <a:pt x="4387268" y="2754604"/>
                  <a:pt x="4404307" y="2750846"/>
                  <a:pt x="4419600" y="2743200"/>
                </a:cubicBezTo>
                <a:cubicBezTo>
                  <a:pt x="4442495" y="2731752"/>
                  <a:pt x="4463380" y="2716548"/>
                  <a:pt x="4486275" y="2705100"/>
                </a:cubicBezTo>
                <a:cubicBezTo>
                  <a:pt x="4501568" y="2697454"/>
                  <a:pt x="4518607" y="2693696"/>
                  <a:pt x="4533900" y="2686050"/>
                </a:cubicBezTo>
                <a:cubicBezTo>
                  <a:pt x="4616290" y="2644855"/>
                  <a:pt x="4546919" y="2666126"/>
                  <a:pt x="4619625" y="2647950"/>
                </a:cubicBezTo>
                <a:cubicBezTo>
                  <a:pt x="4629150" y="2641600"/>
                  <a:pt x="4638261" y="2634580"/>
                  <a:pt x="4648200" y="2628900"/>
                </a:cubicBezTo>
                <a:cubicBezTo>
                  <a:pt x="4660528" y="2621855"/>
                  <a:pt x="4674941" y="2618369"/>
                  <a:pt x="4686300" y="2609850"/>
                </a:cubicBezTo>
                <a:cubicBezTo>
                  <a:pt x="4700668" y="2599074"/>
                  <a:pt x="4710602" y="2583248"/>
                  <a:pt x="4724400" y="2571750"/>
                </a:cubicBezTo>
                <a:cubicBezTo>
                  <a:pt x="4771658" y="2532368"/>
                  <a:pt x="4808261" y="2509493"/>
                  <a:pt x="4857750" y="2476500"/>
                </a:cubicBezTo>
                <a:lnTo>
                  <a:pt x="4914900" y="2438400"/>
                </a:lnTo>
                <a:cubicBezTo>
                  <a:pt x="4952599" y="2413267"/>
                  <a:pt x="4996529" y="2382274"/>
                  <a:pt x="5038725" y="2371725"/>
                </a:cubicBezTo>
                <a:lnTo>
                  <a:pt x="5076825" y="2362200"/>
                </a:lnTo>
                <a:cubicBezTo>
                  <a:pt x="5089525" y="2352675"/>
                  <a:pt x="5100418" y="2340072"/>
                  <a:pt x="5114925" y="2333625"/>
                </a:cubicBezTo>
                <a:cubicBezTo>
                  <a:pt x="5129719" y="2327050"/>
                  <a:pt x="5147018" y="2328668"/>
                  <a:pt x="5162550" y="2324100"/>
                </a:cubicBezTo>
                <a:cubicBezTo>
                  <a:pt x="5201079" y="2312768"/>
                  <a:pt x="5238750" y="2298700"/>
                  <a:pt x="5276850" y="2286000"/>
                </a:cubicBezTo>
                <a:cubicBezTo>
                  <a:pt x="5295900" y="2279650"/>
                  <a:pt x="5314692" y="2272467"/>
                  <a:pt x="5334000" y="2266950"/>
                </a:cubicBezTo>
                <a:cubicBezTo>
                  <a:pt x="5378450" y="2254250"/>
                  <a:pt x="5426002" y="2249524"/>
                  <a:pt x="5467350" y="2228850"/>
                </a:cubicBezTo>
                <a:cubicBezTo>
                  <a:pt x="5480050" y="2222500"/>
                  <a:pt x="5492267" y="2215073"/>
                  <a:pt x="5505450" y="2209800"/>
                </a:cubicBezTo>
                <a:cubicBezTo>
                  <a:pt x="5524094" y="2202342"/>
                  <a:pt x="5542721" y="2193590"/>
                  <a:pt x="5562600" y="2190750"/>
                </a:cubicBezTo>
                <a:lnTo>
                  <a:pt x="5695950" y="2171700"/>
                </a:lnTo>
                <a:cubicBezTo>
                  <a:pt x="5804206" y="2128398"/>
                  <a:pt x="5669516" y="2177364"/>
                  <a:pt x="5829300" y="2143125"/>
                </a:cubicBezTo>
                <a:cubicBezTo>
                  <a:pt x="5846018" y="2139542"/>
                  <a:pt x="5860705" y="2129482"/>
                  <a:pt x="5876925" y="2124075"/>
                </a:cubicBezTo>
                <a:cubicBezTo>
                  <a:pt x="5889344" y="2119935"/>
                  <a:pt x="5902768" y="2119147"/>
                  <a:pt x="5915025" y="2114550"/>
                </a:cubicBezTo>
                <a:cubicBezTo>
                  <a:pt x="5928320" y="2109564"/>
                  <a:pt x="5940150" y="2101267"/>
                  <a:pt x="5953125" y="2095500"/>
                </a:cubicBezTo>
                <a:cubicBezTo>
                  <a:pt x="5968749" y="2088556"/>
                  <a:pt x="5985804" y="2084753"/>
                  <a:pt x="6000750" y="2076450"/>
                </a:cubicBezTo>
                <a:cubicBezTo>
                  <a:pt x="6014627" y="2068740"/>
                  <a:pt x="6025304" y="2056153"/>
                  <a:pt x="6038850" y="2047875"/>
                </a:cubicBezTo>
                <a:cubicBezTo>
                  <a:pt x="6082534" y="2021179"/>
                  <a:pt x="6122988" y="1997075"/>
                  <a:pt x="6172200" y="1971675"/>
                </a:cubicBezTo>
                <a:cubicBezTo>
                  <a:pt x="6221412" y="1946275"/>
                  <a:pt x="6296025" y="1914525"/>
                  <a:pt x="6334125" y="1895475"/>
                </a:cubicBezTo>
                <a:cubicBezTo>
                  <a:pt x="6372225" y="1876425"/>
                  <a:pt x="6378125" y="1869252"/>
                  <a:pt x="6400800" y="1857375"/>
                </a:cubicBezTo>
                <a:cubicBezTo>
                  <a:pt x="6709205" y="1695829"/>
                  <a:pt x="6413821" y="1851175"/>
                  <a:pt x="6600825" y="1762125"/>
                </a:cubicBezTo>
                <a:cubicBezTo>
                  <a:pt x="6645694" y="1740759"/>
                  <a:pt x="6677025" y="1724025"/>
                  <a:pt x="6734175" y="1695450"/>
                </a:cubicBezTo>
                <a:cubicBezTo>
                  <a:pt x="6767513" y="1674812"/>
                  <a:pt x="6765926" y="1655762"/>
                  <a:pt x="6800851" y="1638299"/>
                </a:cubicBezTo>
                <a:cubicBezTo>
                  <a:pt x="6835776" y="1620837"/>
                  <a:pt x="6908800" y="1601787"/>
                  <a:pt x="6943725" y="1590675"/>
                </a:cubicBezTo>
                <a:cubicBezTo>
                  <a:pt x="6978650" y="1579563"/>
                  <a:pt x="6988175" y="1577975"/>
                  <a:pt x="7010400" y="1571625"/>
                </a:cubicBezTo>
                <a:cubicBezTo>
                  <a:pt x="7036470" y="1552072"/>
                  <a:pt x="7055221" y="1534460"/>
                  <a:pt x="7086600" y="1524000"/>
                </a:cubicBezTo>
                <a:cubicBezTo>
                  <a:pt x="7101959" y="1518880"/>
                  <a:pt x="7094538" y="1530350"/>
                  <a:pt x="7134225" y="1514475"/>
                </a:cubicBezTo>
                <a:cubicBezTo>
                  <a:pt x="7173912" y="1498600"/>
                  <a:pt x="7273925" y="1449387"/>
                  <a:pt x="7324725" y="1428750"/>
                </a:cubicBezTo>
                <a:cubicBezTo>
                  <a:pt x="7375525" y="1408113"/>
                  <a:pt x="7383463" y="1416050"/>
                  <a:pt x="7439025" y="1390650"/>
                </a:cubicBezTo>
                <a:cubicBezTo>
                  <a:pt x="7494588" y="1365250"/>
                  <a:pt x="7593013" y="1308100"/>
                  <a:pt x="7658100" y="1276350"/>
                </a:cubicBezTo>
                <a:cubicBezTo>
                  <a:pt x="7723187" y="1244600"/>
                  <a:pt x="7783513" y="1219200"/>
                  <a:pt x="7829550" y="1200150"/>
                </a:cubicBezTo>
                <a:cubicBezTo>
                  <a:pt x="7875587" y="1181100"/>
                  <a:pt x="7845425" y="1192212"/>
                  <a:pt x="7934325" y="1162050"/>
                </a:cubicBezTo>
                <a:lnTo>
                  <a:pt x="8362950" y="1019175"/>
                </a:lnTo>
                <a:cubicBezTo>
                  <a:pt x="8475663" y="979488"/>
                  <a:pt x="8556625" y="944563"/>
                  <a:pt x="8610600" y="923925"/>
                </a:cubicBezTo>
                <a:cubicBezTo>
                  <a:pt x="8664575" y="903288"/>
                  <a:pt x="8643938" y="909637"/>
                  <a:pt x="8686800" y="895350"/>
                </a:cubicBezTo>
                <a:cubicBezTo>
                  <a:pt x="8729662" y="881063"/>
                  <a:pt x="8818563" y="857250"/>
                  <a:pt x="8867775" y="838200"/>
                </a:cubicBezTo>
                <a:cubicBezTo>
                  <a:pt x="8916988" y="819150"/>
                  <a:pt x="8904288" y="819150"/>
                  <a:pt x="8982075" y="781050"/>
                </a:cubicBezTo>
                <a:cubicBezTo>
                  <a:pt x="9059863" y="742950"/>
                  <a:pt x="9070975" y="739775"/>
                  <a:pt x="9334500" y="609600"/>
                </a:cubicBezTo>
                <a:lnTo>
                  <a:pt x="10563225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98" name="Groep 97">
            <a:extLst>
              <a:ext uri="{FF2B5EF4-FFF2-40B4-BE49-F238E27FC236}">
                <a16:creationId xmlns:a16="http://schemas.microsoft.com/office/drawing/2014/main" id="{6F0A0AD6-E259-2DCE-0BD0-2DBCA66AFA02}"/>
              </a:ext>
            </a:extLst>
          </p:cNvPr>
          <p:cNvGrpSpPr/>
          <p:nvPr/>
        </p:nvGrpSpPr>
        <p:grpSpPr>
          <a:xfrm>
            <a:off x="5315764" y="4531009"/>
            <a:ext cx="131251" cy="1247775"/>
            <a:chOff x="1485900" y="4438650"/>
            <a:chExt cx="285750" cy="1276350"/>
          </a:xfrm>
        </p:grpSpPr>
        <p:sp>
          <p:nvSpPr>
            <p:cNvPr id="99" name="Rechthoek 98">
              <a:extLst>
                <a:ext uri="{FF2B5EF4-FFF2-40B4-BE49-F238E27FC236}">
                  <a16:creationId xmlns:a16="http://schemas.microsoft.com/office/drawing/2014/main" id="{A33A106B-F04A-C193-5DE4-B76996851E5D}"/>
                </a:ext>
              </a:extLst>
            </p:cNvPr>
            <p:cNvSpPr/>
            <p:nvPr/>
          </p:nvSpPr>
          <p:spPr>
            <a:xfrm>
              <a:off x="1485900" y="4667250"/>
              <a:ext cx="285750" cy="1047750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00" name="Gelijkbenige driehoek 99">
              <a:extLst>
                <a:ext uri="{FF2B5EF4-FFF2-40B4-BE49-F238E27FC236}">
                  <a16:creationId xmlns:a16="http://schemas.microsoft.com/office/drawing/2014/main" id="{A9555F30-663E-4C40-A3DD-E705E76538F5}"/>
                </a:ext>
              </a:extLst>
            </p:cNvPr>
            <p:cNvSpPr/>
            <p:nvPr/>
          </p:nvSpPr>
          <p:spPr>
            <a:xfrm>
              <a:off x="1485900" y="4438650"/>
              <a:ext cx="285750" cy="228600"/>
            </a:xfrm>
            <a:prstGeom prst="triangl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06" name="Groep 105">
            <a:extLst>
              <a:ext uri="{FF2B5EF4-FFF2-40B4-BE49-F238E27FC236}">
                <a16:creationId xmlns:a16="http://schemas.microsoft.com/office/drawing/2014/main" id="{0239CCEF-91A1-6FEE-FE2C-0D7E121F45F4}"/>
              </a:ext>
            </a:extLst>
          </p:cNvPr>
          <p:cNvGrpSpPr/>
          <p:nvPr/>
        </p:nvGrpSpPr>
        <p:grpSpPr>
          <a:xfrm>
            <a:off x="5309205" y="5405667"/>
            <a:ext cx="6235480" cy="137417"/>
            <a:chOff x="5309205" y="5313307"/>
            <a:chExt cx="6235480" cy="137417"/>
          </a:xfrm>
        </p:grpSpPr>
        <p:cxnSp>
          <p:nvCxnSpPr>
            <p:cNvPr id="107" name="Rechte verbindingslijn 106">
              <a:extLst>
                <a:ext uri="{FF2B5EF4-FFF2-40B4-BE49-F238E27FC236}">
                  <a16:creationId xmlns:a16="http://schemas.microsoft.com/office/drawing/2014/main" id="{4891FC36-E64A-6391-90A3-09CF49A1BFDD}"/>
                </a:ext>
              </a:extLst>
            </p:cNvPr>
            <p:cNvCxnSpPr>
              <a:cxnSpLocks/>
            </p:cNvCxnSpPr>
            <p:nvPr/>
          </p:nvCxnSpPr>
          <p:spPr>
            <a:xfrm>
              <a:off x="5318730" y="5377181"/>
              <a:ext cx="6225955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al 107">
              <a:extLst>
                <a:ext uri="{FF2B5EF4-FFF2-40B4-BE49-F238E27FC236}">
                  <a16:creationId xmlns:a16="http://schemas.microsoft.com/office/drawing/2014/main" id="{DD313250-4A3A-1B1D-ED7D-061F70C6043B}"/>
                </a:ext>
              </a:extLst>
            </p:cNvPr>
            <p:cNvSpPr/>
            <p:nvPr/>
          </p:nvSpPr>
          <p:spPr>
            <a:xfrm>
              <a:off x="5309205" y="5313307"/>
              <a:ext cx="131251" cy="13741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14" name="Groep 113">
            <a:extLst>
              <a:ext uri="{FF2B5EF4-FFF2-40B4-BE49-F238E27FC236}">
                <a16:creationId xmlns:a16="http://schemas.microsoft.com/office/drawing/2014/main" id="{F83F953E-A083-8026-8845-F7AEF16EF0B5}"/>
              </a:ext>
            </a:extLst>
          </p:cNvPr>
          <p:cNvGrpSpPr/>
          <p:nvPr/>
        </p:nvGrpSpPr>
        <p:grpSpPr>
          <a:xfrm>
            <a:off x="5309205" y="4475400"/>
            <a:ext cx="6229554" cy="137417"/>
            <a:chOff x="5309205" y="4383040"/>
            <a:chExt cx="6229554" cy="137417"/>
          </a:xfrm>
        </p:grpSpPr>
        <p:cxnSp>
          <p:nvCxnSpPr>
            <p:cNvPr id="115" name="Rechte verbindingslijn 114">
              <a:extLst>
                <a:ext uri="{FF2B5EF4-FFF2-40B4-BE49-F238E27FC236}">
                  <a16:creationId xmlns:a16="http://schemas.microsoft.com/office/drawing/2014/main" id="{167DE622-5E77-0BEA-0C94-9868E843CEA8}"/>
                </a:ext>
              </a:extLst>
            </p:cNvPr>
            <p:cNvCxnSpPr>
              <a:cxnSpLocks/>
            </p:cNvCxnSpPr>
            <p:nvPr/>
          </p:nvCxnSpPr>
          <p:spPr>
            <a:xfrm>
              <a:off x="5318730" y="4446914"/>
              <a:ext cx="6220029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Ovaal 115">
              <a:extLst>
                <a:ext uri="{FF2B5EF4-FFF2-40B4-BE49-F238E27FC236}">
                  <a16:creationId xmlns:a16="http://schemas.microsoft.com/office/drawing/2014/main" id="{B4535E5D-048D-4428-8D1C-267D45AB9B99}"/>
                </a:ext>
              </a:extLst>
            </p:cNvPr>
            <p:cNvSpPr/>
            <p:nvPr/>
          </p:nvSpPr>
          <p:spPr>
            <a:xfrm>
              <a:off x="5309205" y="4383040"/>
              <a:ext cx="131251" cy="137417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sp>
        <p:nvSpPr>
          <p:cNvPr id="126" name="Titel 1">
            <a:extLst>
              <a:ext uri="{FF2B5EF4-FFF2-40B4-BE49-F238E27FC236}">
                <a16:creationId xmlns:a16="http://schemas.microsoft.com/office/drawing/2014/main" id="{3AF13431-8023-3526-FA72-33989616A5E0}"/>
              </a:ext>
            </a:extLst>
          </p:cNvPr>
          <p:cNvSpPr txBox="1">
            <a:spLocks/>
          </p:cNvSpPr>
          <p:nvPr/>
        </p:nvSpPr>
        <p:spPr>
          <a:xfrm>
            <a:off x="5334691" y="1569456"/>
            <a:ext cx="1546161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H-H </a:t>
            </a:r>
            <a:r>
              <a:rPr lang="nl-NL" sz="2000" b="1" dirty="0" err="1"/>
              <a:t>relation</a:t>
            </a:r>
            <a:endParaRPr lang="nl-NL" sz="2000" b="1" dirty="0"/>
          </a:p>
        </p:txBody>
      </p:sp>
      <p:sp>
        <p:nvSpPr>
          <p:cNvPr id="129" name="Titel 1">
            <a:extLst>
              <a:ext uri="{FF2B5EF4-FFF2-40B4-BE49-F238E27FC236}">
                <a16:creationId xmlns:a16="http://schemas.microsoft.com/office/drawing/2014/main" id="{5C8B845C-1FF8-692F-D1EF-AF2D8786BC5D}"/>
              </a:ext>
            </a:extLst>
          </p:cNvPr>
          <p:cNvSpPr txBox="1">
            <a:spLocks/>
          </p:cNvSpPr>
          <p:nvPr/>
        </p:nvSpPr>
        <p:spPr>
          <a:xfrm>
            <a:off x="10603023" y="5764746"/>
            <a:ext cx="1228615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800" dirty="0" err="1"/>
              <a:t>distance</a:t>
            </a:r>
            <a:r>
              <a:rPr lang="nl-NL" sz="1800" dirty="0"/>
              <a:t> [m]</a:t>
            </a:r>
          </a:p>
        </p:txBody>
      </p:sp>
      <p:sp>
        <p:nvSpPr>
          <p:cNvPr id="130" name="Pijl: links 129">
            <a:extLst>
              <a:ext uri="{FF2B5EF4-FFF2-40B4-BE49-F238E27FC236}">
                <a16:creationId xmlns:a16="http://schemas.microsoft.com/office/drawing/2014/main" id="{7F46E39D-83EF-5C66-C276-55874337EE4C}"/>
              </a:ext>
            </a:extLst>
          </p:cNvPr>
          <p:cNvSpPr/>
          <p:nvPr/>
        </p:nvSpPr>
        <p:spPr>
          <a:xfrm rot="10800000">
            <a:off x="4915301" y="3790340"/>
            <a:ext cx="258910" cy="419846"/>
          </a:xfrm>
          <a:prstGeom prst="lef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1" name="Titel 1">
            <a:extLst>
              <a:ext uri="{FF2B5EF4-FFF2-40B4-BE49-F238E27FC236}">
                <a16:creationId xmlns:a16="http://schemas.microsoft.com/office/drawing/2014/main" id="{3A9050CC-6F67-FBA8-8031-130DAF5A9527}"/>
              </a:ext>
            </a:extLst>
          </p:cNvPr>
          <p:cNvSpPr txBox="1">
            <a:spLocks/>
          </p:cNvSpPr>
          <p:nvPr/>
        </p:nvSpPr>
        <p:spPr>
          <a:xfrm>
            <a:off x="4247544" y="4332447"/>
            <a:ext cx="1104262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weir</a:t>
            </a:r>
            <a:r>
              <a:rPr lang="nl-NL" sz="1600" dirty="0"/>
              <a:t> </a:t>
            </a:r>
            <a:r>
              <a:rPr lang="nl-NL" sz="1600" dirty="0" err="1"/>
              <a:t>height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849380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6025C9A5-BCDC-E84F-984A-D4755A57FEB8}"/>
              </a:ext>
            </a:extLst>
          </p:cNvPr>
          <p:cNvCxnSpPr>
            <a:cxnSpLocks/>
          </p:cNvCxnSpPr>
          <p:nvPr/>
        </p:nvCxnSpPr>
        <p:spPr>
          <a:xfrm>
            <a:off x="8470460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Rechte verbindingslijn 83">
            <a:extLst>
              <a:ext uri="{FF2B5EF4-FFF2-40B4-BE49-F238E27FC236}">
                <a16:creationId xmlns:a16="http://schemas.microsoft.com/office/drawing/2014/main" id="{E57B72A4-6387-18E8-53B1-8FF1255A713E}"/>
              </a:ext>
            </a:extLst>
          </p:cNvPr>
          <p:cNvCxnSpPr>
            <a:cxnSpLocks/>
          </p:cNvCxnSpPr>
          <p:nvPr/>
        </p:nvCxnSpPr>
        <p:spPr>
          <a:xfrm flipH="1">
            <a:off x="5271089" y="5698005"/>
            <a:ext cx="6267670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ep 85">
            <a:extLst>
              <a:ext uri="{FF2B5EF4-FFF2-40B4-BE49-F238E27FC236}">
                <a16:creationId xmlns:a16="http://schemas.microsoft.com/office/drawing/2014/main" id="{822A479E-5E07-7F04-7D9F-34A454D491DE}"/>
              </a:ext>
            </a:extLst>
          </p:cNvPr>
          <p:cNvGrpSpPr/>
          <p:nvPr/>
        </p:nvGrpSpPr>
        <p:grpSpPr>
          <a:xfrm>
            <a:off x="7035977" y="1891828"/>
            <a:ext cx="2828925" cy="4334632"/>
            <a:chOff x="7035977" y="1891828"/>
            <a:chExt cx="2828925" cy="4334632"/>
          </a:xfrm>
        </p:grpSpPr>
        <p:sp>
          <p:nvSpPr>
            <p:cNvPr id="87" name="Titel 1">
              <a:extLst>
                <a:ext uri="{FF2B5EF4-FFF2-40B4-BE49-F238E27FC236}">
                  <a16:creationId xmlns:a16="http://schemas.microsoft.com/office/drawing/2014/main" id="{6EAD18A0-6CA6-2E38-761D-D4113E447FBE}"/>
                </a:ext>
              </a:extLst>
            </p:cNvPr>
            <p:cNvSpPr txBox="1">
              <a:spLocks/>
            </p:cNvSpPr>
            <p:nvPr/>
          </p:nvSpPr>
          <p:spPr>
            <a:xfrm>
              <a:off x="7035977" y="5806614"/>
              <a:ext cx="2828925" cy="419846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83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nl-NL" sz="1600" dirty="0" err="1"/>
                <a:t>reference</a:t>
              </a:r>
              <a:r>
                <a:rPr lang="nl-NL" sz="1600" dirty="0"/>
                <a:t> point </a:t>
              </a:r>
              <a:r>
                <a:rPr lang="nl-NL" sz="1600" dirty="0" err="1"/>
                <a:t>basin</a:t>
              </a:r>
              <a:endParaRPr lang="nl-NL" sz="1600" dirty="0"/>
            </a:p>
          </p:txBody>
        </p:sp>
        <p:cxnSp>
          <p:nvCxnSpPr>
            <p:cNvPr id="88" name="Rechte verbindingslijn 87">
              <a:extLst>
                <a:ext uri="{FF2B5EF4-FFF2-40B4-BE49-F238E27FC236}">
                  <a16:creationId xmlns:a16="http://schemas.microsoft.com/office/drawing/2014/main" id="{5C3E7E73-6DF6-52E6-133A-9535EDB109A1}"/>
                </a:ext>
              </a:extLst>
            </p:cNvPr>
            <p:cNvCxnSpPr>
              <a:cxnSpLocks/>
            </p:cNvCxnSpPr>
            <p:nvPr/>
          </p:nvCxnSpPr>
          <p:spPr>
            <a:xfrm>
              <a:off x="8470460" y="1891828"/>
              <a:ext cx="0" cy="3849186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al 88">
              <a:extLst>
                <a:ext uri="{FF2B5EF4-FFF2-40B4-BE49-F238E27FC236}">
                  <a16:creationId xmlns:a16="http://schemas.microsoft.com/office/drawing/2014/main" id="{2A87C3D2-DEC6-F2BC-93C4-0A559CCF6FEF}"/>
                </a:ext>
              </a:extLst>
            </p:cNvPr>
            <p:cNvSpPr/>
            <p:nvPr/>
          </p:nvSpPr>
          <p:spPr>
            <a:xfrm>
              <a:off x="8407178" y="5632251"/>
              <a:ext cx="131251" cy="137417"/>
            </a:xfrm>
            <a:prstGeom prst="ellips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E45483-3977-CDFB-5221-185F22F5F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RIBASIM-</a:t>
            </a:r>
            <a:r>
              <a:rPr lang="nl-NL" dirty="0" err="1"/>
              <a:t>lumping</a:t>
            </a:r>
            <a:r>
              <a:rPr lang="nl-NL" dirty="0"/>
              <a:t>: </a:t>
            </a:r>
            <a:r>
              <a:rPr lang="nl-NL" dirty="0" err="1"/>
              <a:t>Deriving</a:t>
            </a:r>
            <a:r>
              <a:rPr lang="nl-NL" dirty="0"/>
              <a:t> input relations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F9930B1-1A92-8C6F-1764-7C4E2500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14</a:t>
            </a:fld>
            <a:endParaRPr lang="en-GB" dirty="0"/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EECC4DC1-F1CF-F67B-279D-03FAADBBEFF1}"/>
              </a:ext>
            </a:extLst>
          </p:cNvPr>
          <p:cNvCxnSpPr>
            <a:cxnSpLocks/>
          </p:cNvCxnSpPr>
          <p:nvPr/>
        </p:nvCxnSpPr>
        <p:spPr>
          <a:xfrm>
            <a:off x="11542163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72CEADCA-1DD9-35B6-32D7-0A348A118BDB}"/>
              </a:ext>
            </a:extLst>
          </p:cNvPr>
          <p:cNvCxnSpPr>
            <a:cxnSpLocks/>
          </p:cNvCxnSpPr>
          <p:nvPr/>
        </p:nvCxnSpPr>
        <p:spPr>
          <a:xfrm>
            <a:off x="10927822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DD81E39E-B044-9E11-8038-613E79F1FB61}"/>
              </a:ext>
            </a:extLst>
          </p:cNvPr>
          <p:cNvCxnSpPr>
            <a:cxnSpLocks/>
          </p:cNvCxnSpPr>
          <p:nvPr/>
        </p:nvCxnSpPr>
        <p:spPr>
          <a:xfrm>
            <a:off x="10313481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FE5AFE12-6DB0-1909-4611-2EBF6613B311}"/>
              </a:ext>
            </a:extLst>
          </p:cNvPr>
          <p:cNvCxnSpPr>
            <a:cxnSpLocks/>
          </p:cNvCxnSpPr>
          <p:nvPr/>
        </p:nvCxnSpPr>
        <p:spPr>
          <a:xfrm>
            <a:off x="9699141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>
            <a:extLst>
              <a:ext uri="{FF2B5EF4-FFF2-40B4-BE49-F238E27FC236}">
                <a16:creationId xmlns:a16="http://schemas.microsoft.com/office/drawing/2014/main" id="{72B0ADEA-DEE4-EFF5-5335-BB60FDB736F6}"/>
              </a:ext>
            </a:extLst>
          </p:cNvPr>
          <p:cNvCxnSpPr>
            <a:cxnSpLocks/>
          </p:cNvCxnSpPr>
          <p:nvPr/>
        </p:nvCxnSpPr>
        <p:spPr>
          <a:xfrm>
            <a:off x="5398757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56D24D9A-AB84-C962-8AC6-404040BBFC73}"/>
              </a:ext>
            </a:extLst>
          </p:cNvPr>
          <p:cNvCxnSpPr>
            <a:cxnSpLocks/>
          </p:cNvCxnSpPr>
          <p:nvPr/>
        </p:nvCxnSpPr>
        <p:spPr>
          <a:xfrm>
            <a:off x="6013098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27">
            <a:extLst>
              <a:ext uri="{FF2B5EF4-FFF2-40B4-BE49-F238E27FC236}">
                <a16:creationId xmlns:a16="http://schemas.microsoft.com/office/drawing/2014/main" id="{42B35A1F-9F71-2158-28AB-9F0995EC0A48}"/>
              </a:ext>
            </a:extLst>
          </p:cNvPr>
          <p:cNvCxnSpPr>
            <a:cxnSpLocks/>
          </p:cNvCxnSpPr>
          <p:nvPr/>
        </p:nvCxnSpPr>
        <p:spPr>
          <a:xfrm>
            <a:off x="6627438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12E10EF8-EE5D-41D4-425C-ED7E026C5585}"/>
              </a:ext>
            </a:extLst>
          </p:cNvPr>
          <p:cNvCxnSpPr>
            <a:cxnSpLocks/>
          </p:cNvCxnSpPr>
          <p:nvPr/>
        </p:nvCxnSpPr>
        <p:spPr>
          <a:xfrm>
            <a:off x="7241779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>
            <a:extLst>
              <a:ext uri="{FF2B5EF4-FFF2-40B4-BE49-F238E27FC236}">
                <a16:creationId xmlns:a16="http://schemas.microsoft.com/office/drawing/2014/main" id="{E3C7E88B-E228-C96C-B8F7-FC956E9AC344}"/>
              </a:ext>
            </a:extLst>
          </p:cNvPr>
          <p:cNvCxnSpPr>
            <a:cxnSpLocks/>
          </p:cNvCxnSpPr>
          <p:nvPr/>
        </p:nvCxnSpPr>
        <p:spPr>
          <a:xfrm>
            <a:off x="7856119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Rechte verbindingslijn 30">
            <a:extLst>
              <a:ext uri="{FF2B5EF4-FFF2-40B4-BE49-F238E27FC236}">
                <a16:creationId xmlns:a16="http://schemas.microsoft.com/office/drawing/2014/main" id="{56BE9C95-166E-AEB9-32DC-92BEA56E0780}"/>
              </a:ext>
            </a:extLst>
          </p:cNvPr>
          <p:cNvCxnSpPr>
            <a:cxnSpLocks/>
          </p:cNvCxnSpPr>
          <p:nvPr/>
        </p:nvCxnSpPr>
        <p:spPr>
          <a:xfrm>
            <a:off x="9084800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el 1">
            <a:extLst>
              <a:ext uri="{FF2B5EF4-FFF2-40B4-BE49-F238E27FC236}">
                <a16:creationId xmlns:a16="http://schemas.microsoft.com/office/drawing/2014/main" id="{ABB59B50-3456-728A-B487-E8A6A7A22F31}"/>
              </a:ext>
            </a:extLst>
          </p:cNvPr>
          <p:cNvSpPr txBox="1">
            <a:spLocks/>
          </p:cNvSpPr>
          <p:nvPr/>
        </p:nvSpPr>
        <p:spPr>
          <a:xfrm>
            <a:off x="5019206" y="5790365"/>
            <a:ext cx="724370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800" dirty="0" err="1"/>
              <a:t>weir</a:t>
            </a:r>
            <a:endParaRPr lang="nl-NL" sz="1800" dirty="0"/>
          </a:p>
        </p:txBody>
      </p:sp>
      <p:sp>
        <p:nvSpPr>
          <p:cNvPr id="5" name="Vrije vorm: vorm 4">
            <a:extLst>
              <a:ext uri="{FF2B5EF4-FFF2-40B4-BE49-F238E27FC236}">
                <a16:creationId xmlns:a16="http://schemas.microsoft.com/office/drawing/2014/main" id="{C24F6E41-1897-B598-66AF-E7E0B9388750}"/>
              </a:ext>
            </a:extLst>
          </p:cNvPr>
          <p:cNvSpPr/>
          <p:nvPr/>
        </p:nvSpPr>
        <p:spPr>
          <a:xfrm>
            <a:off x="5271089" y="2578384"/>
            <a:ext cx="6320834" cy="2905125"/>
          </a:xfrm>
          <a:custGeom>
            <a:avLst/>
            <a:gdLst>
              <a:gd name="connsiteX0" fmla="*/ 0 w 9648825"/>
              <a:gd name="connsiteY0" fmla="*/ 2943225 h 3019425"/>
              <a:gd name="connsiteX1" fmla="*/ 171450 w 9648825"/>
              <a:gd name="connsiteY1" fmla="*/ 2924175 h 3019425"/>
              <a:gd name="connsiteX2" fmla="*/ 400050 w 9648825"/>
              <a:gd name="connsiteY2" fmla="*/ 2914650 h 3019425"/>
              <a:gd name="connsiteX3" fmla="*/ 695325 w 9648825"/>
              <a:gd name="connsiteY3" fmla="*/ 2924175 h 3019425"/>
              <a:gd name="connsiteX4" fmla="*/ 800100 w 9648825"/>
              <a:gd name="connsiteY4" fmla="*/ 2943225 h 3019425"/>
              <a:gd name="connsiteX5" fmla="*/ 933450 w 9648825"/>
              <a:gd name="connsiteY5" fmla="*/ 2952750 h 3019425"/>
              <a:gd name="connsiteX6" fmla="*/ 1028700 w 9648825"/>
              <a:gd name="connsiteY6" fmla="*/ 2971800 h 3019425"/>
              <a:gd name="connsiteX7" fmla="*/ 1066800 w 9648825"/>
              <a:gd name="connsiteY7" fmla="*/ 2981325 h 3019425"/>
              <a:gd name="connsiteX8" fmla="*/ 1190625 w 9648825"/>
              <a:gd name="connsiteY8" fmla="*/ 2990850 h 3019425"/>
              <a:gd name="connsiteX9" fmla="*/ 1333500 w 9648825"/>
              <a:gd name="connsiteY9" fmla="*/ 3009900 h 3019425"/>
              <a:gd name="connsiteX10" fmla="*/ 1409700 w 9648825"/>
              <a:gd name="connsiteY10" fmla="*/ 3019425 h 3019425"/>
              <a:gd name="connsiteX11" fmla="*/ 2019300 w 9648825"/>
              <a:gd name="connsiteY11" fmla="*/ 3009900 h 3019425"/>
              <a:gd name="connsiteX12" fmla="*/ 2076450 w 9648825"/>
              <a:gd name="connsiteY12" fmla="*/ 2990850 h 3019425"/>
              <a:gd name="connsiteX13" fmla="*/ 2124075 w 9648825"/>
              <a:gd name="connsiteY13" fmla="*/ 2981325 h 3019425"/>
              <a:gd name="connsiteX14" fmla="*/ 2200275 w 9648825"/>
              <a:gd name="connsiteY14" fmla="*/ 2971800 h 3019425"/>
              <a:gd name="connsiteX15" fmla="*/ 2276475 w 9648825"/>
              <a:gd name="connsiteY15" fmla="*/ 2952750 h 3019425"/>
              <a:gd name="connsiteX16" fmla="*/ 2333625 w 9648825"/>
              <a:gd name="connsiteY16" fmla="*/ 2943225 h 3019425"/>
              <a:gd name="connsiteX17" fmla="*/ 2457450 w 9648825"/>
              <a:gd name="connsiteY17" fmla="*/ 2895600 h 3019425"/>
              <a:gd name="connsiteX18" fmla="*/ 2571750 w 9648825"/>
              <a:gd name="connsiteY18" fmla="*/ 2857500 h 3019425"/>
              <a:gd name="connsiteX19" fmla="*/ 2647950 w 9648825"/>
              <a:gd name="connsiteY19" fmla="*/ 2838450 h 3019425"/>
              <a:gd name="connsiteX20" fmla="*/ 2705100 w 9648825"/>
              <a:gd name="connsiteY20" fmla="*/ 2828925 h 3019425"/>
              <a:gd name="connsiteX21" fmla="*/ 2819400 w 9648825"/>
              <a:gd name="connsiteY21" fmla="*/ 2800350 h 3019425"/>
              <a:gd name="connsiteX22" fmla="*/ 2867025 w 9648825"/>
              <a:gd name="connsiteY22" fmla="*/ 2781300 h 3019425"/>
              <a:gd name="connsiteX23" fmla="*/ 2905125 w 9648825"/>
              <a:gd name="connsiteY23" fmla="*/ 2771775 h 3019425"/>
              <a:gd name="connsiteX24" fmla="*/ 2943225 w 9648825"/>
              <a:gd name="connsiteY24" fmla="*/ 2752725 h 3019425"/>
              <a:gd name="connsiteX25" fmla="*/ 2981325 w 9648825"/>
              <a:gd name="connsiteY25" fmla="*/ 2743200 h 3019425"/>
              <a:gd name="connsiteX26" fmla="*/ 3009900 w 9648825"/>
              <a:gd name="connsiteY26" fmla="*/ 2733675 h 3019425"/>
              <a:gd name="connsiteX27" fmla="*/ 3048000 w 9648825"/>
              <a:gd name="connsiteY27" fmla="*/ 2724150 h 3019425"/>
              <a:gd name="connsiteX28" fmla="*/ 3248025 w 9648825"/>
              <a:gd name="connsiteY28" fmla="*/ 2657475 h 3019425"/>
              <a:gd name="connsiteX29" fmla="*/ 3295650 w 9648825"/>
              <a:gd name="connsiteY29" fmla="*/ 2628900 h 3019425"/>
              <a:gd name="connsiteX30" fmla="*/ 3362325 w 9648825"/>
              <a:gd name="connsiteY30" fmla="*/ 2600325 h 3019425"/>
              <a:gd name="connsiteX31" fmla="*/ 3429000 w 9648825"/>
              <a:gd name="connsiteY31" fmla="*/ 2562225 h 3019425"/>
              <a:gd name="connsiteX32" fmla="*/ 3457575 w 9648825"/>
              <a:gd name="connsiteY32" fmla="*/ 2552700 h 3019425"/>
              <a:gd name="connsiteX33" fmla="*/ 3495675 w 9648825"/>
              <a:gd name="connsiteY33" fmla="*/ 2533650 h 3019425"/>
              <a:gd name="connsiteX34" fmla="*/ 3524250 w 9648825"/>
              <a:gd name="connsiteY34" fmla="*/ 2524125 h 3019425"/>
              <a:gd name="connsiteX35" fmla="*/ 3600450 w 9648825"/>
              <a:gd name="connsiteY35" fmla="*/ 2495550 h 3019425"/>
              <a:gd name="connsiteX36" fmla="*/ 3714750 w 9648825"/>
              <a:gd name="connsiteY36" fmla="*/ 2457450 h 3019425"/>
              <a:gd name="connsiteX37" fmla="*/ 3857625 w 9648825"/>
              <a:gd name="connsiteY37" fmla="*/ 2390775 h 3019425"/>
              <a:gd name="connsiteX38" fmla="*/ 3924300 w 9648825"/>
              <a:gd name="connsiteY38" fmla="*/ 2362200 h 3019425"/>
              <a:gd name="connsiteX39" fmla="*/ 3971925 w 9648825"/>
              <a:gd name="connsiteY39" fmla="*/ 2333625 h 3019425"/>
              <a:gd name="connsiteX40" fmla="*/ 4048125 w 9648825"/>
              <a:gd name="connsiteY40" fmla="*/ 2314575 h 3019425"/>
              <a:gd name="connsiteX41" fmla="*/ 4238625 w 9648825"/>
              <a:gd name="connsiteY41" fmla="*/ 2247900 h 3019425"/>
              <a:gd name="connsiteX42" fmla="*/ 4305300 w 9648825"/>
              <a:gd name="connsiteY42" fmla="*/ 2209800 h 3019425"/>
              <a:gd name="connsiteX43" fmla="*/ 4371975 w 9648825"/>
              <a:gd name="connsiteY43" fmla="*/ 2162175 h 3019425"/>
              <a:gd name="connsiteX44" fmla="*/ 4419600 w 9648825"/>
              <a:gd name="connsiteY44" fmla="*/ 2143125 h 3019425"/>
              <a:gd name="connsiteX45" fmla="*/ 4486275 w 9648825"/>
              <a:gd name="connsiteY45" fmla="*/ 2105025 h 3019425"/>
              <a:gd name="connsiteX46" fmla="*/ 4533900 w 9648825"/>
              <a:gd name="connsiteY46" fmla="*/ 2085975 h 3019425"/>
              <a:gd name="connsiteX47" fmla="*/ 4619625 w 9648825"/>
              <a:gd name="connsiteY47" fmla="*/ 2047875 h 3019425"/>
              <a:gd name="connsiteX48" fmla="*/ 4648200 w 9648825"/>
              <a:gd name="connsiteY48" fmla="*/ 2028825 h 3019425"/>
              <a:gd name="connsiteX49" fmla="*/ 4686300 w 9648825"/>
              <a:gd name="connsiteY49" fmla="*/ 2009775 h 3019425"/>
              <a:gd name="connsiteX50" fmla="*/ 4724400 w 9648825"/>
              <a:gd name="connsiteY50" fmla="*/ 1971675 h 3019425"/>
              <a:gd name="connsiteX51" fmla="*/ 4857750 w 9648825"/>
              <a:gd name="connsiteY51" fmla="*/ 1876425 h 3019425"/>
              <a:gd name="connsiteX52" fmla="*/ 4914900 w 9648825"/>
              <a:gd name="connsiteY52" fmla="*/ 1838325 h 3019425"/>
              <a:gd name="connsiteX53" fmla="*/ 5038725 w 9648825"/>
              <a:gd name="connsiteY53" fmla="*/ 1771650 h 3019425"/>
              <a:gd name="connsiteX54" fmla="*/ 5076825 w 9648825"/>
              <a:gd name="connsiteY54" fmla="*/ 1762125 h 3019425"/>
              <a:gd name="connsiteX55" fmla="*/ 5114925 w 9648825"/>
              <a:gd name="connsiteY55" fmla="*/ 1733550 h 3019425"/>
              <a:gd name="connsiteX56" fmla="*/ 5162550 w 9648825"/>
              <a:gd name="connsiteY56" fmla="*/ 1724025 h 3019425"/>
              <a:gd name="connsiteX57" fmla="*/ 5276850 w 9648825"/>
              <a:gd name="connsiteY57" fmla="*/ 1685925 h 3019425"/>
              <a:gd name="connsiteX58" fmla="*/ 5334000 w 9648825"/>
              <a:gd name="connsiteY58" fmla="*/ 1666875 h 3019425"/>
              <a:gd name="connsiteX59" fmla="*/ 5467350 w 9648825"/>
              <a:gd name="connsiteY59" fmla="*/ 1628775 h 3019425"/>
              <a:gd name="connsiteX60" fmla="*/ 5505450 w 9648825"/>
              <a:gd name="connsiteY60" fmla="*/ 1609725 h 3019425"/>
              <a:gd name="connsiteX61" fmla="*/ 5562600 w 9648825"/>
              <a:gd name="connsiteY61" fmla="*/ 1590675 h 3019425"/>
              <a:gd name="connsiteX62" fmla="*/ 5695950 w 9648825"/>
              <a:gd name="connsiteY62" fmla="*/ 1571625 h 3019425"/>
              <a:gd name="connsiteX63" fmla="*/ 5829300 w 9648825"/>
              <a:gd name="connsiteY63" fmla="*/ 1543050 h 3019425"/>
              <a:gd name="connsiteX64" fmla="*/ 5876925 w 9648825"/>
              <a:gd name="connsiteY64" fmla="*/ 1524000 h 3019425"/>
              <a:gd name="connsiteX65" fmla="*/ 5915025 w 9648825"/>
              <a:gd name="connsiteY65" fmla="*/ 1514475 h 3019425"/>
              <a:gd name="connsiteX66" fmla="*/ 5953125 w 9648825"/>
              <a:gd name="connsiteY66" fmla="*/ 1495425 h 3019425"/>
              <a:gd name="connsiteX67" fmla="*/ 6000750 w 9648825"/>
              <a:gd name="connsiteY67" fmla="*/ 1476375 h 3019425"/>
              <a:gd name="connsiteX68" fmla="*/ 6038850 w 9648825"/>
              <a:gd name="connsiteY68" fmla="*/ 1447800 h 3019425"/>
              <a:gd name="connsiteX69" fmla="*/ 6172200 w 9648825"/>
              <a:gd name="connsiteY69" fmla="*/ 1371600 h 3019425"/>
              <a:gd name="connsiteX70" fmla="*/ 6248400 w 9648825"/>
              <a:gd name="connsiteY70" fmla="*/ 1333500 h 3019425"/>
              <a:gd name="connsiteX71" fmla="*/ 6334125 w 9648825"/>
              <a:gd name="connsiteY71" fmla="*/ 1295400 h 3019425"/>
              <a:gd name="connsiteX72" fmla="*/ 6400800 w 9648825"/>
              <a:gd name="connsiteY72" fmla="*/ 1257300 h 3019425"/>
              <a:gd name="connsiteX73" fmla="*/ 6600825 w 9648825"/>
              <a:gd name="connsiteY73" fmla="*/ 1162050 h 3019425"/>
              <a:gd name="connsiteX74" fmla="*/ 6734175 w 9648825"/>
              <a:gd name="connsiteY74" fmla="*/ 1095375 h 3019425"/>
              <a:gd name="connsiteX75" fmla="*/ 6838950 w 9648825"/>
              <a:gd name="connsiteY75" fmla="*/ 1047750 h 3019425"/>
              <a:gd name="connsiteX76" fmla="*/ 6943725 w 9648825"/>
              <a:gd name="connsiteY76" fmla="*/ 990600 h 3019425"/>
              <a:gd name="connsiteX77" fmla="*/ 7010400 w 9648825"/>
              <a:gd name="connsiteY77" fmla="*/ 971550 h 3019425"/>
              <a:gd name="connsiteX78" fmla="*/ 7086600 w 9648825"/>
              <a:gd name="connsiteY78" fmla="*/ 923925 h 3019425"/>
              <a:gd name="connsiteX79" fmla="*/ 7134225 w 9648825"/>
              <a:gd name="connsiteY79" fmla="*/ 914400 h 3019425"/>
              <a:gd name="connsiteX80" fmla="*/ 7267575 w 9648825"/>
              <a:gd name="connsiteY80" fmla="*/ 857250 h 3019425"/>
              <a:gd name="connsiteX81" fmla="*/ 7324725 w 9648825"/>
              <a:gd name="connsiteY81" fmla="*/ 828675 h 3019425"/>
              <a:gd name="connsiteX82" fmla="*/ 7362825 w 9648825"/>
              <a:gd name="connsiteY82" fmla="*/ 809625 h 3019425"/>
              <a:gd name="connsiteX83" fmla="*/ 7439025 w 9648825"/>
              <a:gd name="connsiteY83" fmla="*/ 790575 h 3019425"/>
              <a:gd name="connsiteX84" fmla="*/ 7477125 w 9648825"/>
              <a:gd name="connsiteY84" fmla="*/ 771525 h 3019425"/>
              <a:gd name="connsiteX85" fmla="*/ 7505700 w 9648825"/>
              <a:gd name="connsiteY85" fmla="*/ 762000 h 3019425"/>
              <a:gd name="connsiteX86" fmla="*/ 7553325 w 9648825"/>
              <a:gd name="connsiteY86" fmla="*/ 733425 h 3019425"/>
              <a:gd name="connsiteX87" fmla="*/ 7610475 w 9648825"/>
              <a:gd name="connsiteY87" fmla="*/ 704850 h 3019425"/>
              <a:gd name="connsiteX88" fmla="*/ 7658100 w 9648825"/>
              <a:gd name="connsiteY88" fmla="*/ 676275 h 3019425"/>
              <a:gd name="connsiteX89" fmla="*/ 7686675 w 9648825"/>
              <a:gd name="connsiteY89" fmla="*/ 657225 h 3019425"/>
              <a:gd name="connsiteX90" fmla="*/ 7734300 w 9648825"/>
              <a:gd name="connsiteY90" fmla="*/ 647700 h 3019425"/>
              <a:gd name="connsiteX91" fmla="*/ 7829550 w 9648825"/>
              <a:gd name="connsiteY91" fmla="*/ 600075 h 3019425"/>
              <a:gd name="connsiteX92" fmla="*/ 7896225 w 9648825"/>
              <a:gd name="connsiteY92" fmla="*/ 581025 h 3019425"/>
              <a:gd name="connsiteX93" fmla="*/ 7934325 w 9648825"/>
              <a:gd name="connsiteY93" fmla="*/ 561975 h 3019425"/>
              <a:gd name="connsiteX94" fmla="*/ 8039100 w 9648825"/>
              <a:gd name="connsiteY94" fmla="*/ 533400 h 3019425"/>
              <a:gd name="connsiteX95" fmla="*/ 8162925 w 9648825"/>
              <a:gd name="connsiteY95" fmla="*/ 476250 h 3019425"/>
              <a:gd name="connsiteX96" fmla="*/ 8248650 w 9648825"/>
              <a:gd name="connsiteY96" fmla="*/ 447675 h 3019425"/>
              <a:gd name="connsiteX97" fmla="*/ 8296275 w 9648825"/>
              <a:gd name="connsiteY97" fmla="*/ 428625 h 3019425"/>
              <a:gd name="connsiteX98" fmla="*/ 8362950 w 9648825"/>
              <a:gd name="connsiteY98" fmla="*/ 419100 h 3019425"/>
              <a:gd name="connsiteX99" fmla="*/ 8429625 w 9648825"/>
              <a:gd name="connsiteY99" fmla="*/ 390525 h 3019425"/>
              <a:gd name="connsiteX100" fmla="*/ 8543925 w 9648825"/>
              <a:gd name="connsiteY100" fmla="*/ 342900 h 3019425"/>
              <a:gd name="connsiteX101" fmla="*/ 8610600 w 9648825"/>
              <a:gd name="connsiteY101" fmla="*/ 323850 h 3019425"/>
              <a:gd name="connsiteX102" fmla="*/ 8686800 w 9648825"/>
              <a:gd name="connsiteY102" fmla="*/ 295275 h 3019425"/>
              <a:gd name="connsiteX103" fmla="*/ 8743950 w 9648825"/>
              <a:gd name="connsiteY103" fmla="*/ 285750 h 3019425"/>
              <a:gd name="connsiteX104" fmla="*/ 8782050 w 9648825"/>
              <a:gd name="connsiteY104" fmla="*/ 266700 h 3019425"/>
              <a:gd name="connsiteX105" fmla="*/ 8839200 w 9648825"/>
              <a:gd name="connsiteY105" fmla="*/ 247650 h 3019425"/>
              <a:gd name="connsiteX106" fmla="*/ 8867775 w 9648825"/>
              <a:gd name="connsiteY106" fmla="*/ 238125 h 3019425"/>
              <a:gd name="connsiteX107" fmla="*/ 8915400 w 9648825"/>
              <a:gd name="connsiteY107" fmla="*/ 219075 h 3019425"/>
              <a:gd name="connsiteX108" fmla="*/ 9048750 w 9648825"/>
              <a:gd name="connsiteY108" fmla="*/ 190500 h 3019425"/>
              <a:gd name="connsiteX109" fmla="*/ 9134475 w 9648825"/>
              <a:gd name="connsiteY109" fmla="*/ 152400 h 3019425"/>
              <a:gd name="connsiteX110" fmla="*/ 9172575 w 9648825"/>
              <a:gd name="connsiteY110" fmla="*/ 142875 h 3019425"/>
              <a:gd name="connsiteX111" fmla="*/ 9201150 w 9648825"/>
              <a:gd name="connsiteY111" fmla="*/ 133350 h 3019425"/>
              <a:gd name="connsiteX112" fmla="*/ 9239250 w 9648825"/>
              <a:gd name="connsiteY112" fmla="*/ 123825 h 3019425"/>
              <a:gd name="connsiteX113" fmla="*/ 9267825 w 9648825"/>
              <a:gd name="connsiteY113" fmla="*/ 114300 h 3019425"/>
              <a:gd name="connsiteX114" fmla="*/ 9372600 w 9648825"/>
              <a:gd name="connsiteY114" fmla="*/ 95250 h 3019425"/>
              <a:gd name="connsiteX115" fmla="*/ 9401175 w 9648825"/>
              <a:gd name="connsiteY115" fmla="*/ 85725 h 3019425"/>
              <a:gd name="connsiteX116" fmla="*/ 9439275 w 9648825"/>
              <a:gd name="connsiteY116" fmla="*/ 76200 h 3019425"/>
              <a:gd name="connsiteX117" fmla="*/ 9477375 w 9648825"/>
              <a:gd name="connsiteY117" fmla="*/ 57150 h 3019425"/>
              <a:gd name="connsiteX118" fmla="*/ 9515475 w 9648825"/>
              <a:gd name="connsiteY118" fmla="*/ 47625 h 3019425"/>
              <a:gd name="connsiteX119" fmla="*/ 9563100 w 9648825"/>
              <a:gd name="connsiteY119" fmla="*/ 28575 h 3019425"/>
              <a:gd name="connsiteX120" fmla="*/ 9648825 w 9648825"/>
              <a:gd name="connsiteY120" fmla="*/ 0 h 3019425"/>
              <a:gd name="connsiteX0" fmla="*/ 0 w 9648825"/>
              <a:gd name="connsiteY0" fmla="*/ 2973479 h 3049679"/>
              <a:gd name="connsiteX1" fmla="*/ 171450 w 9648825"/>
              <a:gd name="connsiteY1" fmla="*/ 2954429 h 3049679"/>
              <a:gd name="connsiteX2" fmla="*/ 400050 w 9648825"/>
              <a:gd name="connsiteY2" fmla="*/ 2944904 h 3049679"/>
              <a:gd name="connsiteX3" fmla="*/ 695325 w 9648825"/>
              <a:gd name="connsiteY3" fmla="*/ 2954429 h 3049679"/>
              <a:gd name="connsiteX4" fmla="*/ 800100 w 9648825"/>
              <a:gd name="connsiteY4" fmla="*/ 2973479 h 3049679"/>
              <a:gd name="connsiteX5" fmla="*/ 933450 w 9648825"/>
              <a:gd name="connsiteY5" fmla="*/ 2983004 h 3049679"/>
              <a:gd name="connsiteX6" fmla="*/ 1028700 w 9648825"/>
              <a:gd name="connsiteY6" fmla="*/ 3002054 h 3049679"/>
              <a:gd name="connsiteX7" fmla="*/ 1066800 w 9648825"/>
              <a:gd name="connsiteY7" fmla="*/ 3011579 h 3049679"/>
              <a:gd name="connsiteX8" fmla="*/ 1190625 w 9648825"/>
              <a:gd name="connsiteY8" fmla="*/ 3021104 h 3049679"/>
              <a:gd name="connsiteX9" fmla="*/ 1333500 w 9648825"/>
              <a:gd name="connsiteY9" fmla="*/ 3040154 h 3049679"/>
              <a:gd name="connsiteX10" fmla="*/ 1409700 w 9648825"/>
              <a:gd name="connsiteY10" fmla="*/ 3049679 h 3049679"/>
              <a:gd name="connsiteX11" fmla="*/ 2019300 w 9648825"/>
              <a:gd name="connsiteY11" fmla="*/ 3040154 h 3049679"/>
              <a:gd name="connsiteX12" fmla="*/ 2076450 w 9648825"/>
              <a:gd name="connsiteY12" fmla="*/ 3021104 h 3049679"/>
              <a:gd name="connsiteX13" fmla="*/ 2124075 w 9648825"/>
              <a:gd name="connsiteY13" fmla="*/ 3011579 h 3049679"/>
              <a:gd name="connsiteX14" fmla="*/ 2200275 w 9648825"/>
              <a:gd name="connsiteY14" fmla="*/ 3002054 h 3049679"/>
              <a:gd name="connsiteX15" fmla="*/ 2276475 w 9648825"/>
              <a:gd name="connsiteY15" fmla="*/ 2983004 h 3049679"/>
              <a:gd name="connsiteX16" fmla="*/ 2333625 w 9648825"/>
              <a:gd name="connsiteY16" fmla="*/ 2973479 h 3049679"/>
              <a:gd name="connsiteX17" fmla="*/ 2457450 w 9648825"/>
              <a:gd name="connsiteY17" fmla="*/ 2925854 h 3049679"/>
              <a:gd name="connsiteX18" fmla="*/ 2571750 w 9648825"/>
              <a:gd name="connsiteY18" fmla="*/ 2887754 h 3049679"/>
              <a:gd name="connsiteX19" fmla="*/ 2647950 w 9648825"/>
              <a:gd name="connsiteY19" fmla="*/ 2868704 h 3049679"/>
              <a:gd name="connsiteX20" fmla="*/ 2705100 w 9648825"/>
              <a:gd name="connsiteY20" fmla="*/ 2859179 h 3049679"/>
              <a:gd name="connsiteX21" fmla="*/ 2819400 w 9648825"/>
              <a:gd name="connsiteY21" fmla="*/ 2830604 h 3049679"/>
              <a:gd name="connsiteX22" fmla="*/ 2867025 w 9648825"/>
              <a:gd name="connsiteY22" fmla="*/ 2811554 h 3049679"/>
              <a:gd name="connsiteX23" fmla="*/ 2905125 w 9648825"/>
              <a:gd name="connsiteY23" fmla="*/ 2802029 h 3049679"/>
              <a:gd name="connsiteX24" fmla="*/ 2943225 w 9648825"/>
              <a:gd name="connsiteY24" fmla="*/ 2782979 h 3049679"/>
              <a:gd name="connsiteX25" fmla="*/ 2981325 w 9648825"/>
              <a:gd name="connsiteY25" fmla="*/ 2773454 h 3049679"/>
              <a:gd name="connsiteX26" fmla="*/ 3009900 w 9648825"/>
              <a:gd name="connsiteY26" fmla="*/ 2763929 h 3049679"/>
              <a:gd name="connsiteX27" fmla="*/ 3048000 w 9648825"/>
              <a:gd name="connsiteY27" fmla="*/ 2754404 h 3049679"/>
              <a:gd name="connsiteX28" fmla="*/ 3248025 w 9648825"/>
              <a:gd name="connsiteY28" fmla="*/ 2687729 h 3049679"/>
              <a:gd name="connsiteX29" fmla="*/ 3295650 w 9648825"/>
              <a:gd name="connsiteY29" fmla="*/ 2659154 h 3049679"/>
              <a:gd name="connsiteX30" fmla="*/ 3362325 w 9648825"/>
              <a:gd name="connsiteY30" fmla="*/ 2630579 h 3049679"/>
              <a:gd name="connsiteX31" fmla="*/ 3429000 w 9648825"/>
              <a:gd name="connsiteY31" fmla="*/ 2592479 h 3049679"/>
              <a:gd name="connsiteX32" fmla="*/ 3457575 w 9648825"/>
              <a:gd name="connsiteY32" fmla="*/ 2582954 h 3049679"/>
              <a:gd name="connsiteX33" fmla="*/ 3495675 w 9648825"/>
              <a:gd name="connsiteY33" fmla="*/ 2563904 h 3049679"/>
              <a:gd name="connsiteX34" fmla="*/ 3524250 w 9648825"/>
              <a:gd name="connsiteY34" fmla="*/ 2554379 h 3049679"/>
              <a:gd name="connsiteX35" fmla="*/ 3600450 w 9648825"/>
              <a:gd name="connsiteY35" fmla="*/ 2525804 h 3049679"/>
              <a:gd name="connsiteX36" fmla="*/ 3714750 w 9648825"/>
              <a:gd name="connsiteY36" fmla="*/ 2487704 h 3049679"/>
              <a:gd name="connsiteX37" fmla="*/ 3857625 w 9648825"/>
              <a:gd name="connsiteY37" fmla="*/ 2421029 h 3049679"/>
              <a:gd name="connsiteX38" fmla="*/ 3924300 w 9648825"/>
              <a:gd name="connsiteY38" fmla="*/ 2392454 h 3049679"/>
              <a:gd name="connsiteX39" fmla="*/ 3971925 w 9648825"/>
              <a:gd name="connsiteY39" fmla="*/ 2363879 h 3049679"/>
              <a:gd name="connsiteX40" fmla="*/ 4048125 w 9648825"/>
              <a:gd name="connsiteY40" fmla="*/ 2344829 h 3049679"/>
              <a:gd name="connsiteX41" fmla="*/ 4238625 w 9648825"/>
              <a:gd name="connsiteY41" fmla="*/ 2278154 h 3049679"/>
              <a:gd name="connsiteX42" fmla="*/ 4305300 w 9648825"/>
              <a:gd name="connsiteY42" fmla="*/ 2240054 h 3049679"/>
              <a:gd name="connsiteX43" fmla="*/ 4371975 w 9648825"/>
              <a:gd name="connsiteY43" fmla="*/ 2192429 h 3049679"/>
              <a:gd name="connsiteX44" fmla="*/ 4419600 w 9648825"/>
              <a:gd name="connsiteY44" fmla="*/ 2173379 h 3049679"/>
              <a:gd name="connsiteX45" fmla="*/ 4486275 w 9648825"/>
              <a:gd name="connsiteY45" fmla="*/ 2135279 h 3049679"/>
              <a:gd name="connsiteX46" fmla="*/ 4533900 w 9648825"/>
              <a:gd name="connsiteY46" fmla="*/ 2116229 h 3049679"/>
              <a:gd name="connsiteX47" fmla="*/ 4619625 w 9648825"/>
              <a:gd name="connsiteY47" fmla="*/ 2078129 h 3049679"/>
              <a:gd name="connsiteX48" fmla="*/ 4648200 w 9648825"/>
              <a:gd name="connsiteY48" fmla="*/ 2059079 h 3049679"/>
              <a:gd name="connsiteX49" fmla="*/ 4686300 w 9648825"/>
              <a:gd name="connsiteY49" fmla="*/ 2040029 h 3049679"/>
              <a:gd name="connsiteX50" fmla="*/ 4724400 w 9648825"/>
              <a:gd name="connsiteY50" fmla="*/ 2001929 h 3049679"/>
              <a:gd name="connsiteX51" fmla="*/ 4857750 w 9648825"/>
              <a:gd name="connsiteY51" fmla="*/ 1906679 h 3049679"/>
              <a:gd name="connsiteX52" fmla="*/ 4914900 w 9648825"/>
              <a:gd name="connsiteY52" fmla="*/ 1868579 h 3049679"/>
              <a:gd name="connsiteX53" fmla="*/ 5038725 w 9648825"/>
              <a:gd name="connsiteY53" fmla="*/ 1801904 h 3049679"/>
              <a:gd name="connsiteX54" fmla="*/ 5076825 w 9648825"/>
              <a:gd name="connsiteY54" fmla="*/ 1792379 h 3049679"/>
              <a:gd name="connsiteX55" fmla="*/ 5114925 w 9648825"/>
              <a:gd name="connsiteY55" fmla="*/ 1763804 h 3049679"/>
              <a:gd name="connsiteX56" fmla="*/ 5162550 w 9648825"/>
              <a:gd name="connsiteY56" fmla="*/ 1754279 h 3049679"/>
              <a:gd name="connsiteX57" fmla="*/ 5276850 w 9648825"/>
              <a:gd name="connsiteY57" fmla="*/ 1716179 h 3049679"/>
              <a:gd name="connsiteX58" fmla="*/ 5334000 w 9648825"/>
              <a:gd name="connsiteY58" fmla="*/ 1697129 h 3049679"/>
              <a:gd name="connsiteX59" fmla="*/ 5467350 w 9648825"/>
              <a:gd name="connsiteY59" fmla="*/ 1659029 h 3049679"/>
              <a:gd name="connsiteX60" fmla="*/ 5505450 w 9648825"/>
              <a:gd name="connsiteY60" fmla="*/ 1639979 h 3049679"/>
              <a:gd name="connsiteX61" fmla="*/ 5562600 w 9648825"/>
              <a:gd name="connsiteY61" fmla="*/ 1620929 h 3049679"/>
              <a:gd name="connsiteX62" fmla="*/ 5695950 w 9648825"/>
              <a:gd name="connsiteY62" fmla="*/ 1601879 h 3049679"/>
              <a:gd name="connsiteX63" fmla="*/ 5829300 w 9648825"/>
              <a:gd name="connsiteY63" fmla="*/ 1573304 h 3049679"/>
              <a:gd name="connsiteX64" fmla="*/ 5876925 w 9648825"/>
              <a:gd name="connsiteY64" fmla="*/ 1554254 h 3049679"/>
              <a:gd name="connsiteX65" fmla="*/ 5915025 w 9648825"/>
              <a:gd name="connsiteY65" fmla="*/ 1544729 h 3049679"/>
              <a:gd name="connsiteX66" fmla="*/ 5953125 w 9648825"/>
              <a:gd name="connsiteY66" fmla="*/ 1525679 h 3049679"/>
              <a:gd name="connsiteX67" fmla="*/ 6000750 w 9648825"/>
              <a:gd name="connsiteY67" fmla="*/ 1506629 h 3049679"/>
              <a:gd name="connsiteX68" fmla="*/ 6038850 w 9648825"/>
              <a:gd name="connsiteY68" fmla="*/ 1478054 h 3049679"/>
              <a:gd name="connsiteX69" fmla="*/ 6172200 w 9648825"/>
              <a:gd name="connsiteY69" fmla="*/ 1401854 h 3049679"/>
              <a:gd name="connsiteX70" fmla="*/ 6248400 w 9648825"/>
              <a:gd name="connsiteY70" fmla="*/ 1363754 h 3049679"/>
              <a:gd name="connsiteX71" fmla="*/ 6334125 w 9648825"/>
              <a:gd name="connsiteY71" fmla="*/ 1325654 h 3049679"/>
              <a:gd name="connsiteX72" fmla="*/ 6400800 w 9648825"/>
              <a:gd name="connsiteY72" fmla="*/ 1287554 h 3049679"/>
              <a:gd name="connsiteX73" fmla="*/ 6600825 w 9648825"/>
              <a:gd name="connsiteY73" fmla="*/ 1192304 h 3049679"/>
              <a:gd name="connsiteX74" fmla="*/ 6734175 w 9648825"/>
              <a:gd name="connsiteY74" fmla="*/ 1125629 h 3049679"/>
              <a:gd name="connsiteX75" fmla="*/ 6838950 w 9648825"/>
              <a:gd name="connsiteY75" fmla="*/ 1078004 h 3049679"/>
              <a:gd name="connsiteX76" fmla="*/ 6943725 w 9648825"/>
              <a:gd name="connsiteY76" fmla="*/ 1020854 h 3049679"/>
              <a:gd name="connsiteX77" fmla="*/ 7010400 w 9648825"/>
              <a:gd name="connsiteY77" fmla="*/ 1001804 h 3049679"/>
              <a:gd name="connsiteX78" fmla="*/ 7086600 w 9648825"/>
              <a:gd name="connsiteY78" fmla="*/ 954179 h 3049679"/>
              <a:gd name="connsiteX79" fmla="*/ 7134225 w 9648825"/>
              <a:gd name="connsiteY79" fmla="*/ 944654 h 3049679"/>
              <a:gd name="connsiteX80" fmla="*/ 7267575 w 9648825"/>
              <a:gd name="connsiteY80" fmla="*/ 887504 h 3049679"/>
              <a:gd name="connsiteX81" fmla="*/ 7324725 w 9648825"/>
              <a:gd name="connsiteY81" fmla="*/ 858929 h 3049679"/>
              <a:gd name="connsiteX82" fmla="*/ 7362825 w 9648825"/>
              <a:gd name="connsiteY82" fmla="*/ 839879 h 3049679"/>
              <a:gd name="connsiteX83" fmla="*/ 7439025 w 9648825"/>
              <a:gd name="connsiteY83" fmla="*/ 820829 h 3049679"/>
              <a:gd name="connsiteX84" fmla="*/ 7477125 w 9648825"/>
              <a:gd name="connsiteY84" fmla="*/ 801779 h 3049679"/>
              <a:gd name="connsiteX85" fmla="*/ 7505700 w 9648825"/>
              <a:gd name="connsiteY85" fmla="*/ 792254 h 3049679"/>
              <a:gd name="connsiteX86" fmla="*/ 7553325 w 9648825"/>
              <a:gd name="connsiteY86" fmla="*/ 763679 h 3049679"/>
              <a:gd name="connsiteX87" fmla="*/ 7610475 w 9648825"/>
              <a:gd name="connsiteY87" fmla="*/ 735104 h 3049679"/>
              <a:gd name="connsiteX88" fmla="*/ 7658100 w 9648825"/>
              <a:gd name="connsiteY88" fmla="*/ 706529 h 3049679"/>
              <a:gd name="connsiteX89" fmla="*/ 7686675 w 9648825"/>
              <a:gd name="connsiteY89" fmla="*/ 687479 h 3049679"/>
              <a:gd name="connsiteX90" fmla="*/ 7734300 w 9648825"/>
              <a:gd name="connsiteY90" fmla="*/ 677954 h 3049679"/>
              <a:gd name="connsiteX91" fmla="*/ 7829550 w 9648825"/>
              <a:gd name="connsiteY91" fmla="*/ 630329 h 3049679"/>
              <a:gd name="connsiteX92" fmla="*/ 7896225 w 9648825"/>
              <a:gd name="connsiteY92" fmla="*/ 611279 h 3049679"/>
              <a:gd name="connsiteX93" fmla="*/ 7934325 w 9648825"/>
              <a:gd name="connsiteY93" fmla="*/ 592229 h 3049679"/>
              <a:gd name="connsiteX94" fmla="*/ 8039100 w 9648825"/>
              <a:gd name="connsiteY94" fmla="*/ 563654 h 3049679"/>
              <a:gd name="connsiteX95" fmla="*/ 8162925 w 9648825"/>
              <a:gd name="connsiteY95" fmla="*/ 506504 h 3049679"/>
              <a:gd name="connsiteX96" fmla="*/ 8248650 w 9648825"/>
              <a:gd name="connsiteY96" fmla="*/ 477929 h 3049679"/>
              <a:gd name="connsiteX97" fmla="*/ 8296275 w 9648825"/>
              <a:gd name="connsiteY97" fmla="*/ 458879 h 3049679"/>
              <a:gd name="connsiteX98" fmla="*/ 8362950 w 9648825"/>
              <a:gd name="connsiteY98" fmla="*/ 449354 h 3049679"/>
              <a:gd name="connsiteX99" fmla="*/ 8429625 w 9648825"/>
              <a:gd name="connsiteY99" fmla="*/ 420779 h 3049679"/>
              <a:gd name="connsiteX100" fmla="*/ 8543925 w 9648825"/>
              <a:gd name="connsiteY100" fmla="*/ 373154 h 3049679"/>
              <a:gd name="connsiteX101" fmla="*/ 8610600 w 9648825"/>
              <a:gd name="connsiteY101" fmla="*/ 354104 h 3049679"/>
              <a:gd name="connsiteX102" fmla="*/ 8686800 w 9648825"/>
              <a:gd name="connsiteY102" fmla="*/ 325529 h 3049679"/>
              <a:gd name="connsiteX103" fmla="*/ 8743950 w 9648825"/>
              <a:gd name="connsiteY103" fmla="*/ 316004 h 3049679"/>
              <a:gd name="connsiteX104" fmla="*/ 8782050 w 9648825"/>
              <a:gd name="connsiteY104" fmla="*/ 296954 h 3049679"/>
              <a:gd name="connsiteX105" fmla="*/ 8839200 w 9648825"/>
              <a:gd name="connsiteY105" fmla="*/ 277904 h 3049679"/>
              <a:gd name="connsiteX106" fmla="*/ 8867775 w 9648825"/>
              <a:gd name="connsiteY106" fmla="*/ 268379 h 3049679"/>
              <a:gd name="connsiteX107" fmla="*/ 8915400 w 9648825"/>
              <a:gd name="connsiteY107" fmla="*/ 249329 h 3049679"/>
              <a:gd name="connsiteX108" fmla="*/ 9048750 w 9648825"/>
              <a:gd name="connsiteY108" fmla="*/ 220754 h 3049679"/>
              <a:gd name="connsiteX109" fmla="*/ 9134475 w 9648825"/>
              <a:gd name="connsiteY109" fmla="*/ 182654 h 3049679"/>
              <a:gd name="connsiteX110" fmla="*/ 9172575 w 9648825"/>
              <a:gd name="connsiteY110" fmla="*/ 173129 h 3049679"/>
              <a:gd name="connsiteX111" fmla="*/ 9201150 w 9648825"/>
              <a:gd name="connsiteY111" fmla="*/ 163604 h 3049679"/>
              <a:gd name="connsiteX112" fmla="*/ 9239250 w 9648825"/>
              <a:gd name="connsiteY112" fmla="*/ 154079 h 3049679"/>
              <a:gd name="connsiteX113" fmla="*/ 9410700 w 9648825"/>
              <a:gd name="connsiteY113" fmla="*/ 1679 h 3049679"/>
              <a:gd name="connsiteX114" fmla="*/ 9372600 w 9648825"/>
              <a:gd name="connsiteY114" fmla="*/ 125504 h 3049679"/>
              <a:gd name="connsiteX115" fmla="*/ 9401175 w 9648825"/>
              <a:gd name="connsiteY115" fmla="*/ 115979 h 3049679"/>
              <a:gd name="connsiteX116" fmla="*/ 9439275 w 9648825"/>
              <a:gd name="connsiteY116" fmla="*/ 106454 h 3049679"/>
              <a:gd name="connsiteX117" fmla="*/ 9477375 w 9648825"/>
              <a:gd name="connsiteY117" fmla="*/ 87404 h 3049679"/>
              <a:gd name="connsiteX118" fmla="*/ 9515475 w 9648825"/>
              <a:gd name="connsiteY118" fmla="*/ 77879 h 3049679"/>
              <a:gd name="connsiteX119" fmla="*/ 9563100 w 9648825"/>
              <a:gd name="connsiteY119" fmla="*/ 58829 h 3049679"/>
              <a:gd name="connsiteX120" fmla="*/ 9648825 w 9648825"/>
              <a:gd name="connsiteY120" fmla="*/ 30254 h 3049679"/>
              <a:gd name="connsiteX0" fmla="*/ 0 w 9563100"/>
              <a:gd name="connsiteY0" fmla="*/ 2973479 h 3049679"/>
              <a:gd name="connsiteX1" fmla="*/ 171450 w 9563100"/>
              <a:gd name="connsiteY1" fmla="*/ 2954429 h 3049679"/>
              <a:gd name="connsiteX2" fmla="*/ 400050 w 9563100"/>
              <a:gd name="connsiteY2" fmla="*/ 2944904 h 3049679"/>
              <a:gd name="connsiteX3" fmla="*/ 695325 w 9563100"/>
              <a:gd name="connsiteY3" fmla="*/ 2954429 h 3049679"/>
              <a:gd name="connsiteX4" fmla="*/ 800100 w 9563100"/>
              <a:gd name="connsiteY4" fmla="*/ 2973479 h 3049679"/>
              <a:gd name="connsiteX5" fmla="*/ 933450 w 9563100"/>
              <a:gd name="connsiteY5" fmla="*/ 2983004 h 3049679"/>
              <a:gd name="connsiteX6" fmla="*/ 1028700 w 9563100"/>
              <a:gd name="connsiteY6" fmla="*/ 3002054 h 3049679"/>
              <a:gd name="connsiteX7" fmla="*/ 1066800 w 9563100"/>
              <a:gd name="connsiteY7" fmla="*/ 3011579 h 3049679"/>
              <a:gd name="connsiteX8" fmla="*/ 1190625 w 9563100"/>
              <a:gd name="connsiteY8" fmla="*/ 3021104 h 3049679"/>
              <a:gd name="connsiteX9" fmla="*/ 1333500 w 9563100"/>
              <a:gd name="connsiteY9" fmla="*/ 3040154 h 3049679"/>
              <a:gd name="connsiteX10" fmla="*/ 1409700 w 9563100"/>
              <a:gd name="connsiteY10" fmla="*/ 3049679 h 3049679"/>
              <a:gd name="connsiteX11" fmla="*/ 2019300 w 9563100"/>
              <a:gd name="connsiteY11" fmla="*/ 3040154 h 3049679"/>
              <a:gd name="connsiteX12" fmla="*/ 2076450 w 9563100"/>
              <a:gd name="connsiteY12" fmla="*/ 3021104 h 3049679"/>
              <a:gd name="connsiteX13" fmla="*/ 2124075 w 9563100"/>
              <a:gd name="connsiteY13" fmla="*/ 3011579 h 3049679"/>
              <a:gd name="connsiteX14" fmla="*/ 2200275 w 9563100"/>
              <a:gd name="connsiteY14" fmla="*/ 3002054 h 3049679"/>
              <a:gd name="connsiteX15" fmla="*/ 2276475 w 9563100"/>
              <a:gd name="connsiteY15" fmla="*/ 2983004 h 3049679"/>
              <a:gd name="connsiteX16" fmla="*/ 2333625 w 9563100"/>
              <a:gd name="connsiteY16" fmla="*/ 2973479 h 3049679"/>
              <a:gd name="connsiteX17" fmla="*/ 2457450 w 9563100"/>
              <a:gd name="connsiteY17" fmla="*/ 2925854 h 3049679"/>
              <a:gd name="connsiteX18" fmla="*/ 2571750 w 9563100"/>
              <a:gd name="connsiteY18" fmla="*/ 2887754 h 3049679"/>
              <a:gd name="connsiteX19" fmla="*/ 2647950 w 9563100"/>
              <a:gd name="connsiteY19" fmla="*/ 2868704 h 3049679"/>
              <a:gd name="connsiteX20" fmla="*/ 2705100 w 9563100"/>
              <a:gd name="connsiteY20" fmla="*/ 2859179 h 3049679"/>
              <a:gd name="connsiteX21" fmla="*/ 2819400 w 9563100"/>
              <a:gd name="connsiteY21" fmla="*/ 2830604 h 3049679"/>
              <a:gd name="connsiteX22" fmla="*/ 2867025 w 9563100"/>
              <a:gd name="connsiteY22" fmla="*/ 2811554 h 3049679"/>
              <a:gd name="connsiteX23" fmla="*/ 2905125 w 9563100"/>
              <a:gd name="connsiteY23" fmla="*/ 2802029 h 3049679"/>
              <a:gd name="connsiteX24" fmla="*/ 2943225 w 9563100"/>
              <a:gd name="connsiteY24" fmla="*/ 2782979 h 3049679"/>
              <a:gd name="connsiteX25" fmla="*/ 2981325 w 9563100"/>
              <a:gd name="connsiteY25" fmla="*/ 2773454 h 3049679"/>
              <a:gd name="connsiteX26" fmla="*/ 3009900 w 9563100"/>
              <a:gd name="connsiteY26" fmla="*/ 2763929 h 3049679"/>
              <a:gd name="connsiteX27" fmla="*/ 3048000 w 9563100"/>
              <a:gd name="connsiteY27" fmla="*/ 2754404 h 3049679"/>
              <a:gd name="connsiteX28" fmla="*/ 3248025 w 9563100"/>
              <a:gd name="connsiteY28" fmla="*/ 2687729 h 3049679"/>
              <a:gd name="connsiteX29" fmla="*/ 3295650 w 9563100"/>
              <a:gd name="connsiteY29" fmla="*/ 2659154 h 3049679"/>
              <a:gd name="connsiteX30" fmla="*/ 3362325 w 9563100"/>
              <a:gd name="connsiteY30" fmla="*/ 2630579 h 3049679"/>
              <a:gd name="connsiteX31" fmla="*/ 3429000 w 9563100"/>
              <a:gd name="connsiteY31" fmla="*/ 2592479 h 3049679"/>
              <a:gd name="connsiteX32" fmla="*/ 3457575 w 9563100"/>
              <a:gd name="connsiteY32" fmla="*/ 2582954 h 3049679"/>
              <a:gd name="connsiteX33" fmla="*/ 3495675 w 9563100"/>
              <a:gd name="connsiteY33" fmla="*/ 2563904 h 3049679"/>
              <a:gd name="connsiteX34" fmla="*/ 3524250 w 9563100"/>
              <a:gd name="connsiteY34" fmla="*/ 2554379 h 3049679"/>
              <a:gd name="connsiteX35" fmla="*/ 3600450 w 9563100"/>
              <a:gd name="connsiteY35" fmla="*/ 2525804 h 3049679"/>
              <a:gd name="connsiteX36" fmla="*/ 3714750 w 9563100"/>
              <a:gd name="connsiteY36" fmla="*/ 2487704 h 3049679"/>
              <a:gd name="connsiteX37" fmla="*/ 3857625 w 9563100"/>
              <a:gd name="connsiteY37" fmla="*/ 2421029 h 3049679"/>
              <a:gd name="connsiteX38" fmla="*/ 3924300 w 9563100"/>
              <a:gd name="connsiteY38" fmla="*/ 2392454 h 3049679"/>
              <a:gd name="connsiteX39" fmla="*/ 3971925 w 9563100"/>
              <a:gd name="connsiteY39" fmla="*/ 2363879 h 3049679"/>
              <a:gd name="connsiteX40" fmla="*/ 4048125 w 9563100"/>
              <a:gd name="connsiteY40" fmla="*/ 2344829 h 3049679"/>
              <a:gd name="connsiteX41" fmla="*/ 4238625 w 9563100"/>
              <a:gd name="connsiteY41" fmla="*/ 2278154 h 3049679"/>
              <a:gd name="connsiteX42" fmla="*/ 4305300 w 9563100"/>
              <a:gd name="connsiteY42" fmla="*/ 2240054 h 3049679"/>
              <a:gd name="connsiteX43" fmla="*/ 4371975 w 9563100"/>
              <a:gd name="connsiteY43" fmla="*/ 2192429 h 3049679"/>
              <a:gd name="connsiteX44" fmla="*/ 4419600 w 9563100"/>
              <a:gd name="connsiteY44" fmla="*/ 2173379 h 3049679"/>
              <a:gd name="connsiteX45" fmla="*/ 4486275 w 9563100"/>
              <a:gd name="connsiteY45" fmla="*/ 2135279 h 3049679"/>
              <a:gd name="connsiteX46" fmla="*/ 4533900 w 9563100"/>
              <a:gd name="connsiteY46" fmla="*/ 2116229 h 3049679"/>
              <a:gd name="connsiteX47" fmla="*/ 4619625 w 9563100"/>
              <a:gd name="connsiteY47" fmla="*/ 2078129 h 3049679"/>
              <a:gd name="connsiteX48" fmla="*/ 4648200 w 9563100"/>
              <a:gd name="connsiteY48" fmla="*/ 2059079 h 3049679"/>
              <a:gd name="connsiteX49" fmla="*/ 4686300 w 9563100"/>
              <a:gd name="connsiteY49" fmla="*/ 2040029 h 3049679"/>
              <a:gd name="connsiteX50" fmla="*/ 4724400 w 9563100"/>
              <a:gd name="connsiteY50" fmla="*/ 2001929 h 3049679"/>
              <a:gd name="connsiteX51" fmla="*/ 4857750 w 9563100"/>
              <a:gd name="connsiteY51" fmla="*/ 1906679 h 3049679"/>
              <a:gd name="connsiteX52" fmla="*/ 4914900 w 9563100"/>
              <a:gd name="connsiteY52" fmla="*/ 1868579 h 3049679"/>
              <a:gd name="connsiteX53" fmla="*/ 5038725 w 9563100"/>
              <a:gd name="connsiteY53" fmla="*/ 1801904 h 3049679"/>
              <a:gd name="connsiteX54" fmla="*/ 5076825 w 9563100"/>
              <a:gd name="connsiteY54" fmla="*/ 1792379 h 3049679"/>
              <a:gd name="connsiteX55" fmla="*/ 5114925 w 9563100"/>
              <a:gd name="connsiteY55" fmla="*/ 1763804 h 3049679"/>
              <a:gd name="connsiteX56" fmla="*/ 5162550 w 9563100"/>
              <a:gd name="connsiteY56" fmla="*/ 1754279 h 3049679"/>
              <a:gd name="connsiteX57" fmla="*/ 5276850 w 9563100"/>
              <a:gd name="connsiteY57" fmla="*/ 1716179 h 3049679"/>
              <a:gd name="connsiteX58" fmla="*/ 5334000 w 9563100"/>
              <a:gd name="connsiteY58" fmla="*/ 1697129 h 3049679"/>
              <a:gd name="connsiteX59" fmla="*/ 5467350 w 9563100"/>
              <a:gd name="connsiteY59" fmla="*/ 1659029 h 3049679"/>
              <a:gd name="connsiteX60" fmla="*/ 5505450 w 9563100"/>
              <a:gd name="connsiteY60" fmla="*/ 1639979 h 3049679"/>
              <a:gd name="connsiteX61" fmla="*/ 5562600 w 9563100"/>
              <a:gd name="connsiteY61" fmla="*/ 1620929 h 3049679"/>
              <a:gd name="connsiteX62" fmla="*/ 5695950 w 9563100"/>
              <a:gd name="connsiteY62" fmla="*/ 1601879 h 3049679"/>
              <a:gd name="connsiteX63" fmla="*/ 5829300 w 9563100"/>
              <a:gd name="connsiteY63" fmla="*/ 1573304 h 3049679"/>
              <a:gd name="connsiteX64" fmla="*/ 5876925 w 9563100"/>
              <a:gd name="connsiteY64" fmla="*/ 1554254 h 3049679"/>
              <a:gd name="connsiteX65" fmla="*/ 5915025 w 9563100"/>
              <a:gd name="connsiteY65" fmla="*/ 1544729 h 3049679"/>
              <a:gd name="connsiteX66" fmla="*/ 5953125 w 9563100"/>
              <a:gd name="connsiteY66" fmla="*/ 1525679 h 3049679"/>
              <a:gd name="connsiteX67" fmla="*/ 6000750 w 9563100"/>
              <a:gd name="connsiteY67" fmla="*/ 1506629 h 3049679"/>
              <a:gd name="connsiteX68" fmla="*/ 6038850 w 9563100"/>
              <a:gd name="connsiteY68" fmla="*/ 1478054 h 3049679"/>
              <a:gd name="connsiteX69" fmla="*/ 6172200 w 9563100"/>
              <a:gd name="connsiteY69" fmla="*/ 1401854 h 3049679"/>
              <a:gd name="connsiteX70" fmla="*/ 6248400 w 9563100"/>
              <a:gd name="connsiteY70" fmla="*/ 1363754 h 3049679"/>
              <a:gd name="connsiteX71" fmla="*/ 6334125 w 9563100"/>
              <a:gd name="connsiteY71" fmla="*/ 1325654 h 3049679"/>
              <a:gd name="connsiteX72" fmla="*/ 6400800 w 9563100"/>
              <a:gd name="connsiteY72" fmla="*/ 1287554 h 3049679"/>
              <a:gd name="connsiteX73" fmla="*/ 6600825 w 9563100"/>
              <a:gd name="connsiteY73" fmla="*/ 1192304 h 3049679"/>
              <a:gd name="connsiteX74" fmla="*/ 6734175 w 9563100"/>
              <a:gd name="connsiteY74" fmla="*/ 1125629 h 3049679"/>
              <a:gd name="connsiteX75" fmla="*/ 6838950 w 9563100"/>
              <a:gd name="connsiteY75" fmla="*/ 1078004 h 3049679"/>
              <a:gd name="connsiteX76" fmla="*/ 6943725 w 9563100"/>
              <a:gd name="connsiteY76" fmla="*/ 1020854 h 3049679"/>
              <a:gd name="connsiteX77" fmla="*/ 7010400 w 9563100"/>
              <a:gd name="connsiteY77" fmla="*/ 1001804 h 3049679"/>
              <a:gd name="connsiteX78" fmla="*/ 7086600 w 9563100"/>
              <a:gd name="connsiteY78" fmla="*/ 954179 h 3049679"/>
              <a:gd name="connsiteX79" fmla="*/ 7134225 w 9563100"/>
              <a:gd name="connsiteY79" fmla="*/ 944654 h 3049679"/>
              <a:gd name="connsiteX80" fmla="*/ 7267575 w 9563100"/>
              <a:gd name="connsiteY80" fmla="*/ 887504 h 3049679"/>
              <a:gd name="connsiteX81" fmla="*/ 7324725 w 9563100"/>
              <a:gd name="connsiteY81" fmla="*/ 858929 h 3049679"/>
              <a:gd name="connsiteX82" fmla="*/ 7362825 w 9563100"/>
              <a:gd name="connsiteY82" fmla="*/ 839879 h 3049679"/>
              <a:gd name="connsiteX83" fmla="*/ 7439025 w 9563100"/>
              <a:gd name="connsiteY83" fmla="*/ 820829 h 3049679"/>
              <a:gd name="connsiteX84" fmla="*/ 7477125 w 9563100"/>
              <a:gd name="connsiteY84" fmla="*/ 801779 h 3049679"/>
              <a:gd name="connsiteX85" fmla="*/ 7505700 w 9563100"/>
              <a:gd name="connsiteY85" fmla="*/ 792254 h 3049679"/>
              <a:gd name="connsiteX86" fmla="*/ 7553325 w 9563100"/>
              <a:gd name="connsiteY86" fmla="*/ 763679 h 3049679"/>
              <a:gd name="connsiteX87" fmla="*/ 7610475 w 9563100"/>
              <a:gd name="connsiteY87" fmla="*/ 735104 h 3049679"/>
              <a:gd name="connsiteX88" fmla="*/ 7658100 w 9563100"/>
              <a:gd name="connsiteY88" fmla="*/ 706529 h 3049679"/>
              <a:gd name="connsiteX89" fmla="*/ 7686675 w 9563100"/>
              <a:gd name="connsiteY89" fmla="*/ 687479 h 3049679"/>
              <a:gd name="connsiteX90" fmla="*/ 7734300 w 9563100"/>
              <a:gd name="connsiteY90" fmla="*/ 677954 h 3049679"/>
              <a:gd name="connsiteX91" fmla="*/ 7829550 w 9563100"/>
              <a:gd name="connsiteY91" fmla="*/ 630329 h 3049679"/>
              <a:gd name="connsiteX92" fmla="*/ 7896225 w 9563100"/>
              <a:gd name="connsiteY92" fmla="*/ 611279 h 3049679"/>
              <a:gd name="connsiteX93" fmla="*/ 7934325 w 9563100"/>
              <a:gd name="connsiteY93" fmla="*/ 592229 h 3049679"/>
              <a:gd name="connsiteX94" fmla="*/ 8039100 w 9563100"/>
              <a:gd name="connsiteY94" fmla="*/ 563654 h 3049679"/>
              <a:gd name="connsiteX95" fmla="*/ 8162925 w 9563100"/>
              <a:gd name="connsiteY95" fmla="*/ 506504 h 3049679"/>
              <a:gd name="connsiteX96" fmla="*/ 8248650 w 9563100"/>
              <a:gd name="connsiteY96" fmla="*/ 477929 h 3049679"/>
              <a:gd name="connsiteX97" fmla="*/ 8296275 w 9563100"/>
              <a:gd name="connsiteY97" fmla="*/ 458879 h 3049679"/>
              <a:gd name="connsiteX98" fmla="*/ 8362950 w 9563100"/>
              <a:gd name="connsiteY98" fmla="*/ 449354 h 3049679"/>
              <a:gd name="connsiteX99" fmla="*/ 8429625 w 9563100"/>
              <a:gd name="connsiteY99" fmla="*/ 420779 h 3049679"/>
              <a:gd name="connsiteX100" fmla="*/ 8543925 w 9563100"/>
              <a:gd name="connsiteY100" fmla="*/ 373154 h 3049679"/>
              <a:gd name="connsiteX101" fmla="*/ 8610600 w 9563100"/>
              <a:gd name="connsiteY101" fmla="*/ 354104 h 3049679"/>
              <a:gd name="connsiteX102" fmla="*/ 8686800 w 9563100"/>
              <a:gd name="connsiteY102" fmla="*/ 325529 h 3049679"/>
              <a:gd name="connsiteX103" fmla="*/ 8743950 w 9563100"/>
              <a:gd name="connsiteY103" fmla="*/ 316004 h 3049679"/>
              <a:gd name="connsiteX104" fmla="*/ 8782050 w 9563100"/>
              <a:gd name="connsiteY104" fmla="*/ 296954 h 3049679"/>
              <a:gd name="connsiteX105" fmla="*/ 8839200 w 9563100"/>
              <a:gd name="connsiteY105" fmla="*/ 277904 h 3049679"/>
              <a:gd name="connsiteX106" fmla="*/ 8867775 w 9563100"/>
              <a:gd name="connsiteY106" fmla="*/ 268379 h 3049679"/>
              <a:gd name="connsiteX107" fmla="*/ 8915400 w 9563100"/>
              <a:gd name="connsiteY107" fmla="*/ 249329 h 3049679"/>
              <a:gd name="connsiteX108" fmla="*/ 9048750 w 9563100"/>
              <a:gd name="connsiteY108" fmla="*/ 220754 h 3049679"/>
              <a:gd name="connsiteX109" fmla="*/ 9134475 w 9563100"/>
              <a:gd name="connsiteY109" fmla="*/ 182654 h 3049679"/>
              <a:gd name="connsiteX110" fmla="*/ 9172575 w 9563100"/>
              <a:gd name="connsiteY110" fmla="*/ 173129 h 3049679"/>
              <a:gd name="connsiteX111" fmla="*/ 9201150 w 9563100"/>
              <a:gd name="connsiteY111" fmla="*/ 163604 h 3049679"/>
              <a:gd name="connsiteX112" fmla="*/ 9239250 w 9563100"/>
              <a:gd name="connsiteY112" fmla="*/ 154079 h 3049679"/>
              <a:gd name="connsiteX113" fmla="*/ 9410700 w 9563100"/>
              <a:gd name="connsiteY113" fmla="*/ 1679 h 3049679"/>
              <a:gd name="connsiteX114" fmla="*/ 9372600 w 9563100"/>
              <a:gd name="connsiteY114" fmla="*/ 125504 h 3049679"/>
              <a:gd name="connsiteX115" fmla="*/ 9401175 w 9563100"/>
              <a:gd name="connsiteY115" fmla="*/ 115979 h 3049679"/>
              <a:gd name="connsiteX116" fmla="*/ 9439275 w 9563100"/>
              <a:gd name="connsiteY116" fmla="*/ 106454 h 3049679"/>
              <a:gd name="connsiteX117" fmla="*/ 9477375 w 9563100"/>
              <a:gd name="connsiteY117" fmla="*/ 87404 h 3049679"/>
              <a:gd name="connsiteX118" fmla="*/ 9515475 w 9563100"/>
              <a:gd name="connsiteY118" fmla="*/ 77879 h 3049679"/>
              <a:gd name="connsiteX119" fmla="*/ 9563100 w 9563100"/>
              <a:gd name="connsiteY119" fmla="*/ 58829 h 3049679"/>
              <a:gd name="connsiteX0" fmla="*/ 0 w 9515475"/>
              <a:gd name="connsiteY0" fmla="*/ 2973479 h 3049679"/>
              <a:gd name="connsiteX1" fmla="*/ 171450 w 9515475"/>
              <a:gd name="connsiteY1" fmla="*/ 2954429 h 3049679"/>
              <a:gd name="connsiteX2" fmla="*/ 400050 w 9515475"/>
              <a:gd name="connsiteY2" fmla="*/ 2944904 h 3049679"/>
              <a:gd name="connsiteX3" fmla="*/ 695325 w 9515475"/>
              <a:gd name="connsiteY3" fmla="*/ 2954429 h 3049679"/>
              <a:gd name="connsiteX4" fmla="*/ 800100 w 9515475"/>
              <a:gd name="connsiteY4" fmla="*/ 2973479 h 3049679"/>
              <a:gd name="connsiteX5" fmla="*/ 933450 w 9515475"/>
              <a:gd name="connsiteY5" fmla="*/ 2983004 h 3049679"/>
              <a:gd name="connsiteX6" fmla="*/ 1028700 w 9515475"/>
              <a:gd name="connsiteY6" fmla="*/ 3002054 h 3049679"/>
              <a:gd name="connsiteX7" fmla="*/ 1066800 w 9515475"/>
              <a:gd name="connsiteY7" fmla="*/ 3011579 h 3049679"/>
              <a:gd name="connsiteX8" fmla="*/ 1190625 w 9515475"/>
              <a:gd name="connsiteY8" fmla="*/ 3021104 h 3049679"/>
              <a:gd name="connsiteX9" fmla="*/ 1333500 w 9515475"/>
              <a:gd name="connsiteY9" fmla="*/ 3040154 h 3049679"/>
              <a:gd name="connsiteX10" fmla="*/ 1409700 w 9515475"/>
              <a:gd name="connsiteY10" fmla="*/ 3049679 h 3049679"/>
              <a:gd name="connsiteX11" fmla="*/ 2019300 w 9515475"/>
              <a:gd name="connsiteY11" fmla="*/ 3040154 h 3049679"/>
              <a:gd name="connsiteX12" fmla="*/ 2076450 w 9515475"/>
              <a:gd name="connsiteY12" fmla="*/ 3021104 h 3049679"/>
              <a:gd name="connsiteX13" fmla="*/ 2124075 w 9515475"/>
              <a:gd name="connsiteY13" fmla="*/ 3011579 h 3049679"/>
              <a:gd name="connsiteX14" fmla="*/ 2200275 w 9515475"/>
              <a:gd name="connsiteY14" fmla="*/ 3002054 h 3049679"/>
              <a:gd name="connsiteX15" fmla="*/ 2276475 w 9515475"/>
              <a:gd name="connsiteY15" fmla="*/ 2983004 h 3049679"/>
              <a:gd name="connsiteX16" fmla="*/ 2333625 w 9515475"/>
              <a:gd name="connsiteY16" fmla="*/ 2973479 h 3049679"/>
              <a:gd name="connsiteX17" fmla="*/ 2457450 w 9515475"/>
              <a:gd name="connsiteY17" fmla="*/ 2925854 h 3049679"/>
              <a:gd name="connsiteX18" fmla="*/ 2571750 w 9515475"/>
              <a:gd name="connsiteY18" fmla="*/ 2887754 h 3049679"/>
              <a:gd name="connsiteX19" fmla="*/ 2647950 w 9515475"/>
              <a:gd name="connsiteY19" fmla="*/ 2868704 h 3049679"/>
              <a:gd name="connsiteX20" fmla="*/ 2705100 w 9515475"/>
              <a:gd name="connsiteY20" fmla="*/ 2859179 h 3049679"/>
              <a:gd name="connsiteX21" fmla="*/ 2819400 w 9515475"/>
              <a:gd name="connsiteY21" fmla="*/ 2830604 h 3049679"/>
              <a:gd name="connsiteX22" fmla="*/ 2867025 w 9515475"/>
              <a:gd name="connsiteY22" fmla="*/ 2811554 h 3049679"/>
              <a:gd name="connsiteX23" fmla="*/ 2905125 w 9515475"/>
              <a:gd name="connsiteY23" fmla="*/ 2802029 h 3049679"/>
              <a:gd name="connsiteX24" fmla="*/ 2943225 w 9515475"/>
              <a:gd name="connsiteY24" fmla="*/ 2782979 h 3049679"/>
              <a:gd name="connsiteX25" fmla="*/ 2981325 w 9515475"/>
              <a:gd name="connsiteY25" fmla="*/ 2773454 h 3049679"/>
              <a:gd name="connsiteX26" fmla="*/ 3009900 w 9515475"/>
              <a:gd name="connsiteY26" fmla="*/ 2763929 h 3049679"/>
              <a:gd name="connsiteX27" fmla="*/ 3048000 w 9515475"/>
              <a:gd name="connsiteY27" fmla="*/ 2754404 h 3049679"/>
              <a:gd name="connsiteX28" fmla="*/ 3248025 w 9515475"/>
              <a:gd name="connsiteY28" fmla="*/ 2687729 h 3049679"/>
              <a:gd name="connsiteX29" fmla="*/ 3295650 w 9515475"/>
              <a:gd name="connsiteY29" fmla="*/ 2659154 h 3049679"/>
              <a:gd name="connsiteX30" fmla="*/ 3362325 w 9515475"/>
              <a:gd name="connsiteY30" fmla="*/ 2630579 h 3049679"/>
              <a:gd name="connsiteX31" fmla="*/ 3429000 w 9515475"/>
              <a:gd name="connsiteY31" fmla="*/ 2592479 h 3049679"/>
              <a:gd name="connsiteX32" fmla="*/ 3457575 w 9515475"/>
              <a:gd name="connsiteY32" fmla="*/ 2582954 h 3049679"/>
              <a:gd name="connsiteX33" fmla="*/ 3495675 w 9515475"/>
              <a:gd name="connsiteY33" fmla="*/ 2563904 h 3049679"/>
              <a:gd name="connsiteX34" fmla="*/ 3524250 w 9515475"/>
              <a:gd name="connsiteY34" fmla="*/ 2554379 h 3049679"/>
              <a:gd name="connsiteX35" fmla="*/ 3600450 w 9515475"/>
              <a:gd name="connsiteY35" fmla="*/ 2525804 h 3049679"/>
              <a:gd name="connsiteX36" fmla="*/ 3714750 w 9515475"/>
              <a:gd name="connsiteY36" fmla="*/ 2487704 h 3049679"/>
              <a:gd name="connsiteX37" fmla="*/ 3857625 w 9515475"/>
              <a:gd name="connsiteY37" fmla="*/ 2421029 h 3049679"/>
              <a:gd name="connsiteX38" fmla="*/ 3924300 w 9515475"/>
              <a:gd name="connsiteY38" fmla="*/ 2392454 h 3049679"/>
              <a:gd name="connsiteX39" fmla="*/ 3971925 w 9515475"/>
              <a:gd name="connsiteY39" fmla="*/ 2363879 h 3049679"/>
              <a:gd name="connsiteX40" fmla="*/ 4048125 w 9515475"/>
              <a:gd name="connsiteY40" fmla="*/ 2344829 h 3049679"/>
              <a:gd name="connsiteX41" fmla="*/ 4238625 w 9515475"/>
              <a:gd name="connsiteY41" fmla="*/ 2278154 h 3049679"/>
              <a:gd name="connsiteX42" fmla="*/ 4305300 w 9515475"/>
              <a:gd name="connsiteY42" fmla="*/ 2240054 h 3049679"/>
              <a:gd name="connsiteX43" fmla="*/ 4371975 w 9515475"/>
              <a:gd name="connsiteY43" fmla="*/ 2192429 h 3049679"/>
              <a:gd name="connsiteX44" fmla="*/ 4419600 w 9515475"/>
              <a:gd name="connsiteY44" fmla="*/ 2173379 h 3049679"/>
              <a:gd name="connsiteX45" fmla="*/ 4486275 w 9515475"/>
              <a:gd name="connsiteY45" fmla="*/ 2135279 h 3049679"/>
              <a:gd name="connsiteX46" fmla="*/ 4533900 w 9515475"/>
              <a:gd name="connsiteY46" fmla="*/ 2116229 h 3049679"/>
              <a:gd name="connsiteX47" fmla="*/ 4619625 w 9515475"/>
              <a:gd name="connsiteY47" fmla="*/ 2078129 h 3049679"/>
              <a:gd name="connsiteX48" fmla="*/ 4648200 w 9515475"/>
              <a:gd name="connsiteY48" fmla="*/ 2059079 h 3049679"/>
              <a:gd name="connsiteX49" fmla="*/ 4686300 w 9515475"/>
              <a:gd name="connsiteY49" fmla="*/ 2040029 h 3049679"/>
              <a:gd name="connsiteX50" fmla="*/ 4724400 w 9515475"/>
              <a:gd name="connsiteY50" fmla="*/ 2001929 h 3049679"/>
              <a:gd name="connsiteX51" fmla="*/ 4857750 w 9515475"/>
              <a:gd name="connsiteY51" fmla="*/ 1906679 h 3049679"/>
              <a:gd name="connsiteX52" fmla="*/ 4914900 w 9515475"/>
              <a:gd name="connsiteY52" fmla="*/ 1868579 h 3049679"/>
              <a:gd name="connsiteX53" fmla="*/ 5038725 w 9515475"/>
              <a:gd name="connsiteY53" fmla="*/ 1801904 h 3049679"/>
              <a:gd name="connsiteX54" fmla="*/ 5076825 w 9515475"/>
              <a:gd name="connsiteY54" fmla="*/ 1792379 h 3049679"/>
              <a:gd name="connsiteX55" fmla="*/ 5114925 w 9515475"/>
              <a:gd name="connsiteY55" fmla="*/ 1763804 h 3049679"/>
              <a:gd name="connsiteX56" fmla="*/ 5162550 w 9515475"/>
              <a:gd name="connsiteY56" fmla="*/ 1754279 h 3049679"/>
              <a:gd name="connsiteX57" fmla="*/ 5276850 w 9515475"/>
              <a:gd name="connsiteY57" fmla="*/ 1716179 h 3049679"/>
              <a:gd name="connsiteX58" fmla="*/ 5334000 w 9515475"/>
              <a:gd name="connsiteY58" fmla="*/ 1697129 h 3049679"/>
              <a:gd name="connsiteX59" fmla="*/ 5467350 w 9515475"/>
              <a:gd name="connsiteY59" fmla="*/ 1659029 h 3049679"/>
              <a:gd name="connsiteX60" fmla="*/ 5505450 w 9515475"/>
              <a:gd name="connsiteY60" fmla="*/ 1639979 h 3049679"/>
              <a:gd name="connsiteX61" fmla="*/ 5562600 w 9515475"/>
              <a:gd name="connsiteY61" fmla="*/ 1620929 h 3049679"/>
              <a:gd name="connsiteX62" fmla="*/ 5695950 w 9515475"/>
              <a:gd name="connsiteY62" fmla="*/ 1601879 h 3049679"/>
              <a:gd name="connsiteX63" fmla="*/ 5829300 w 9515475"/>
              <a:gd name="connsiteY63" fmla="*/ 1573304 h 3049679"/>
              <a:gd name="connsiteX64" fmla="*/ 5876925 w 9515475"/>
              <a:gd name="connsiteY64" fmla="*/ 1554254 h 3049679"/>
              <a:gd name="connsiteX65" fmla="*/ 5915025 w 9515475"/>
              <a:gd name="connsiteY65" fmla="*/ 1544729 h 3049679"/>
              <a:gd name="connsiteX66" fmla="*/ 5953125 w 9515475"/>
              <a:gd name="connsiteY66" fmla="*/ 1525679 h 3049679"/>
              <a:gd name="connsiteX67" fmla="*/ 6000750 w 9515475"/>
              <a:gd name="connsiteY67" fmla="*/ 1506629 h 3049679"/>
              <a:gd name="connsiteX68" fmla="*/ 6038850 w 9515475"/>
              <a:gd name="connsiteY68" fmla="*/ 1478054 h 3049679"/>
              <a:gd name="connsiteX69" fmla="*/ 6172200 w 9515475"/>
              <a:gd name="connsiteY69" fmla="*/ 1401854 h 3049679"/>
              <a:gd name="connsiteX70" fmla="*/ 6248400 w 9515475"/>
              <a:gd name="connsiteY70" fmla="*/ 1363754 h 3049679"/>
              <a:gd name="connsiteX71" fmla="*/ 6334125 w 9515475"/>
              <a:gd name="connsiteY71" fmla="*/ 1325654 h 3049679"/>
              <a:gd name="connsiteX72" fmla="*/ 6400800 w 9515475"/>
              <a:gd name="connsiteY72" fmla="*/ 1287554 h 3049679"/>
              <a:gd name="connsiteX73" fmla="*/ 6600825 w 9515475"/>
              <a:gd name="connsiteY73" fmla="*/ 1192304 h 3049679"/>
              <a:gd name="connsiteX74" fmla="*/ 6734175 w 9515475"/>
              <a:gd name="connsiteY74" fmla="*/ 1125629 h 3049679"/>
              <a:gd name="connsiteX75" fmla="*/ 6838950 w 9515475"/>
              <a:gd name="connsiteY75" fmla="*/ 1078004 h 3049679"/>
              <a:gd name="connsiteX76" fmla="*/ 6943725 w 9515475"/>
              <a:gd name="connsiteY76" fmla="*/ 1020854 h 3049679"/>
              <a:gd name="connsiteX77" fmla="*/ 7010400 w 9515475"/>
              <a:gd name="connsiteY77" fmla="*/ 1001804 h 3049679"/>
              <a:gd name="connsiteX78" fmla="*/ 7086600 w 9515475"/>
              <a:gd name="connsiteY78" fmla="*/ 954179 h 3049679"/>
              <a:gd name="connsiteX79" fmla="*/ 7134225 w 9515475"/>
              <a:gd name="connsiteY79" fmla="*/ 944654 h 3049679"/>
              <a:gd name="connsiteX80" fmla="*/ 7267575 w 9515475"/>
              <a:gd name="connsiteY80" fmla="*/ 887504 h 3049679"/>
              <a:gd name="connsiteX81" fmla="*/ 7324725 w 9515475"/>
              <a:gd name="connsiteY81" fmla="*/ 858929 h 3049679"/>
              <a:gd name="connsiteX82" fmla="*/ 7362825 w 9515475"/>
              <a:gd name="connsiteY82" fmla="*/ 839879 h 3049679"/>
              <a:gd name="connsiteX83" fmla="*/ 7439025 w 9515475"/>
              <a:gd name="connsiteY83" fmla="*/ 820829 h 3049679"/>
              <a:gd name="connsiteX84" fmla="*/ 7477125 w 9515475"/>
              <a:gd name="connsiteY84" fmla="*/ 801779 h 3049679"/>
              <a:gd name="connsiteX85" fmla="*/ 7505700 w 9515475"/>
              <a:gd name="connsiteY85" fmla="*/ 792254 h 3049679"/>
              <a:gd name="connsiteX86" fmla="*/ 7553325 w 9515475"/>
              <a:gd name="connsiteY86" fmla="*/ 763679 h 3049679"/>
              <a:gd name="connsiteX87" fmla="*/ 7610475 w 9515475"/>
              <a:gd name="connsiteY87" fmla="*/ 735104 h 3049679"/>
              <a:gd name="connsiteX88" fmla="*/ 7658100 w 9515475"/>
              <a:gd name="connsiteY88" fmla="*/ 706529 h 3049679"/>
              <a:gd name="connsiteX89" fmla="*/ 7686675 w 9515475"/>
              <a:gd name="connsiteY89" fmla="*/ 687479 h 3049679"/>
              <a:gd name="connsiteX90" fmla="*/ 7734300 w 9515475"/>
              <a:gd name="connsiteY90" fmla="*/ 677954 h 3049679"/>
              <a:gd name="connsiteX91" fmla="*/ 7829550 w 9515475"/>
              <a:gd name="connsiteY91" fmla="*/ 630329 h 3049679"/>
              <a:gd name="connsiteX92" fmla="*/ 7896225 w 9515475"/>
              <a:gd name="connsiteY92" fmla="*/ 611279 h 3049679"/>
              <a:gd name="connsiteX93" fmla="*/ 7934325 w 9515475"/>
              <a:gd name="connsiteY93" fmla="*/ 592229 h 3049679"/>
              <a:gd name="connsiteX94" fmla="*/ 8039100 w 9515475"/>
              <a:gd name="connsiteY94" fmla="*/ 563654 h 3049679"/>
              <a:gd name="connsiteX95" fmla="*/ 8162925 w 9515475"/>
              <a:gd name="connsiteY95" fmla="*/ 506504 h 3049679"/>
              <a:gd name="connsiteX96" fmla="*/ 8248650 w 9515475"/>
              <a:gd name="connsiteY96" fmla="*/ 477929 h 3049679"/>
              <a:gd name="connsiteX97" fmla="*/ 8296275 w 9515475"/>
              <a:gd name="connsiteY97" fmla="*/ 458879 h 3049679"/>
              <a:gd name="connsiteX98" fmla="*/ 8362950 w 9515475"/>
              <a:gd name="connsiteY98" fmla="*/ 449354 h 3049679"/>
              <a:gd name="connsiteX99" fmla="*/ 8429625 w 9515475"/>
              <a:gd name="connsiteY99" fmla="*/ 420779 h 3049679"/>
              <a:gd name="connsiteX100" fmla="*/ 8543925 w 9515475"/>
              <a:gd name="connsiteY100" fmla="*/ 373154 h 3049679"/>
              <a:gd name="connsiteX101" fmla="*/ 8610600 w 9515475"/>
              <a:gd name="connsiteY101" fmla="*/ 354104 h 3049679"/>
              <a:gd name="connsiteX102" fmla="*/ 8686800 w 9515475"/>
              <a:gd name="connsiteY102" fmla="*/ 325529 h 3049679"/>
              <a:gd name="connsiteX103" fmla="*/ 8743950 w 9515475"/>
              <a:gd name="connsiteY103" fmla="*/ 316004 h 3049679"/>
              <a:gd name="connsiteX104" fmla="*/ 8782050 w 9515475"/>
              <a:gd name="connsiteY104" fmla="*/ 296954 h 3049679"/>
              <a:gd name="connsiteX105" fmla="*/ 8839200 w 9515475"/>
              <a:gd name="connsiteY105" fmla="*/ 277904 h 3049679"/>
              <a:gd name="connsiteX106" fmla="*/ 8867775 w 9515475"/>
              <a:gd name="connsiteY106" fmla="*/ 268379 h 3049679"/>
              <a:gd name="connsiteX107" fmla="*/ 8915400 w 9515475"/>
              <a:gd name="connsiteY107" fmla="*/ 249329 h 3049679"/>
              <a:gd name="connsiteX108" fmla="*/ 9048750 w 9515475"/>
              <a:gd name="connsiteY108" fmla="*/ 220754 h 3049679"/>
              <a:gd name="connsiteX109" fmla="*/ 9134475 w 9515475"/>
              <a:gd name="connsiteY109" fmla="*/ 182654 h 3049679"/>
              <a:gd name="connsiteX110" fmla="*/ 9172575 w 9515475"/>
              <a:gd name="connsiteY110" fmla="*/ 173129 h 3049679"/>
              <a:gd name="connsiteX111" fmla="*/ 9201150 w 9515475"/>
              <a:gd name="connsiteY111" fmla="*/ 163604 h 3049679"/>
              <a:gd name="connsiteX112" fmla="*/ 9239250 w 9515475"/>
              <a:gd name="connsiteY112" fmla="*/ 154079 h 3049679"/>
              <a:gd name="connsiteX113" fmla="*/ 9410700 w 9515475"/>
              <a:gd name="connsiteY113" fmla="*/ 1679 h 3049679"/>
              <a:gd name="connsiteX114" fmla="*/ 9372600 w 9515475"/>
              <a:gd name="connsiteY114" fmla="*/ 125504 h 3049679"/>
              <a:gd name="connsiteX115" fmla="*/ 9401175 w 9515475"/>
              <a:gd name="connsiteY115" fmla="*/ 115979 h 3049679"/>
              <a:gd name="connsiteX116" fmla="*/ 9439275 w 9515475"/>
              <a:gd name="connsiteY116" fmla="*/ 106454 h 3049679"/>
              <a:gd name="connsiteX117" fmla="*/ 9477375 w 9515475"/>
              <a:gd name="connsiteY117" fmla="*/ 87404 h 3049679"/>
              <a:gd name="connsiteX118" fmla="*/ 9515475 w 9515475"/>
              <a:gd name="connsiteY118" fmla="*/ 77879 h 3049679"/>
              <a:gd name="connsiteX0" fmla="*/ 0 w 9515475"/>
              <a:gd name="connsiteY0" fmla="*/ 2973479 h 3049679"/>
              <a:gd name="connsiteX1" fmla="*/ 171450 w 9515475"/>
              <a:gd name="connsiteY1" fmla="*/ 2954429 h 3049679"/>
              <a:gd name="connsiteX2" fmla="*/ 400050 w 9515475"/>
              <a:gd name="connsiteY2" fmla="*/ 2944904 h 3049679"/>
              <a:gd name="connsiteX3" fmla="*/ 695325 w 9515475"/>
              <a:gd name="connsiteY3" fmla="*/ 2954429 h 3049679"/>
              <a:gd name="connsiteX4" fmla="*/ 800100 w 9515475"/>
              <a:gd name="connsiteY4" fmla="*/ 2973479 h 3049679"/>
              <a:gd name="connsiteX5" fmla="*/ 933450 w 9515475"/>
              <a:gd name="connsiteY5" fmla="*/ 2983004 h 3049679"/>
              <a:gd name="connsiteX6" fmla="*/ 1028700 w 9515475"/>
              <a:gd name="connsiteY6" fmla="*/ 3002054 h 3049679"/>
              <a:gd name="connsiteX7" fmla="*/ 1066800 w 9515475"/>
              <a:gd name="connsiteY7" fmla="*/ 3011579 h 3049679"/>
              <a:gd name="connsiteX8" fmla="*/ 1190625 w 9515475"/>
              <a:gd name="connsiteY8" fmla="*/ 3021104 h 3049679"/>
              <a:gd name="connsiteX9" fmla="*/ 1333500 w 9515475"/>
              <a:gd name="connsiteY9" fmla="*/ 3040154 h 3049679"/>
              <a:gd name="connsiteX10" fmla="*/ 1409700 w 9515475"/>
              <a:gd name="connsiteY10" fmla="*/ 3049679 h 3049679"/>
              <a:gd name="connsiteX11" fmla="*/ 2019300 w 9515475"/>
              <a:gd name="connsiteY11" fmla="*/ 3040154 h 3049679"/>
              <a:gd name="connsiteX12" fmla="*/ 2076450 w 9515475"/>
              <a:gd name="connsiteY12" fmla="*/ 3021104 h 3049679"/>
              <a:gd name="connsiteX13" fmla="*/ 2124075 w 9515475"/>
              <a:gd name="connsiteY13" fmla="*/ 3011579 h 3049679"/>
              <a:gd name="connsiteX14" fmla="*/ 2200275 w 9515475"/>
              <a:gd name="connsiteY14" fmla="*/ 3002054 h 3049679"/>
              <a:gd name="connsiteX15" fmla="*/ 2276475 w 9515475"/>
              <a:gd name="connsiteY15" fmla="*/ 2983004 h 3049679"/>
              <a:gd name="connsiteX16" fmla="*/ 2333625 w 9515475"/>
              <a:gd name="connsiteY16" fmla="*/ 2973479 h 3049679"/>
              <a:gd name="connsiteX17" fmla="*/ 2457450 w 9515475"/>
              <a:gd name="connsiteY17" fmla="*/ 2925854 h 3049679"/>
              <a:gd name="connsiteX18" fmla="*/ 2571750 w 9515475"/>
              <a:gd name="connsiteY18" fmla="*/ 2887754 h 3049679"/>
              <a:gd name="connsiteX19" fmla="*/ 2647950 w 9515475"/>
              <a:gd name="connsiteY19" fmla="*/ 2868704 h 3049679"/>
              <a:gd name="connsiteX20" fmla="*/ 2705100 w 9515475"/>
              <a:gd name="connsiteY20" fmla="*/ 2859179 h 3049679"/>
              <a:gd name="connsiteX21" fmla="*/ 2819400 w 9515475"/>
              <a:gd name="connsiteY21" fmla="*/ 2830604 h 3049679"/>
              <a:gd name="connsiteX22" fmla="*/ 2867025 w 9515475"/>
              <a:gd name="connsiteY22" fmla="*/ 2811554 h 3049679"/>
              <a:gd name="connsiteX23" fmla="*/ 2905125 w 9515475"/>
              <a:gd name="connsiteY23" fmla="*/ 2802029 h 3049679"/>
              <a:gd name="connsiteX24" fmla="*/ 2943225 w 9515475"/>
              <a:gd name="connsiteY24" fmla="*/ 2782979 h 3049679"/>
              <a:gd name="connsiteX25" fmla="*/ 2981325 w 9515475"/>
              <a:gd name="connsiteY25" fmla="*/ 2773454 h 3049679"/>
              <a:gd name="connsiteX26" fmla="*/ 3009900 w 9515475"/>
              <a:gd name="connsiteY26" fmla="*/ 2763929 h 3049679"/>
              <a:gd name="connsiteX27" fmla="*/ 3048000 w 9515475"/>
              <a:gd name="connsiteY27" fmla="*/ 2754404 h 3049679"/>
              <a:gd name="connsiteX28" fmla="*/ 3248025 w 9515475"/>
              <a:gd name="connsiteY28" fmla="*/ 2687729 h 3049679"/>
              <a:gd name="connsiteX29" fmla="*/ 3295650 w 9515475"/>
              <a:gd name="connsiteY29" fmla="*/ 2659154 h 3049679"/>
              <a:gd name="connsiteX30" fmla="*/ 3362325 w 9515475"/>
              <a:gd name="connsiteY30" fmla="*/ 2630579 h 3049679"/>
              <a:gd name="connsiteX31" fmla="*/ 3429000 w 9515475"/>
              <a:gd name="connsiteY31" fmla="*/ 2592479 h 3049679"/>
              <a:gd name="connsiteX32" fmla="*/ 3457575 w 9515475"/>
              <a:gd name="connsiteY32" fmla="*/ 2582954 h 3049679"/>
              <a:gd name="connsiteX33" fmla="*/ 3495675 w 9515475"/>
              <a:gd name="connsiteY33" fmla="*/ 2563904 h 3049679"/>
              <a:gd name="connsiteX34" fmla="*/ 3524250 w 9515475"/>
              <a:gd name="connsiteY34" fmla="*/ 2554379 h 3049679"/>
              <a:gd name="connsiteX35" fmla="*/ 3600450 w 9515475"/>
              <a:gd name="connsiteY35" fmla="*/ 2525804 h 3049679"/>
              <a:gd name="connsiteX36" fmla="*/ 3714750 w 9515475"/>
              <a:gd name="connsiteY36" fmla="*/ 2487704 h 3049679"/>
              <a:gd name="connsiteX37" fmla="*/ 3857625 w 9515475"/>
              <a:gd name="connsiteY37" fmla="*/ 2421029 h 3049679"/>
              <a:gd name="connsiteX38" fmla="*/ 3924300 w 9515475"/>
              <a:gd name="connsiteY38" fmla="*/ 2392454 h 3049679"/>
              <a:gd name="connsiteX39" fmla="*/ 3971925 w 9515475"/>
              <a:gd name="connsiteY39" fmla="*/ 2363879 h 3049679"/>
              <a:gd name="connsiteX40" fmla="*/ 4048125 w 9515475"/>
              <a:gd name="connsiteY40" fmla="*/ 2344829 h 3049679"/>
              <a:gd name="connsiteX41" fmla="*/ 4238625 w 9515475"/>
              <a:gd name="connsiteY41" fmla="*/ 2278154 h 3049679"/>
              <a:gd name="connsiteX42" fmla="*/ 4305300 w 9515475"/>
              <a:gd name="connsiteY42" fmla="*/ 2240054 h 3049679"/>
              <a:gd name="connsiteX43" fmla="*/ 4371975 w 9515475"/>
              <a:gd name="connsiteY43" fmla="*/ 2192429 h 3049679"/>
              <a:gd name="connsiteX44" fmla="*/ 4419600 w 9515475"/>
              <a:gd name="connsiteY44" fmla="*/ 2173379 h 3049679"/>
              <a:gd name="connsiteX45" fmla="*/ 4486275 w 9515475"/>
              <a:gd name="connsiteY45" fmla="*/ 2135279 h 3049679"/>
              <a:gd name="connsiteX46" fmla="*/ 4533900 w 9515475"/>
              <a:gd name="connsiteY46" fmla="*/ 2116229 h 3049679"/>
              <a:gd name="connsiteX47" fmla="*/ 4619625 w 9515475"/>
              <a:gd name="connsiteY47" fmla="*/ 2078129 h 3049679"/>
              <a:gd name="connsiteX48" fmla="*/ 4648200 w 9515475"/>
              <a:gd name="connsiteY48" fmla="*/ 2059079 h 3049679"/>
              <a:gd name="connsiteX49" fmla="*/ 4686300 w 9515475"/>
              <a:gd name="connsiteY49" fmla="*/ 2040029 h 3049679"/>
              <a:gd name="connsiteX50" fmla="*/ 4724400 w 9515475"/>
              <a:gd name="connsiteY50" fmla="*/ 2001929 h 3049679"/>
              <a:gd name="connsiteX51" fmla="*/ 4857750 w 9515475"/>
              <a:gd name="connsiteY51" fmla="*/ 1906679 h 3049679"/>
              <a:gd name="connsiteX52" fmla="*/ 4914900 w 9515475"/>
              <a:gd name="connsiteY52" fmla="*/ 1868579 h 3049679"/>
              <a:gd name="connsiteX53" fmla="*/ 5038725 w 9515475"/>
              <a:gd name="connsiteY53" fmla="*/ 1801904 h 3049679"/>
              <a:gd name="connsiteX54" fmla="*/ 5076825 w 9515475"/>
              <a:gd name="connsiteY54" fmla="*/ 1792379 h 3049679"/>
              <a:gd name="connsiteX55" fmla="*/ 5114925 w 9515475"/>
              <a:gd name="connsiteY55" fmla="*/ 1763804 h 3049679"/>
              <a:gd name="connsiteX56" fmla="*/ 5162550 w 9515475"/>
              <a:gd name="connsiteY56" fmla="*/ 1754279 h 3049679"/>
              <a:gd name="connsiteX57" fmla="*/ 5276850 w 9515475"/>
              <a:gd name="connsiteY57" fmla="*/ 1716179 h 3049679"/>
              <a:gd name="connsiteX58" fmla="*/ 5334000 w 9515475"/>
              <a:gd name="connsiteY58" fmla="*/ 1697129 h 3049679"/>
              <a:gd name="connsiteX59" fmla="*/ 5467350 w 9515475"/>
              <a:gd name="connsiteY59" fmla="*/ 1659029 h 3049679"/>
              <a:gd name="connsiteX60" fmla="*/ 5505450 w 9515475"/>
              <a:gd name="connsiteY60" fmla="*/ 1639979 h 3049679"/>
              <a:gd name="connsiteX61" fmla="*/ 5562600 w 9515475"/>
              <a:gd name="connsiteY61" fmla="*/ 1620929 h 3049679"/>
              <a:gd name="connsiteX62" fmla="*/ 5695950 w 9515475"/>
              <a:gd name="connsiteY62" fmla="*/ 1601879 h 3049679"/>
              <a:gd name="connsiteX63" fmla="*/ 5829300 w 9515475"/>
              <a:gd name="connsiteY63" fmla="*/ 1573304 h 3049679"/>
              <a:gd name="connsiteX64" fmla="*/ 5876925 w 9515475"/>
              <a:gd name="connsiteY64" fmla="*/ 1554254 h 3049679"/>
              <a:gd name="connsiteX65" fmla="*/ 5915025 w 9515475"/>
              <a:gd name="connsiteY65" fmla="*/ 1544729 h 3049679"/>
              <a:gd name="connsiteX66" fmla="*/ 5953125 w 9515475"/>
              <a:gd name="connsiteY66" fmla="*/ 1525679 h 3049679"/>
              <a:gd name="connsiteX67" fmla="*/ 6000750 w 9515475"/>
              <a:gd name="connsiteY67" fmla="*/ 1506629 h 3049679"/>
              <a:gd name="connsiteX68" fmla="*/ 6038850 w 9515475"/>
              <a:gd name="connsiteY68" fmla="*/ 1478054 h 3049679"/>
              <a:gd name="connsiteX69" fmla="*/ 6172200 w 9515475"/>
              <a:gd name="connsiteY69" fmla="*/ 1401854 h 3049679"/>
              <a:gd name="connsiteX70" fmla="*/ 6248400 w 9515475"/>
              <a:gd name="connsiteY70" fmla="*/ 1363754 h 3049679"/>
              <a:gd name="connsiteX71" fmla="*/ 6334125 w 9515475"/>
              <a:gd name="connsiteY71" fmla="*/ 1325654 h 3049679"/>
              <a:gd name="connsiteX72" fmla="*/ 6400800 w 9515475"/>
              <a:gd name="connsiteY72" fmla="*/ 1287554 h 3049679"/>
              <a:gd name="connsiteX73" fmla="*/ 6600825 w 9515475"/>
              <a:gd name="connsiteY73" fmla="*/ 1192304 h 3049679"/>
              <a:gd name="connsiteX74" fmla="*/ 6734175 w 9515475"/>
              <a:gd name="connsiteY74" fmla="*/ 1125629 h 3049679"/>
              <a:gd name="connsiteX75" fmla="*/ 6838950 w 9515475"/>
              <a:gd name="connsiteY75" fmla="*/ 1078004 h 3049679"/>
              <a:gd name="connsiteX76" fmla="*/ 6943725 w 9515475"/>
              <a:gd name="connsiteY76" fmla="*/ 1020854 h 3049679"/>
              <a:gd name="connsiteX77" fmla="*/ 7010400 w 9515475"/>
              <a:gd name="connsiteY77" fmla="*/ 1001804 h 3049679"/>
              <a:gd name="connsiteX78" fmla="*/ 7086600 w 9515475"/>
              <a:gd name="connsiteY78" fmla="*/ 954179 h 3049679"/>
              <a:gd name="connsiteX79" fmla="*/ 7134225 w 9515475"/>
              <a:gd name="connsiteY79" fmla="*/ 944654 h 3049679"/>
              <a:gd name="connsiteX80" fmla="*/ 7267575 w 9515475"/>
              <a:gd name="connsiteY80" fmla="*/ 887504 h 3049679"/>
              <a:gd name="connsiteX81" fmla="*/ 7324725 w 9515475"/>
              <a:gd name="connsiteY81" fmla="*/ 858929 h 3049679"/>
              <a:gd name="connsiteX82" fmla="*/ 7362825 w 9515475"/>
              <a:gd name="connsiteY82" fmla="*/ 839879 h 3049679"/>
              <a:gd name="connsiteX83" fmla="*/ 7439025 w 9515475"/>
              <a:gd name="connsiteY83" fmla="*/ 820829 h 3049679"/>
              <a:gd name="connsiteX84" fmla="*/ 7477125 w 9515475"/>
              <a:gd name="connsiteY84" fmla="*/ 801779 h 3049679"/>
              <a:gd name="connsiteX85" fmla="*/ 7505700 w 9515475"/>
              <a:gd name="connsiteY85" fmla="*/ 792254 h 3049679"/>
              <a:gd name="connsiteX86" fmla="*/ 7553325 w 9515475"/>
              <a:gd name="connsiteY86" fmla="*/ 763679 h 3049679"/>
              <a:gd name="connsiteX87" fmla="*/ 7610475 w 9515475"/>
              <a:gd name="connsiteY87" fmla="*/ 735104 h 3049679"/>
              <a:gd name="connsiteX88" fmla="*/ 7658100 w 9515475"/>
              <a:gd name="connsiteY88" fmla="*/ 706529 h 3049679"/>
              <a:gd name="connsiteX89" fmla="*/ 7686675 w 9515475"/>
              <a:gd name="connsiteY89" fmla="*/ 687479 h 3049679"/>
              <a:gd name="connsiteX90" fmla="*/ 7734300 w 9515475"/>
              <a:gd name="connsiteY90" fmla="*/ 677954 h 3049679"/>
              <a:gd name="connsiteX91" fmla="*/ 7829550 w 9515475"/>
              <a:gd name="connsiteY91" fmla="*/ 630329 h 3049679"/>
              <a:gd name="connsiteX92" fmla="*/ 7896225 w 9515475"/>
              <a:gd name="connsiteY92" fmla="*/ 611279 h 3049679"/>
              <a:gd name="connsiteX93" fmla="*/ 7934325 w 9515475"/>
              <a:gd name="connsiteY93" fmla="*/ 592229 h 3049679"/>
              <a:gd name="connsiteX94" fmla="*/ 8039100 w 9515475"/>
              <a:gd name="connsiteY94" fmla="*/ 563654 h 3049679"/>
              <a:gd name="connsiteX95" fmla="*/ 8162925 w 9515475"/>
              <a:gd name="connsiteY95" fmla="*/ 506504 h 3049679"/>
              <a:gd name="connsiteX96" fmla="*/ 8248650 w 9515475"/>
              <a:gd name="connsiteY96" fmla="*/ 477929 h 3049679"/>
              <a:gd name="connsiteX97" fmla="*/ 8296275 w 9515475"/>
              <a:gd name="connsiteY97" fmla="*/ 458879 h 3049679"/>
              <a:gd name="connsiteX98" fmla="*/ 8362950 w 9515475"/>
              <a:gd name="connsiteY98" fmla="*/ 449354 h 3049679"/>
              <a:gd name="connsiteX99" fmla="*/ 8429625 w 9515475"/>
              <a:gd name="connsiteY99" fmla="*/ 420779 h 3049679"/>
              <a:gd name="connsiteX100" fmla="*/ 8543925 w 9515475"/>
              <a:gd name="connsiteY100" fmla="*/ 373154 h 3049679"/>
              <a:gd name="connsiteX101" fmla="*/ 8610600 w 9515475"/>
              <a:gd name="connsiteY101" fmla="*/ 354104 h 3049679"/>
              <a:gd name="connsiteX102" fmla="*/ 8686800 w 9515475"/>
              <a:gd name="connsiteY102" fmla="*/ 325529 h 3049679"/>
              <a:gd name="connsiteX103" fmla="*/ 8743950 w 9515475"/>
              <a:gd name="connsiteY103" fmla="*/ 316004 h 3049679"/>
              <a:gd name="connsiteX104" fmla="*/ 8782050 w 9515475"/>
              <a:gd name="connsiteY104" fmla="*/ 296954 h 3049679"/>
              <a:gd name="connsiteX105" fmla="*/ 8839200 w 9515475"/>
              <a:gd name="connsiteY105" fmla="*/ 277904 h 3049679"/>
              <a:gd name="connsiteX106" fmla="*/ 8867775 w 9515475"/>
              <a:gd name="connsiteY106" fmla="*/ 268379 h 3049679"/>
              <a:gd name="connsiteX107" fmla="*/ 8915400 w 9515475"/>
              <a:gd name="connsiteY107" fmla="*/ 249329 h 3049679"/>
              <a:gd name="connsiteX108" fmla="*/ 9048750 w 9515475"/>
              <a:gd name="connsiteY108" fmla="*/ 220754 h 3049679"/>
              <a:gd name="connsiteX109" fmla="*/ 9134475 w 9515475"/>
              <a:gd name="connsiteY109" fmla="*/ 182654 h 3049679"/>
              <a:gd name="connsiteX110" fmla="*/ 9172575 w 9515475"/>
              <a:gd name="connsiteY110" fmla="*/ 173129 h 3049679"/>
              <a:gd name="connsiteX111" fmla="*/ 9201150 w 9515475"/>
              <a:gd name="connsiteY111" fmla="*/ 163604 h 3049679"/>
              <a:gd name="connsiteX112" fmla="*/ 9239250 w 9515475"/>
              <a:gd name="connsiteY112" fmla="*/ 154079 h 3049679"/>
              <a:gd name="connsiteX113" fmla="*/ 9410700 w 9515475"/>
              <a:gd name="connsiteY113" fmla="*/ 1679 h 3049679"/>
              <a:gd name="connsiteX114" fmla="*/ 9372600 w 9515475"/>
              <a:gd name="connsiteY114" fmla="*/ 125504 h 3049679"/>
              <a:gd name="connsiteX115" fmla="*/ 9401175 w 9515475"/>
              <a:gd name="connsiteY115" fmla="*/ 115979 h 3049679"/>
              <a:gd name="connsiteX116" fmla="*/ 9477375 w 9515475"/>
              <a:gd name="connsiteY116" fmla="*/ 87404 h 3049679"/>
              <a:gd name="connsiteX117" fmla="*/ 9515475 w 9515475"/>
              <a:gd name="connsiteY117" fmla="*/ 77879 h 3049679"/>
              <a:gd name="connsiteX0" fmla="*/ 0 w 9515475"/>
              <a:gd name="connsiteY0" fmla="*/ 2973424 h 3049624"/>
              <a:gd name="connsiteX1" fmla="*/ 171450 w 9515475"/>
              <a:gd name="connsiteY1" fmla="*/ 2954374 h 3049624"/>
              <a:gd name="connsiteX2" fmla="*/ 400050 w 9515475"/>
              <a:gd name="connsiteY2" fmla="*/ 2944849 h 3049624"/>
              <a:gd name="connsiteX3" fmla="*/ 695325 w 9515475"/>
              <a:gd name="connsiteY3" fmla="*/ 2954374 h 3049624"/>
              <a:gd name="connsiteX4" fmla="*/ 800100 w 9515475"/>
              <a:gd name="connsiteY4" fmla="*/ 2973424 h 3049624"/>
              <a:gd name="connsiteX5" fmla="*/ 933450 w 9515475"/>
              <a:gd name="connsiteY5" fmla="*/ 2982949 h 3049624"/>
              <a:gd name="connsiteX6" fmla="*/ 1028700 w 9515475"/>
              <a:gd name="connsiteY6" fmla="*/ 3001999 h 3049624"/>
              <a:gd name="connsiteX7" fmla="*/ 1066800 w 9515475"/>
              <a:gd name="connsiteY7" fmla="*/ 3011524 h 3049624"/>
              <a:gd name="connsiteX8" fmla="*/ 1190625 w 9515475"/>
              <a:gd name="connsiteY8" fmla="*/ 3021049 h 3049624"/>
              <a:gd name="connsiteX9" fmla="*/ 1333500 w 9515475"/>
              <a:gd name="connsiteY9" fmla="*/ 3040099 h 3049624"/>
              <a:gd name="connsiteX10" fmla="*/ 1409700 w 9515475"/>
              <a:gd name="connsiteY10" fmla="*/ 3049624 h 3049624"/>
              <a:gd name="connsiteX11" fmla="*/ 2019300 w 9515475"/>
              <a:gd name="connsiteY11" fmla="*/ 3040099 h 3049624"/>
              <a:gd name="connsiteX12" fmla="*/ 2076450 w 9515475"/>
              <a:gd name="connsiteY12" fmla="*/ 3021049 h 3049624"/>
              <a:gd name="connsiteX13" fmla="*/ 2124075 w 9515475"/>
              <a:gd name="connsiteY13" fmla="*/ 3011524 h 3049624"/>
              <a:gd name="connsiteX14" fmla="*/ 2200275 w 9515475"/>
              <a:gd name="connsiteY14" fmla="*/ 3001999 h 3049624"/>
              <a:gd name="connsiteX15" fmla="*/ 2276475 w 9515475"/>
              <a:gd name="connsiteY15" fmla="*/ 2982949 h 3049624"/>
              <a:gd name="connsiteX16" fmla="*/ 2333625 w 9515475"/>
              <a:gd name="connsiteY16" fmla="*/ 2973424 h 3049624"/>
              <a:gd name="connsiteX17" fmla="*/ 2457450 w 9515475"/>
              <a:gd name="connsiteY17" fmla="*/ 2925799 h 3049624"/>
              <a:gd name="connsiteX18" fmla="*/ 2571750 w 9515475"/>
              <a:gd name="connsiteY18" fmla="*/ 2887699 h 3049624"/>
              <a:gd name="connsiteX19" fmla="*/ 2647950 w 9515475"/>
              <a:gd name="connsiteY19" fmla="*/ 2868649 h 3049624"/>
              <a:gd name="connsiteX20" fmla="*/ 2705100 w 9515475"/>
              <a:gd name="connsiteY20" fmla="*/ 2859124 h 3049624"/>
              <a:gd name="connsiteX21" fmla="*/ 2819400 w 9515475"/>
              <a:gd name="connsiteY21" fmla="*/ 2830549 h 3049624"/>
              <a:gd name="connsiteX22" fmla="*/ 2867025 w 9515475"/>
              <a:gd name="connsiteY22" fmla="*/ 2811499 h 3049624"/>
              <a:gd name="connsiteX23" fmla="*/ 2905125 w 9515475"/>
              <a:gd name="connsiteY23" fmla="*/ 2801974 h 3049624"/>
              <a:gd name="connsiteX24" fmla="*/ 2943225 w 9515475"/>
              <a:gd name="connsiteY24" fmla="*/ 2782924 h 3049624"/>
              <a:gd name="connsiteX25" fmla="*/ 2981325 w 9515475"/>
              <a:gd name="connsiteY25" fmla="*/ 2773399 h 3049624"/>
              <a:gd name="connsiteX26" fmla="*/ 3009900 w 9515475"/>
              <a:gd name="connsiteY26" fmla="*/ 2763874 h 3049624"/>
              <a:gd name="connsiteX27" fmla="*/ 3048000 w 9515475"/>
              <a:gd name="connsiteY27" fmla="*/ 2754349 h 3049624"/>
              <a:gd name="connsiteX28" fmla="*/ 3248025 w 9515475"/>
              <a:gd name="connsiteY28" fmla="*/ 2687674 h 3049624"/>
              <a:gd name="connsiteX29" fmla="*/ 3295650 w 9515475"/>
              <a:gd name="connsiteY29" fmla="*/ 2659099 h 3049624"/>
              <a:gd name="connsiteX30" fmla="*/ 3362325 w 9515475"/>
              <a:gd name="connsiteY30" fmla="*/ 2630524 h 3049624"/>
              <a:gd name="connsiteX31" fmla="*/ 3429000 w 9515475"/>
              <a:gd name="connsiteY31" fmla="*/ 2592424 h 3049624"/>
              <a:gd name="connsiteX32" fmla="*/ 3457575 w 9515475"/>
              <a:gd name="connsiteY32" fmla="*/ 2582899 h 3049624"/>
              <a:gd name="connsiteX33" fmla="*/ 3495675 w 9515475"/>
              <a:gd name="connsiteY33" fmla="*/ 2563849 h 3049624"/>
              <a:gd name="connsiteX34" fmla="*/ 3524250 w 9515475"/>
              <a:gd name="connsiteY34" fmla="*/ 2554324 h 3049624"/>
              <a:gd name="connsiteX35" fmla="*/ 3600450 w 9515475"/>
              <a:gd name="connsiteY35" fmla="*/ 2525749 h 3049624"/>
              <a:gd name="connsiteX36" fmla="*/ 3714750 w 9515475"/>
              <a:gd name="connsiteY36" fmla="*/ 2487649 h 3049624"/>
              <a:gd name="connsiteX37" fmla="*/ 3857625 w 9515475"/>
              <a:gd name="connsiteY37" fmla="*/ 2420974 h 3049624"/>
              <a:gd name="connsiteX38" fmla="*/ 3924300 w 9515475"/>
              <a:gd name="connsiteY38" fmla="*/ 2392399 h 3049624"/>
              <a:gd name="connsiteX39" fmla="*/ 3971925 w 9515475"/>
              <a:gd name="connsiteY39" fmla="*/ 2363824 h 3049624"/>
              <a:gd name="connsiteX40" fmla="*/ 4048125 w 9515475"/>
              <a:gd name="connsiteY40" fmla="*/ 2344774 h 3049624"/>
              <a:gd name="connsiteX41" fmla="*/ 4238625 w 9515475"/>
              <a:gd name="connsiteY41" fmla="*/ 2278099 h 3049624"/>
              <a:gd name="connsiteX42" fmla="*/ 4305300 w 9515475"/>
              <a:gd name="connsiteY42" fmla="*/ 2239999 h 3049624"/>
              <a:gd name="connsiteX43" fmla="*/ 4371975 w 9515475"/>
              <a:gd name="connsiteY43" fmla="*/ 2192374 h 3049624"/>
              <a:gd name="connsiteX44" fmla="*/ 4419600 w 9515475"/>
              <a:gd name="connsiteY44" fmla="*/ 2173324 h 3049624"/>
              <a:gd name="connsiteX45" fmla="*/ 4486275 w 9515475"/>
              <a:gd name="connsiteY45" fmla="*/ 2135224 h 3049624"/>
              <a:gd name="connsiteX46" fmla="*/ 4533900 w 9515475"/>
              <a:gd name="connsiteY46" fmla="*/ 2116174 h 3049624"/>
              <a:gd name="connsiteX47" fmla="*/ 4619625 w 9515475"/>
              <a:gd name="connsiteY47" fmla="*/ 2078074 h 3049624"/>
              <a:gd name="connsiteX48" fmla="*/ 4648200 w 9515475"/>
              <a:gd name="connsiteY48" fmla="*/ 2059024 h 3049624"/>
              <a:gd name="connsiteX49" fmla="*/ 4686300 w 9515475"/>
              <a:gd name="connsiteY49" fmla="*/ 2039974 h 3049624"/>
              <a:gd name="connsiteX50" fmla="*/ 4724400 w 9515475"/>
              <a:gd name="connsiteY50" fmla="*/ 2001874 h 3049624"/>
              <a:gd name="connsiteX51" fmla="*/ 4857750 w 9515475"/>
              <a:gd name="connsiteY51" fmla="*/ 1906624 h 3049624"/>
              <a:gd name="connsiteX52" fmla="*/ 4914900 w 9515475"/>
              <a:gd name="connsiteY52" fmla="*/ 1868524 h 3049624"/>
              <a:gd name="connsiteX53" fmla="*/ 5038725 w 9515475"/>
              <a:gd name="connsiteY53" fmla="*/ 1801849 h 3049624"/>
              <a:gd name="connsiteX54" fmla="*/ 5076825 w 9515475"/>
              <a:gd name="connsiteY54" fmla="*/ 1792324 h 3049624"/>
              <a:gd name="connsiteX55" fmla="*/ 5114925 w 9515475"/>
              <a:gd name="connsiteY55" fmla="*/ 1763749 h 3049624"/>
              <a:gd name="connsiteX56" fmla="*/ 5162550 w 9515475"/>
              <a:gd name="connsiteY56" fmla="*/ 1754224 h 3049624"/>
              <a:gd name="connsiteX57" fmla="*/ 5276850 w 9515475"/>
              <a:gd name="connsiteY57" fmla="*/ 1716124 h 3049624"/>
              <a:gd name="connsiteX58" fmla="*/ 5334000 w 9515475"/>
              <a:gd name="connsiteY58" fmla="*/ 1697074 h 3049624"/>
              <a:gd name="connsiteX59" fmla="*/ 5467350 w 9515475"/>
              <a:gd name="connsiteY59" fmla="*/ 1658974 h 3049624"/>
              <a:gd name="connsiteX60" fmla="*/ 5505450 w 9515475"/>
              <a:gd name="connsiteY60" fmla="*/ 1639924 h 3049624"/>
              <a:gd name="connsiteX61" fmla="*/ 5562600 w 9515475"/>
              <a:gd name="connsiteY61" fmla="*/ 1620874 h 3049624"/>
              <a:gd name="connsiteX62" fmla="*/ 5695950 w 9515475"/>
              <a:gd name="connsiteY62" fmla="*/ 1601824 h 3049624"/>
              <a:gd name="connsiteX63" fmla="*/ 5829300 w 9515475"/>
              <a:gd name="connsiteY63" fmla="*/ 1573249 h 3049624"/>
              <a:gd name="connsiteX64" fmla="*/ 5876925 w 9515475"/>
              <a:gd name="connsiteY64" fmla="*/ 1554199 h 3049624"/>
              <a:gd name="connsiteX65" fmla="*/ 5915025 w 9515475"/>
              <a:gd name="connsiteY65" fmla="*/ 1544674 h 3049624"/>
              <a:gd name="connsiteX66" fmla="*/ 5953125 w 9515475"/>
              <a:gd name="connsiteY66" fmla="*/ 1525624 h 3049624"/>
              <a:gd name="connsiteX67" fmla="*/ 6000750 w 9515475"/>
              <a:gd name="connsiteY67" fmla="*/ 1506574 h 3049624"/>
              <a:gd name="connsiteX68" fmla="*/ 6038850 w 9515475"/>
              <a:gd name="connsiteY68" fmla="*/ 1477999 h 3049624"/>
              <a:gd name="connsiteX69" fmla="*/ 6172200 w 9515475"/>
              <a:gd name="connsiteY69" fmla="*/ 1401799 h 3049624"/>
              <a:gd name="connsiteX70" fmla="*/ 6248400 w 9515475"/>
              <a:gd name="connsiteY70" fmla="*/ 1363699 h 3049624"/>
              <a:gd name="connsiteX71" fmla="*/ 6334125 w 9515475"/>
              <a:gd name="connsiteY71" fmla="*/ 1325599 h 3049624"/>
              <a:gd name="connsiteX72" fmla="*/ 6400800 w 9515475"/>
              <a:gd name="connsiteY72" fmla="*/ 1287499 h 3049624"/>
              <a:gd name="connsiteX73" fmla="*/ 6600825 w 9515475"/>
              <a:gd name="connsiteY73" fmla="*/ 1192249 h 3049624"/>
              <a:gd name="connsiteX74" fmla="*/ 6734175 w 9515475"/>
              <a:gd name="connsiteY74" fmla="*/ 1125574 h 3049624"/>
              <a:gd name="connsiteX75" fmla="*/ 6838950 w 9515475"/>
              <a:gd name="connsiteY75" fmla="*/ 1077949 h 3049624"/>
              <a:gd name="connsiteX76" fmla="*/ 6943725 w 9515475"/>
              <a:gd name="connsiteY76" fmla="*/ 1020799 h 3049624"/>
              <a:gd name="connsiteX77" fmla="*/ 7010400 w 9515475"/>
              <a:gd name="connsiteY77" fmla="*/ 1001749 h 3049624"/>
              <a:gd name="connsiteX78" fmla="*/ 7086600 w 9515475"/>
              <a:gd name="connsiteY78" fmla="*/ 954124 h 3049624"/>
              <a:gd name="connsiteX79" fmla="*/ 7134225 w 9515475"/>
              <a:gd name="connsiteY79" fmla="*/ 944599 h 3049624"/>
              <a:gd name="connsiteX80" fmla="*/ 7267575 w 9515475"/>
              <a:gd name="connsiteY80" fmla="*/ 887449 h 3049624"/>
              <a:gd name="connsiteX81" fmla="*/ 7324725 w 9515475"/>
              <a:gd name="connsiteY81" fmla="*/ 858874 h 3049624"/>
              <a:gd name="connsiteX82" fmla="*/ 7362825 w 9515475"/>
              <a:gd name="connsiteY82" fmla="*/ 839824 h 3049624"/>
              <a:gd name="connsiteX83" fmla="*/ 7439025 w 9515475"/>
              <a:gd name="connsiteY83" fmla="*/ 820774 h 3049624"/>
              <a:gd name="connsiteX84" fmla="*/ 7477125 w 9515475"/>
              <a:gd name="connsiteY84" fmla="*/ 801724 h 3049624"/>
              <a:gd name="connsiteX85" fmla="*/ 7505700 w 9515475"/>
              <a:gd name="connsiteY85" fmla="*/ 792199 h 3049624"/>
              <a:gd name="connsiteX86" fmla="*/ 7553325 w 9515475"/>
              <a:gd name="connsiteY86" fmla="*/ 763624 h 3049624"/>
              <a:gd name="connsiteX87" fmla="*/ 7610475 w 9515475"/>
              <a:gd name="connsiteY87" fmla="*/ 735049 h 3049624"/>
              <a:gd name="connsiteX88" fmla="*/ 7658100 w 9515475"/>
              <a:gd name="connsiteY88" fmla="*/ 706474 h 3049624"/>
              <a:gd name="connsiteX89" fmla="*/ 7686675 w 9515475"/>
              <a:gd name="connsiteY89" fmla="*/ 687424 h 3049624"/>
              <a:gd name="connsiteX90" fmla="*/ 7734300 w 9515475"/>
              <a:gd name="connsiteY90" fmla="*/ 677899 h 3049624"/>
              <a:gd name="connsiteX91" fmla="*/ 7829550 w 9515475"/>
              <a:gd name="connsiteY91" fmla="*/ 630274 h 3049624"/>
              <a:gd name="connsiteX92" fmla="*/ 7896225 w 9515475"/>
              <a:gd name="connsiteY92" fmla="*/ 611224 h 3049624"/>
              <a:gd name="connsiteX93" fmla="*/ 7934325 w 9515475"/>
              <a:gd name="connsiteY93" fmla="*/ 592174 h 3049624"/>
              <a:gd name="connsiteX94" fmla="*/ 8039100 w 9515475"/>
              <a:gd name="connsiteY94" fmla="*/ 563599 h 3049624"/>
              <a:gd name="connsiteX95" fmla="*/ 8162925 w 9515475"/>
              <a:gd name="connsiteY95" fmla="*/ 506449 h 3049624"/>
              <a:gd name="connsiteX96" fmla="*/ 8248650 w 9515475"/>
              <a:gd name="connsiteY96" fmla="*/ 477874 h 3049624"/>
              <a:gd name="connsiteX97" fmla="*/ 8296275 w 9515475"/>
              <a:gd name="connsiteY97" fmla="*/ 458824 h 3049624"/>
              <a:gd name="connsiteX98" fmla="*/ 8362950 w 9515475"/>
              <a:gd name="connsiteY98" fmla="*/ 449299 h 3049624"/>
              <a:gd name="connsiteX99" fmla="*/ 8429625 w 9515475"/>
              <a:gd name="connsiteY99" fmla="*/ 420724 h 3049624"/>
              <a:gd name="connsiteX100" fmla="*/ 8543925 w 9515475"/>
              <a:gd name="connsiteY100" fmla="*/ 373099 h 3049624"/>
              <a:gd name="connsiteX101" fmla="*/ 8610600 w 9515475"/>
              <a:gd name="connsiteY101" fmla="*/ 354049 h 3049624"/>
              <a:gd name="connsiteX102" fmla="*/ 8686800 w 9515475"/>
              <a:gd name="connsiteY102" fmla="*/ 325474 h 3049624"/>
              <a:gd name="connsiteX103" fmla="*/ 8743950 w 9515475"/>
              <a:gd name="connsiteY103" fmla="*/ 315949 h 3049624"/>
              <a:gd name="connsiteX104" fmla="*/ 8782050 w 9515475"/>
              <a:gd name="connsiteY104" fmla="*/ 296899 h 3049624"/>
              <a:gd name="connsiteX105" fmla="*/ 8839200 w 9515475"/>
              <a:gd name="connsiteY105" fmla="*/ 277849 h 3049624"/>
              <a:gd name="connsiteX106" fmla="*/ 8867775 w 9515475"/>
              <a:gd name="connsiteY106" fmla="*/ 268324 h 3049624"/>
              <a:gd name="connsiteX107" fmla="*/ 8915400 w 9515475"/>
              <a:gd name="connsiteY107" fmla="*/ 249274 h 3049624"/>
              <a:gd name="connsiteX108" fmla="*/ 9048750 w 9515475"/>
              <a:gd name="connsiteY108" fmla="*/ 220699 h 3049624"/>
              <a:gd name="connsiteX109" fmla="*/ 9134475 w 9515475"/>
              <a:gd name="connsiteY109" fmla="*/ 182599 h 3049624"/>
              <a:gd name="connsiteX110" fmla="*/ 9172575 w 9515475"/>
              <a:gd name="connsiteY110" fmla="*/ 173074 h 3049624"/>
              <a:gd name="connsiteX111" fmla="*/ 9201150 w 9515475"/>
              <a:gd name="connsiteY111" fmla="*/ 163549 h 3049624"/>
              <a:gd name="connsiteX112" fmla="*/ 9239250 w 9515475"/>
              <a:gd name="connsiteY112" fmla="*/ 154024 h 3049624"/>
              <a:gd name="connsiteX113" fmla="*/ 9410700 w 9515475"/>
              <a:gd name="connsiteY113" fmla="*/ 1624 h 3049624"/>
              <a:gd name="connsiteX114" fmla="*/ 9372600 w 9515475"/>
              <a:gd name="connsiteY114" fmla="*/ 125449 h 3049624"/>
              <a:gd name="connsiteX115" fmla="*/ 9477375 w 9515475"/>
              <a:gd name="connsiteY115" fmla="*/ 87349 h 3049624"/>
              <a:gd name="connsiteX116" fmla="*/ 9515475 w 9515475"/>
              <a:gd name="connsiteY116" fmla="*/ 77824 h 3049624"/>
              <a:gd name="connsiteX0" fmla="*/ 0 w 9515475"/>
              <a:gd name="connsiteY0" fmla="*/ 2973406 h 3049606"/>
              <a:gd name="connsiteX1" fmla="*/ 171450 w 9515475"/>
              <a:gd name="connsiteY1" fmla="*/ 2954356 h 3049606"/>
              <a:gd name="connsiteX2" fmla="*/ 400050 w 9515475"/>
              <a:gd name="connsiteY2" fmla="*/ 2944831 h 3049606"/>
              <a:gd name="connsiteX3" fmla="*/ 695325 w 9515475"/>
              <a:gd name="connsiteY3" fmla="*/ 2954356 h 3049606"/>
              <a:gd name="connsiteX4" fmla="*/ 800100 w 9515475"/>
              <a:gd name="connsiteY4" fmla="*/ 2973406 h 3049606"/>
              <a:gd name="connsiteX5" fmla="*/ 933450 w 9515475"/>
              <a:gd name="connsiteY5" fmla="*/ 2982931 h 3049606"/>
              <a:gd name="connsiteX6" fmla="*/ 1028700 w 9515475"/>
              <a:gd name="connsiteY6" fmla="*/ 3001981 h 3049606"/>
              <a:gd name="connsiteX7" fmla="*/ 1066800 w 9515475"/>
              <a:gd name="connsiteY7" fmla="*/ 3011506 h 3049606"/>
              <a:gd name="connsiteX8" fmla="*/ 1190625 w 9515475"/>
              <a:gd name="connsiteY8" fmla="*/ 3021031 h 3049606"/>
              <a:gd name="connsiteX9" fmla="*/ 1333500 w 9515475"/>
              <a:gd name="connsiteY9" fmla="*/ 3040081 h 3049606"/>
              <a:gd name="connsiteX10" fmla="*/ 1409700 w 9515475"/>
              <a:gd name="connsiteY10" fmla="*/ 3049606 h 3049606"/>
              <a:gd name="connsiteX11" fmla="*/ 2019300 w 9515475"/>
              <a:gd name="connsiteY11" fmla="*/ 3040081 h 3049606"/>
              <a:gd name="connsiteX12" fmla="*/ 2076450 w 9515475"/>
              <a:gd name="connsiteY12" fmla="*/ 3021031 h 3049606"/>
              <a:gd name="connsiteX13" fmla="*/ 2124075 w 9515475"/>
              <a:gd name="connsiteY13" fmla="*/ 3011506 h 3049606"/>
              <a:gd name="connsiteX14" fmla="*/ 2200275 w 9515475"/>
              <a:gd name="connsiteY14" fmla="*/ 3001981 h 3049606"/>
              <a:gd name="connsiteX15" fmla="*/ 2276475 w 9515475"/>
              <a:gd name="connsiteY15" fmla="*/ 2982931 h 3049606"/>
              <a:gd name="connsiteX16" fmla="*/ 2333625 w 9515475"/>
              <a:gd name="connsiteY16" fmla="*/ 2973406 h 3049606"/>
              <a:gd name="connsiteX17" fmla="*/ 2457450 w 9515475"/>
              <a:gd name="connsiteY17" fmla="*/ 2925781 h 3049606"/>
              <a:gd name="connsiteX18" fmla="*/ 2571750 w 9515475"/>
              <a:gd name="connsiteY18" fmla="*/ 2887681 h 3049606"/>
              <a:gd name="connsiteX19" fmla="*/ 2647950 w 9515475"/>
              <a:gd name="connsiteY19" fmla="*/ 2868631 h 3049606"/>
              <a:gd name="connsiteX20" fmla="*/ 2705100 w 9515475"/>
              <a:gd name="connsiteY20" fmla="*/ 2859106 h 3049606"/>
              <a:gd name="connsiteX21" fmla="*/ 2819400 w 9515475"/>
              <a:gd name="connsiteY21" fmla="*/ 2830531 h 3049606"/>
              <a:gd name="connsiteX22" fmla="*/ 2867025 w 9515475"/>
              <a:gd name="connsiteY22" fmla="*/ 2811481 h 3049606"/>
              <a:gd name="connsiteX23" fmla="*/ 2905125 w 9515475"/>
              <a:gd name="connsiteY23" fmla="*/ 2801956 h 3049606"/>
              <a:gd name="connsiteX24" fmla="*/ 2943225 w 9515475"/>
              <a:gd name="connsiteY24" fmla="*/ 2782906 h 3049606"/>
              <a:gd name="connsiteX25" fmla="*/ 2981325 w 9515475"/>
              <a:gd name="connsiteY25" fmla="*/ 2773381 h 3049606"/>
              <a:gd name="connsiteX26" fmla="*/ 3009900 w 9515475"/>
              <a:gd name="connsiteY26" fmla="*/ 2763856 h 3049606"/>
              <a:gd name="connsiteX27" fmla="*/ 3048000 w 9515475"/>
              <a:gd name="connsiteY27" fmla="*/ 2754331 h 3049606"/>
              <a:gd name="connsiteX28" fmla="*/ 3248025 w 9515475"/>
              <a:gd name="connsiteY28" fmla="*/ 2687656 h 3049606"/>
              <a:gd name="connsiteX29" fmla="*/ 3295650 w 9515475"/>
              <a:gd name="connsiteY29" fmla="*/ 2659081 h 3049606"/>
              <a:gd name="connsiteX30" fmla="*/ 3362325 w 9515475"/>
              <a:gd name="connsiteY30" fmla="*/ 2630506 h 3049606"/>
              <a:gd name="connsiteX31" fmla="*/ 3429000 w 9515475"/>
              <a:gd name="connsiteY31" fmla="*/ 2592406 h 3049606"/>
              <a:gd name="connsiteX32" fmla="*/ 3457575 w 9515475"/>
              <a:gd name="connsiteY32" fmla="*/ 2582881 h 3049606"/>
              <a:gd name="connsiteX33" fmla="*/ 3495675 w 9515475"/>
              <a:gd name="connsiteY33" fmla="*/ 2563831 h 3049606"/>
              <a:gd name="connsiteX34" fmla="*/ 3524250 w 9515475"/>
              <a:gd name="connsiteY34" fmla="*/ 2554306 h 3049606"/>
              <a:gd name="connsiteX35" fmla="*/ 3600450 w 9515475"/>
              <a:gd name="connsiteY35" fmla="*/ 2525731 h 3049606"/>
              <a:gd name="connsiteX36" fmla="*/ 3714750 w 9515475"/>
              <a:gd name="connsiteY36" fmla="*/ 2487631 h 3049606"/>
              <a:gd name="connsiteX37" fmla="*/ 3857625 w 9515475"/>
              <a:gd name="connsiteY37" fmla="*/ 2420956 h 3049606"/>
              <a:gd name="connsiteX38" fmla="*/ 3924300 w 9515475"/>
              <a:gd name="connsiteY38" fmla="*/ 2392381 h 3049606"/>
              <a:gd name="connsiteX39" fmla="*/ 3971925 w 9515475"/>
              <a:gd name="connsiteY39" fmla="*/ 2363806 h 3049606"/>
              <a:gd name="connsiteX40" fmla="*/ 4048125 w 9515475"/>
              <a:gd name="connsiteY40" fmla="*/ 2344756 h 3049606"/>
              <a:gd name="connsiteX41" fmla="*/ 4238625 w 9515475"/>
              <a:gd name="connsiteY41" fmla="*/ 2278081 h 3049606"/>
              <a:gd name="connsiteX42" fmla="*/ 4305300 w 9515475"/>
              <a:gd name="connsiteY42" fmla="*/ 2239981 h 3049606"/>
              <a:gd name="connsiteX43" fmla="*/ 4371975 w 9515475"/>
              <a:gd name="connsiteY43" fmla="*/ 2192356 h 3049606"/>
              <a:gd name="connsiteX44" fmla="*/ 4419600 w 9515475"/>
              <a:gd name="connsiteY44" fmla="*/ 2173306 h 3049606"/>
              <a:gd name="connsiteX45" fmla="*/ 4486275 w 9515475"/>
              <a:gd name="connsiteY45" fmla="*/ 2135206 h 3049606"/>
              <a:gd name="connsiteX46" fmla="*/ 4533900 w 9515475"/>
              <a:gd name="connsiteY46" fmla="*/ 2116156 h 3049606"/>
              <a:gd name="connsiteX47" fmla="*/ 4619625 w 9515475"/>
              <a:gd name="connsiteY47" fmla="*/ 2078056 h 3049606"/>
              <a:gd name="connsiteX48" fmla="*/ 4648200 w 9515475"/>
              <a:gd name="connsiteY48" fmla="*/ 2059006 h 3049606"/>
              <a:gd name="connsiteX49" fmla="*/ 4686300 w 9515475"/>
              <a:gd name="connsiteY49" fmla="*/ 2039956 h 3049606"/>
              <a:gd name="connsiteX50" fmla="*/ 4724400 w 9515475"/>
              <a:gd name="connsiteY50" fmla="*/ 2001856 h 3049606"/>
              <a:gd name="connsiteX51" fmla="*/ 4857750 w 9515475"/>
              <a:gd name="connsiteY51" fmla="*/ 1906606 h 3049606"/>
              <a:gd name="connsiteX52" fmla="*/ 4914900 w 9515475"/>
              <a:gd name="connsiteY52" fmla="*/ 1868506 h 3049606"/>
              <a:gd name="connsiteX53" fmla="*/ 5038725 w 9515475"/>
              <a:gd name="connsiteY53" fmla="*/ 1801831 h 3049606"/>
              <a:gd name="connsiteX54" fmla="*/ 5076825 w 9515475"/>
              <a:gd name="connsiteY54" fmla="*/ 1792306 h 3049606"/>
              <a:gd name="connsiteX55" fmla="*/ 5114925 w 9515475"/>
              <a:gd name="connsiteY55" fmla="*/ 1763731 h 3049606"/>
              <a:gd name="connsiteX56" fmla="*/ 5162550 w 9515475"/>
              <a:gd name="connsiteY56" fmla="*/ 1754206 h 3049606"/>
              <a:gd name="connsiteX57" fmla="*/ 5276850 w 9515475"/>
              <a:gd name="connsiteY57" fmla="*/ 1716106 h 3049606"/>
              <a:gd name="connsiteX58" fmla="*/ 5334000 w 9515475"/>
              <a:gd name="connsiteY58" fmla="*/ 1697056 h 3049606"/>
              <a:gd name="connsiteX59" fmla="*/ 5467350 w 9515475"/>
              <a:gd name="connsiteY59" fmla="*/ 1658956 h 3049606"/>
              <a:gd name="connsiteX60" fmla="*/ 5505450 w 9515475"/>
              <a:gd name="connsiteY60" fmla="*/ 1639906 h 3049606"/>
              <a:gd name="connsiteX61" fmla="*/ 5562600 w 9515475"/>
              <a:gd name="connsiteY61" fmla="*/ 1620856 h 3049606"/>
              <a:gd name="connsiteX62" fmla="*/ 5695950 w 9515475"/>
              <a:gd name="connsiteY62" fmla="*/ 1601806 h 3049606"/>
              <a:gd name="connsiteX63" fmla="*/ 5829300 w 9515475"/>
              <a:gd name="connsiteY63" fmla="*/ 1573231 h 3049606"/>
              <a:gd name="connsiteX64" fmla="*/ 5876925 w 9515475"/>
              <a:gd name="connsiteY64" fmla="*/ 1554181 h 3049606"/>
              <a:gd name="connsiteX65" fmla="*/ 5915025 w 9515475"/>
              <a:gd name="connsiteY65" fmla="*/ 1544656 h 3049606"/>
              <a:gd name="connsiteX66" fmla="*/ 5953125 w 9515475"/>
              <a:gd name="connsiteY66" fmla="*/ 1525606 h 3049606"/>
              <a:gd name="connsiteX67" fmla="*/ 6000750 w 9515475"/>
              <a:gd name="connsiteY67" fmla="*/ 1506556 h 3049606"/>
              <a:gd name="connsiteX68" fmla="*/ 6038850 w 9515475"/>
              <a:gd name="connsiteY68" fmla="*/ 1477981 h 3049606"/>
              <a:gd name="connsiteX69" fmla="*/ 6172200 w 9515475"/>
              <a:gd name="connsiteY69" fmla="*/ 1401781 h 3049606"/>
              <a:gd name="connsiteX70" fmla="*/ 6248400 w 9515475"/>
              <a:gd name="connsiteY70" fmla="*/ 1363681 h 3049606"/>
              <a:gd name="connsiteX71" fmla="*/ 6334125 w 9515475"/>
              <a:gd name="connsiteY71" fmla="*/ 1325581 h 3049606"/>
              <a:gd name="connsiteX72" fmla="*/ 6400800 w 9515475"/>
              <a:gd name="connsiteY72" fmla="*/ 1287481 h 3049606"/>
              <a:gd name="connsiteX73" fmla="*/ 6600825 w 9515475"/>
              <a:gd name="connsiteY73" fmla="*/ 1192231 h 3049606"/>
              <a:gd name="connsiteX74" fmla="*/ 6734175 w 9515475"/>
              <a:gd name="connsiteY74" fmla="*/ 1125556 h 3049606"/>
              <a:gd name="connsiteX75" fmla="*/ 6838950 w 9515475"/>
              <a:gd name="connsiteY75" fmla="*/ 1077931 h 3049606"/>
              <a:gd name="connsiteX76" fmla="*/ 6943725 w 9515475"/>
              <a:gd name="connsiteY76" fmla="*/ 1020781 h 3049606"/>
              <a:gd name="connsiteX77" fmla="*/ 7010400 w 9515475"/>
              <a:gd name="connsiteY77" fmla="*/ 1001731 h 3049606"/>
              <a:gd name="connsiteX78" fmla="*/ 7086600 w 9515475"/>
              <a:gd name="connsiteY78" fmla="*/ 954106 h 3049606"/>
              <a:gd name="connsiteX79" fmla="*/ 7134225 w 9515475"/>
              <a:gd name="connsiteY79" fmla="*/ 944581 h 3049606"/>
              <a:gd name="connsiteX80" fmla="*/ 7267575 w 9515475"/>
              <a:gd name="connsiteY80" fmla="*/ 887431 h 3049606"/>
              <a:gd name="connsiteX81" fmla="*/ 7324725 w 9515475"/>
              <a:gd name="connsiteY81" fmla="*/ 858856 h 3049606"/>
              <a:gd name="connsiteX82" fmla="*/ 7362825 w 9515475"/>
              <a:gd name="connsiteY82" fmla="*/ 839806 h 3049606"/>
              <a:gd name="connsiteX83" fmla="*/ 7439025 w 9515475"/>
              <a:gd name="connsiteY83" fmla="*/ 820756 h 3049606"/>
              <a:gd name="connsiteX84" fmla="*/ 7477125 w 9515475"/>
              <a:gd name="connsiteY84" fmla="*/ 801706 h 3049606"/>
              <a:gd name="connsiteX85" fmla="*/ 7505700 w 9515475"/>
              <a:gd name="connsiteY85" fmla="*/ 792181 h 3049606"/>
              <a:gd name="connsiteX86" fmla="*/ 7553325 w 9515475"/>
              <a:gd name="connsiteY86" fmla="*/ 763606 h 3049606"/>
              <a:gd name="connsiteX87" fmla="*/ 7610475 w 9515475"/>
              <a:gd name="connsiteY87" fmla="*/ 735031 h 3049606"/>
              <a:gd name="connsiteX88" fmla="*/ 7658100 w 9515475"/>
              <a:gd name="connsiteY88" fmla="*/ 706456 h 3049606"/>
              <a:gd name="connsiteX89" fmla="*/ 7686675 w 9515475"/>
              <a:gd name="connsiteY89" fmla="*/ 687406 h 3049606"/>
              <a:gd name="connsiteX90" fmla="*/ 7734300 w 9515475"/>
              <a:gd name="connsiteY90" fmla="*/ 677881 h 3049606"/>
              <a:gd name="connsiteX91" fmla="*/ 7829550 w 9515475"/>
              <a:gd name="connsiteY91" fmla="*/ 630256 h 3049606"/>
              <a:gd name="connsiteX92" fmla="*/ 7896225 w 9515475"/>
              <a:gd name="connsiteY92" fmla="*/ 611206 h 3049606"/>
              <a:gd name="connsiteX93" fmla="*/ 7934325 w 9515475"/>
              <a:gd name="connsiteY93" fmla="*/ 592156 h 3049606"/>
              <a:gd name="connsiteX94" fmla="*/ 8039100 w 9515475"/>
              <a:gd name="connsiteY94" fmla="*/ 563581 h 3049606"/>
              <a:gd name="connsiteX95" fmla="*/ 8162925 w 9515475"/>
              <a:gd name="connsiteY95" fmla="*/ 506431 h 3049606"/>
              <a:gd name="connsiteX96" fmla="*/ 8248650 w 9515475"/>
              <a:gd name="connsiteY96" fmla="*/ 477856 h 3049606"/>
              <a:gd name="connsiteX97" fmla="*/ 8296275 w 9515475"/>
              <a:gd name="connsiteY97" fmla="*/ 458806 h 3049606"/>
              <a:gd name="connsiteX98" fmla="*/ 8362950 w 9515475"/>
              <a:gd name="connsiteY98" fmla="*/ 449281 h 3049606"/>
              <a:gd name="connsiteX99" fmla="*/ 8429625 w 9515475"/>
              <a:gd name="connsiteY99" fmla="*/ 420706 h 3049606"/>
              <a:gd name="connsiteX100" fmla="*/ 8543925 w 9515475"/>
              <a:gd name="connsiteY100" fmla="*/ 373081 h 3049606"/>
              <a:gd name="connsiteX101" fmla="*/ 8610600 w 9515475"/>
              <a:gd name="connsiteY101" fmla="*/ 354031 h 3049606"/>
              <a:gd name="connsiteX102" fmla="*/ 8686800 w 9515475"/>
              <a:gd name="connsiteY102" fmla="*/ 325456 h 3049606"/>
              <a:gd name="connsiteX103" fmla="*/ 8743950 w 9515475"/>
              <a:gd name="connsiteY103" fmla="*/ 315931 h 3049606"/>
              <a:gd name="connsiteX104" fmla="*/ 8782050 w 9515475"/>
              <a:gd name="connsiteY104" fmla="*/ 296881 h 3049606"/>
              <a:gd name="connsiteX105" fmla="*/ 8839200 w 9515475"/>
              <a:gd name="connsiteY105" fmla="*/ 277831 h 3049606"/>
              <a:gd name="connsiteX106" fmla="*/ 8867775 w 9515475"/>
              <a:gd name="connsiteY106" fmla="*/ 268306 h 3049606"/>
              <a:gd name="connsiteX107" fmla="*/ 8915400 w 9515475"/>
              <a:gd name="connsiteY107" fmla="*/ 249256 h 3049606"/>
              <a:gd name="connsiteX108" fmla="*/ 9048750 w 9515475"/>
              <a:gd name="connsiteY108" fmla="*/ 220681 h 3049606"/>
              <a:gd name="connsiteX109" fmla="*/ 9134475 w 9515475"/>
              <a:gd name="connsiteY109" fmla="*/ 182581 h 3049606"/>
              <a:gd name="connsiteX110" fmla="*/ 9172575 w 9515475"/>
              <a:gd name="connsiteY110" fmla="*/ 173056 h 3049606"/>
              <a:gd name="connsiteX111" fmla="*/ 9201150 w 9515475"/>
              <a:gd name="connsiteY111" fmla="*/ 163531 h 3049606"/>
              <a:gd name="connsiteX112" fmla="*/ 9239250 w 9515475"/>
              <a:gd name="connsiteY112" fmla="*/ 154006 h 3049606"/>
              <a:gd name="connsiteX113" fmla="*/ 9410700 w 9515475"/>
              <a:gd name="connsiteY113" fmla="*/ 1606 h 3049606"/>
              <a:gd name="connsiteX114" fmla="*/ 9372600 w 9515475"/>
              <a:gd name="connsiteY114" fmla="*/ 125431 h 3049606"/>
              <a:gd name="connsiteX115" fmla="*/ 9515475 w 9515475"/>
              <a:gd name="connsiteY115" fmla="*/ 77806 h 3049606"/>
              <a:gd name="connsiteX0" fmla="*/ 0 w 9431843"/>
              <a:gd name="connsiteY0" fmla="*/ 2973406 h 3049606"/>
              <a:gd name="connsiteX1" fmla="*/ 171450 w 9431843"/>
              <a:gd name="connsiteY1" fmla="*/ 2954356 h 3049606"/>
              <a:gd name="connsiteX2" fmla="*/ 400050 w 9431843"/>
              <a:gd name="connsiteY2" fmla="*/ 2944831 h 3049606"/>
              <a:gd name="connsiteX3" fmla="*/ 695325 w 9431843"/>
              <a:gd name="connsiteY3" fmla="*/ 2954356 h 3049606"/>
              <a:gd name="connsiteX4" fmla="*/ 800100 w 9431843"/>
              <a:gd name="connsiteY4" fmla="*/ 2973406 h 3049606"/>
              <a:gd name="connsiteX5" fmla="*/ 933450 w 9431843"/>
              <a:gd name="connsiteY5" fmla="*/ 2982931 h 3049606"/>
              <a:gd name="connsiteX6" fmla="*/ 1028700 w 9431843"/>
              <a:gd name="connsiteY6" fmla="*/ 3001981 h 3049606"/>
              <a:gd name="connsiteX7" fmla="*/ 1066800 w 9431843"/>
              <a:gd name="connsiteY7" fmla="*/ 3011506 h 3049606"/>
              <a:gd name="connsiteX8" fmla="*/ 1190625 w 9431843"/>
              <a:gd name="connsiteY8" fmla="*/ 3021031 h 3049606"/>
              <a:gd name="connsiteX9" fmla="*/ 1333500 w 9431843"/>
              <a:gd name="connsiteY9" fmla="*/ 3040081 h 3049606"/>
              <a:gd name="connsiteX10" fmla="*/ 1409700 w 9431843"/>
              <a:gd name="connsiteY10" fmla="*/ 3049606 h 3049606"/>
              <a:gd name="connsiteX11" fmla="*/ 2019300 w 9431843"/>
              <a:gd name="connsiteY11" fmla="*/ 3040081 h 3049606"/>
              <a:gd name="connsiteX12" fmla="*/ 2076450 w 9431843"/>
              <a:gd name="connsiteY12" fmla="*/ 3021031 h 3049606"/>
              <a:gd name="connsiteX13" fmla="*/ 2124075 w 9431843"/>
              <a:gd name="connsiteY13" fmla="*/ 3011506 h 3049606"/>
              <a:gd name="connsiteX14" fmla="*/ 2200275 w 9431843"/>
              <a:gd name="connsiteY14" fmla="*/ 3001981 h 3049606"/>
              <a:gd name="connsiteX15" fmla="*/ 2276475 w 9431843"/>
              <a:gd name="connsiteY15" fmla="*/ 2982931 h 3049606"/>
              <a:gd name="connsiteX16" fmla="*/ 2333625 w 9431843"/>
              <a:gd name="connsiteY16" fmla="*/ 2973406 h 3049606"/>
              <a:gd name="connsiteX17" fmla="*/ 2457450 w 9431843"/>
              <a:gd name="connsiteY17" fmla="*/ 2925781 h 3049606"/>
              <a:gd name="connsiteX18" fmla="*/ 2571750 w 9431843"/>
              <a:gd name="connsiteY18" fmla="*/ 2887681 h 3049606"/>
              <a:gd name="connsiteX19" fmla="*/ 2647950 w 9431843"/>
              <a:gd name="connsiteY19" fmla="*/ 2868631 h 3049606"/>
              <a:gd name="connsiteX20" fmla="*/ 2705100 w 9431843"/>
              <a:gd name="connsiteY20" fmla="*/ 2859106 h 3049606"/>
              <a:gd name="connsiteX21" fmla="*/ 2819400 w 9431843"/>
              <a:gd name="connsiteY21" fmla="*/ 2830531 h 3049606"/>
              <a:gd name="connsiteX22" fmla="*/ 2867025 w 9431843"/>
              <a:gd name="connsiteY22" fmla="*/ 2811481 h 3049606"/>
              <a:gd name="connsiteX23" fmla="*/ 2905125 w 9431843"/>
              <a:gd name="connsiteY23" fmla="*/ 2801956 h 3049606"/>
              <a:gd name="connsiteX24" fmla="*/ 2943225 w 9431843"/>
              <a:gd name="connsiteY24" fmla="*/ 2782906 h 3049606"/>
              <a:gd name="connsiteX25" fmla="*/ 2981325 w 9431843"/>
              <a:gd name="connsiteY25" fmla="*/ 2773381 h 3049606"/>
              <a:gd name="connsiteX26" fmla="*/ 3009900 w 9431843"/>
              <a:gd name="connsiteY26" fmla="*/ 2763856 h 3049606"/>
              <a:gd name="connsiteX27" fmla="*/ 3048000 w 9431843"/>
              <a:gd name="connsiteY27" fmla="*/ 2754331 h 3049606"/>
              <a:gd name="connsiteX28" fmla="*/ 3248025 w 9431843"/>
              <a:gd name="connsiteY28" fmla="*/ 2687656 h 3049606"/>
              <a:gd name="connsiteX29" fmla="*/ 3295650 w 9431843"/>
              <a:gd name="connsiteY29" fmla="*/ 2659081 h 3049606"/>
              <a:gd name="connsiteX30" fmla="*/ 3362325 w 9431843"/>
              <a:gd name="connsiteY30" fmla="*/ 2630506 h 3049606"/>
              <a:gd name="connsiteX31" fmla="*/ 3429000 w 9431843"/>
              <a:gd name="connsiteY31" fmla="*/ 2592406 h 3049606"/>
              <a:gd name="connsiteX32" fmla="*/ 3457575 w 9431843"/>
              <a:gd name="connsiteY32" fmla="*/ 2582881 h 3049606"/>
              <a:gd name="connsiteX33" fmla="*/ 3495675 w 9431843"/>
              <a:gd name="connsiteY33" fmla="*/ 2563831 h 3049606"/>
              <a:gd name="connsiteX34" fmla="*/ 3524250 w 9431843"/>
              <a:gd name="connsiteY34" fmla="*/ 2554306 h 3049606"/>
              <a:gd name="connsiteX35" fmla="*/ 3600450 w 9431843"/>
              <a:gd name="connsiteY35" fmla="*/ 2525731 h 3049606"/>
              <a:gd name="connsiteX36" fmla="*/ 3714750 w 9431843"/>
              <a:gd name="connsiteY36" fmla="*/ 2487631 h 3049606"/>
              <a:gd name="connsiteX37" fmla="*/ 3857625 w 9431843"/>
              <a:gd name="connsiteY37" fmla="*/ 2420956 h 3049606"/>
              <a:gd name="connsiteX38" fmla="*/ 3924300 w 9431843"/>
              <a:gd name="connsiteY38" fmla="*/ 2392381 h 3049606"/>
              <a:gd name="connsiteX39" fmla="*/ 3971925 w 9431843"/>
              <a:gd name="connsiteY39" fmla="*/ 2363806 h 3049606"/>
              <a:gd name="connsiteX40" fmla="*/ 4048125 w 9431843"/>
              <a:gd name="connsiteY40" fmla="*/ 2344756 h 3049606"/>
              <a:gd name="connsiteX41" fmla="*/ 4238625 w 9431843"/>
              <a:gd name="connsiteY41" fmla="*/ 2278081 h 3049606"/>
              <a:gd name="connsiteX42" fmla="*/ 4305300 w 9431843"/>
              <a:gd name="connsiteY42" fmla="*/ 2239981 h 3049606"/>
              <a:gd name="connsiteX43" fmla="*/ 4371975 w 9431843"/>
              <a:gd name="connsiteY43" fmla="*/ 2192356 h 3049606"/>
              <a:gd name="connsiteX44" fmla="*/ 4419600 w 9431843"/>
              <a:gd name="connsiteY44" fmla="*/ 2173306 h 3049606"/>
              <a:gd name="connsiteX45" fmla="*/ 4486275 w 9431843"/>
              <a:gd name="connsiteY45" fmla="*/ 2135206 h 3049606"/>
              <a:gd name="connsiteX46" fmla="*/ 4533900 w 9431843"/>
              <a:gd name="connsiteY46" fmla="*/ 2116156 h 3049606"/>
              <a:gd name="connsiteX47" fmla="*/ 4619625 w 9431843"/>
              <a:gd name="connsiteY47" fmla="*/ 2078056 h 3049606"/>
              <a:gd name="connsiteX48" fmla="*/ 4648200 w 9431843"/>
              <a:gd name="connsiteY48" fmla="*/ 2059006 h 3049606"/>
              <a:gd name="connsiteX49" fmla="*/ 4686300 w 9431843"/>
              <a:gd name="connsiteY49" fmla="*/ 2039956 h 3049606"/>
              <a:gd name="connsiteX50" fmla="*/ 4724400 w 9431843"/>
              <a:gd name="connsiteY50" fmla="*/ 2001856 h 3049606"/>
              <a:gd name="connsiteX51" fmla="*/ 4857750 w 9431843"/>
              <a:gd name="connsiteY51" fmla="*/ 1906606 h 3049606"/>
              <a:gd name="connsiteX52" fmla="*/ 4914900 w 9431843"/>
              <a:gd name="connsiteY52" fmla="*/ 1868506 h 3049606"/>
              <a:gd name="connsiteX53" fmla="*/ 5038725 w 9431843"/>
              <a:gd name="connsiteY53" fmla="*/ 1801831 h 3049606"/>
              <a:gd name="connsiteX54" fmla="*/ 5076825 w 9431843"/>
              <a:gd name="connsiteY54" fmla="*/ 1792306 h 3049606"/>
              <a:gd name="connsiteX55" fmla="*/ 5114925 w 9431843"/>
              <a:gd name="connsiteY55" fmla="*/ 1763731 h 3049606"/>
              <a:gd name="connsiteX56" fmla="*/ 5162550 w 9431843"/>
              <a:gd name="connsiteY56" fmla="*/ 1754206 h 3049606"/>
              <a:gd name="connsiteX57" fmla="*/ 5276850 w 9431843"/>
              <a:gd name="connsiteY57" fmla="*/ 1716106 h 3049606"/>
              <a:gd name="connsiteX58" fmla="*/ 5334000 w 9431843"/>
              <a:gd name="connsiteY58" fmla="*/ 1697056 h 3049606"/>
              <a:gd name="connsiteX59" fmla="*/ 5467350 w 9431843"/>
              <a:gd name="connsiteY59" fmla="*/ 1658956 h 3049606"/>
              <a:gd name="connsiteX60" fmla="*/ 5505450 w 9431843"/>
              <a:gd name="connsiteY60" fmla="*/ 1639906 h 3049606"/>
              <a:gd name="connsiteX61" fmla="*/ 5562600 w 9431843"/>
              <a:gd name="connsiteY61" fmla="*/ 1620856 h 3049606"/>
              <a:gd name="connsiteX62" fmla="*/ 5695950 w 9431843"/>
              <a:gd name="connsiteY62" fmla="*/ 1601806 h 3049606"/>
              <a:gd name="connsiteX63" fmla="*/ 5829300 w 9431843"/>
              <a:gd name="connsiteY63" fmla="*/ 1573231 h 3049606"/>
              <a:gd name="connsiteX64" fmla="*/ 5876925 w 9431843"/>
              <a:gd name="connsiteY64" fmla="*/ 1554181 h 3049606"/>
              <a:gd name="connsiteX65" fmla="*/ 5915025 w 9431843"/>
              <a:gd name="connsiteY65" fmla="*/ 1544656 h 3049606"/>
              <a:gd name="connsiteX66" fmla="*/ 5953125 w 9431843"/>
              <a:gd name="connsiteY66" fmla="*/ 1525606 h 3049606"/>
              <a:gd name="connsiteX67" fmla="*/ 6000750 w 9431843"/>
              <a:gd name="connsiteY67" fmla="*/ 1506556 h 3049606"/>
              <a:gd name="connsiteX68" fmla="*/ 6038850 w 9431843"/>
              <a:gd name="connsiteY68" fmla="*/ 1477981 h 3049606"/>
              <a:gd name="connsiteX69" fmla="*/ 6172200 w 9431843"/>
              <a:gd name="connsiteY69" fmla="*/ 1401781 h 3049606"/>
              <a:gd name="connsiteX70" fmla="*/ 6248400 w 9431843"/>
              <a:gd name="connsiteY70" fmla="*/ 1363681 h 3049606"/>
              <a:gd name="connsiteX71" fmla="*/ 6334125 w 9431843"/>
              <a:gd name="connsiteY71" fmla="*/ 1325581 h 3049606"/>
              <a:gd name="connsiteX72" fmla="*/ 6400800 w 9431843"/>
              <a:gd name="connsiteY72" fmla="*/ 1287481 h 3049606"/>
              <a:gd name="connsiteX73" fmla="*/ 6600825 w 9431843"/>
              <a:gd name="connsiteY73" fmla="*/ 1192231 h 3049606"/>
              <a:gd name="connsiteX74" fmla="*/ 6734175 w 9431843"/>
              <a:gd name="connsiteY74" fmla="*/ 1125556 h 3049606"/>
              <a:gd name="connsiteX75" fmla="*/ 6838950 w 9431843"/>
              <a:gd name="connsiteY75" fmla="*/ 1077931 h 3049606"/>
              <a:gd name="connsiteX76" fmla="*/ 6943725 w 9431843"/>
              <a:gd name="connsiteY76" fmla="*/ 1020781 h 3049606"/>
              <a:gd name="connsiteX77" fmla="*/ 7010400 w 9431843"/>
              <a:gd name="connsiteY77" fmla="*/ 1001731 h 3049606"/>
              <a:gd name="connsiteX78" fmla="*/ 7086600 w 9431843"/>
              <a:gd name="connsiteY78" fmla="*/ 954106 h 3049606"/>
              <a:gd name="connsiteX79" fmla="*/ 7134225 w 9431843"/>
              <a:gd name="connsiteY79" fmla="*/ 944581 h 3049606"/>
              <a:gd name="connsiteX80" fmla="*/ 7267575 w 9431843"/>
              <a:gd name="connsiteY80" fmla="*/ 887431 h 3049606"/>
              <a:gd name="connsiteX81" fmla="*/ 7324725 w 9431843"/>
              <a:gd name="connsiteY81" fmla="*/ 858856 h 3049606"/>
              <a:gd name="connsiteX82" fmla="*/ 7362825 w 9431843"/>
              <a:gd name="connsiteY82" fmla="*/ 839806 h 3049606"/>
              <a:gd name="connsiteX83" fmla="*/ 7439025 w 9431843"/>
              <a:gd name="connsiteY83" fmla="*/ 820756 h 3049606"/>
              <a:gd name="connsiteX84" fmla="*/ 7477125 w 9431843"/>
              <a:gd name="connsiteY84" fmla="*/ 801706 h 3049606"/>
              <a:gd name="connsiteX85" fmla="*/ 7505700 w 9431843"/>
              <a:gd name="connsiteY85" fmla="*/ 792181 h 3049606"/>
              <a:gd name="connsiteX86" fmla="*/ 7553325 w 9431843"/>
              <a:gd name="connsiteY86" fmla="*/ 763606 h 3049606"/>
              <a:gd name="connsiteX87" fmla="*/ 7610475 w 9431843"/>
              <a:gd name="connsiteY87" fmla="*/ 735031 h 3049606"/>
              <a:gd name="connsiteX88" fmla="*/ 7658100 w 9431843"/>
              <a:gd name="connsiteY88" fmla="*/ 706456 h 3049606"/>
              <a:gd name="connsiteX89" fmla="*/ 7686675 w 9431843"/>
              <a:gd name="connsiteY89" fmla="*/ 687406 h 3049606"/>
              <a:gd name="connsiteX90" fmla="*/ 7734300 w 9431843"/>
              <a:gd name="connsiteY90" fmla="*/ 677881 h 3049606"/>
              <a:gd name="connsiteX91" fmla="*/ 7829550 w 9431843"/>
              <a:gd name="connsiteY91" fmla="*/ 630256 h 3049606"/>
              <a:gd name="connsiteX92" fmla="*/ 7896225 w 9431843"/>
              <a:gd name="connsiteY92" fmla="*/ 611206 h 3049606"/>
              <a:gd name="connsiteX93" fmla="*/ 7934325 w 9431843"/>
              <a:gd name="connsiteY93" fmla="*/ 592156 h 3049606"/>
              <a:gd name="connsiteX94" fmla="*/ 8039100 w 9431843"/>
              <a:gd name="connsiteY94" fmla="*/ 563581 h 3049606"/>
              <a:gd name="connsiteX95" fmla="*/ 8162925 w 9431843"/>
              <a:gd name="connsiteY95" fmla="*/ 506431 h 3049606"/>
              <a:gd name="connsiteX96" fmla="*/ 8248650 w 9431843"/>
              <a:gd name="connsiteY96" fmla="*/ 477856 h 3049606"/>
              <a:gd name="connsiteX97" fmla="*/ 8296275 w 9431843"/>
              <a:gd name="connsiteY97" fmla="*/ 458806 h 3049606"/>
              <a:gd name="connsiteX98" fmla="*/ 8362950 w 9431843"/>
              <a:gd name="connsiteY98" fmla="*/ 449281 h 3049606"/>
              <a:gd name="connsiteX99" fmla="*/ 8429625 w 9431843"/>
              <a:gd name="connsiteY99" fmla="*/ 420706 h 3049606"/>
              <a:gd name="connsiteX100" fmla="*/ 8543925 w 9431843"/>
              <a:gd name="connsiteY100" fmla="*/ 373081 h 3049606"/>
              <a:gd name="connsiteX101" fmla="*/ 8610600 w 9431843"/>
              <a:gd name="connsiteY101" fmla="*/ 354031 h 3049606"/>
              <a:gd name="connsiteX102" fmla="*/ 8686800 w 9431843"/>
              <a:gd name="connsiteY102" fmla="*/ 325456 h 3049606"/>
              <a:gd name="connsiteX103" fmla="*/ 8743950 w 9431843"/>
              <a:gd name="connsiteY103" fmla="*/ 315931 h 3049606"/>
              <a:gd name="connsiteX104" fmla="*/ 8782050 w 9431843"/>
              <a:gd name="connsiteY104" fmla="*/ 296881 h 3049606"/>
              <a:gd name="connsiteX105" fmla="*/ 8839200 w 9431843"/>
              <a:gd name="connsiteY105" fmla="*/ 277831 h 3049606"/>
              <a:gd name="connsiteX106" fmla="*/ 8867775 w 9431843"/>
              <a:gd name="connsiteY106" fmla="*/ 268306 h 3049606"/>
              <a:gd name="connsiteX107" fmla="*/ 8915400 w 9431843"/>
              <a:gd name="connsiteY107" fmla="*/ 249256 h 3049606"/>
              <a:gd name="connsiteX108" fmla="*/ 9048750 w 9431843"/>
              <a:gd name="connsiteY108" fmla="*/ 220681 h 3049606"/>
              <a:gd name="connsiteX109" fmla="*/ 9134475 w 9431843"/>
              <a:gd name="connsiteY109" fmla="*/ 182581 h 3049606"/>
              <a:gd name="connsiteX110" fmla="*/ 9172575 w 9431843"/>
              <a:gd name="connsiteY110" fmla="*/ 173056 h 3049606"/>
              <a:gd name="connsiteX111" fmla="*/ 9201150 w 9431843"/>
              <a:gd name="connsiteY111" fmla="*/ 163531 h 3049606"/>
              <a:gd name="connsiteX112" fmla="*/ 9239250 w 9431843"/>
              <a:gd name="connsiteY112" fmla="*/ 154006 h 3049606"/>
              <a:gd name="connsiteX113" fmla="*/ 9410700 w 9431843"/>
              <a:gd name="connsiteY113" fmla="*/ 1606 h 3049606"/>
              <a:gd name="connsiteX114" fmla="*/ 9372600 w 9431843"/>
              <a:gd name="connsiteY114" fmla="*/ 125431 h 3049606"/>
              <a:gd name="connsiteX0" fmla="*/ 0 w 9410700"/>
              <a:gd name="connsiteY0" fmla="*/ 2971800 h 3048000"/>
              <a:gd name="connsiteX1" fmla="*/ 171450 w 9410700"/>
              <a:gd name="connsiteY1" fmla="*/ 2952750 h 3048000"/>
              <a:gd name="connsiteX2" fmla="*/ 400050 w 9410700"/>
              <a:gd name="connsiteY2" fmla="*/ 2943225 h 3048000"/>
              <a:gd name="connsiteX3" fmla="*/ 695325 w 9410700"/>
              <a:gd name="connsiteY3" fmla="*/ 2952750 h 3048000"/>
              <a:gd name="connsiteX4" fmla="*/ 800100 w 9410700"/>
              <a:gd name="connsiteY4" fmla="*/ 2971800 h 3048000"/>
              <a:gd name="connsiteX5" fmla="*/ 933450 w 9410700"/>
              <a:gd name="connsiteY5" fmla="*/ 2981325 h 3048000"/>
              <a:gd name="connsiteX6" fmla="*/ 1028700 w 9410700"/>
              <a:gd name="connsiteY6" fmla="*/ 3000375 h 3048000"/>
              <a:gd name="connsiteX7" fmla="*/ 1066800 w 9410700"/>
              <a:gd name="connsiteY7" fmla="*/ 3009900 h 3048000"/>
              <a:gd name="connsiteX8" fmla="*/ 1190625 w 9410700"/>
              <a:gd name="connsiteY8" fmla="*/ 3019425 h 3048000"/>
              <a:gd name="connsiteX9" fmla="*/ 1333500 w 9410700"/>
              <a:gd name="connsiteY9" fmla="*/ 3038475 h 3048000"/>
              <a:gd name="connsiteX10" fmla="*/ 1409700 w 9410700"/>
              <a:gd name="connsiteY10" fmla="*/ 3048000 h 3048000"/>
              <a:gd name="connsiteX11" fmla="*/ 2019300 w 9410700"/>
              <a:gd name="connsiteY11" fmla="*/ 3038475 h 3048000"/>
              <a:gd name="connsiteX12" fmla="*/ 2076450 w 9410700"/>
              <a:gd name="connsiteY12" fmla="*/ 3019425 h 3048000"/>
              <a:gd name="connsiteX13" fmla="*/ 2124075 w 9410700"/>
              <a:gd name="connsiteY13" fmla="*/ 3009900 h 3048000"/>
              <a:gd name="connsiteX14" fmla="*/ 2200275 w 9410700"/>
              <a:gd name="connsiteY14" fmla="*/ 3000375 h 3048000"/>
              <a:gd name="connsiteX15" fmla="*/ 2276475 w 9410700"/>
              <a:gd name="connsiteY15" fmla="*/ 2981325 h 3048000"/>
              <a:gd name="connsiteX16" fmla="*/ 2333625 w 9410700"/>
              <a:gd name="connsiteY16" fmla="*/ 2971800 h 3048000"/>
              <a:gd name="connsiteX17" fmla="*/ 2457450 w 9410700"/>
              <a:gd name="connsiteY17" fmla="*/ 2924175 h 3048000"/>
              <a:gd name="connsiteX18" fmla="*/ 2571750 w 9410700"/>
              <a:gd name="connsiteY18" fmla="*/ 2886075 h 3048000"/>
              <a:gd name="connsiteX19" fmla="*/ 2647950 w 9410700"/>
              <a:gd name="connsiteY19" fmla="*/ 2867025 h 3048000"/>
              <a:gd name="connsiteX20" fmla="*/ 2705100 w 9410700"/>
              <a:gd name="connsiteY20" fmla="*/ 2857500 h 3048000"/>
              <a:gd name="connsiteX21" fmla="*/ 2819400 w 9410700"/>
              <a:gd name="connsiteY21" fmla="*/ 2828925 h 3048000"/>
              <a:gd name="connsiteX22" fmla="*/ 2867025 w 9410700"/>
              <a:gd name="connsiteY22" fmla="*/ 2809875 h 3048000"/>
              <a:gd name="connsiteX23" fmla="*/ 2905125 w 9410700"/>
              <a:gd name="connsiteY23" fmla="*/ 2800350 h 3048000"/>
              <a:gd name="connsiteX24" fmla="*/ 2943225 w 9410700"/>
              <a:gd name="connsiteY24" fmla="*/ 2781300 h 3048000"/>
              <a:gd name="connsiteX25" fmla="*/ 2981325 w 9410700"/>
              <a:gd name="connsiteY25" fmla="*/ 2771775 h 3048000"/>
              <a:gd name="connsiteX26" fmla="*/ 3009900 w 9410700"/>
              <a:gd name="connsiteY26" fmla="*/ 2762250 h 3048000"/>
              <a:gd name="connsiteX27" fmla="*/ 3048000 w 9410700"/>
              <a:gd name="connsiteY27" fmla="*/ 2752725 h 3048000"/>
              <a:gd name="connsiteX28" fmla="*/ 3248025 w 9410700"/>
              <a:gd name="connsiteY28" fmla="*/ 2686050 h 3048000"/>
              <a:gd name="connsiteX29" fmla="*/ 3295650 w 9410700"/>
              <a:gd name="connsiteY29" fmla="*/ 2657475 h 3048000"/>
              <a:gd name="connsiteX30" fmla="*/ 3362325 w 9410700"/>
              <a:gd name="connsiteY30" fmla="*/ 2628900 h 3048000"/>
              <a:gd name="connsiteX31" fmla="*/ 3429000 w 9410700"/>
              <a:gd name="connsiteY31" fmla="*/ 2590800 h 3048000"/>
              <a:gd name="connsiteX32" fmla="*/ 3457575 w 9410700"/>
              <a:gd name="connsiteY32" fmla="*/ 2581275 h 3048000"/>
              <a:gd name="connsiteX33" fmla="*/ 3495675 w 9410700"/>
              <a:gd name="connsiteY33" fmla="*/ 2562225 h 3048000"/>
              <a:gd name="connsiteX34" fmla="*/ 3524250 w 9410700"/>
              <a:gd name="connsiteY34" fmla="*/ 2552700 h 3048000"/>
              <a:gd name="connsiteX35" fmla="*/ 3600450 w 9410700"/>
              <a:gd name="connsiteY35" fmla="*/ 2524125 h 3048000"/>
              <a:gd name="connsiteX36" fmla="*/ 3714750 w 9410700"/>
              <a:gd name="connsiteY36" fmla="*/ 2486025 h 3048000"/>
              <a:gd name="connsiteX37" fmla="*/ 3857625 w 9410700"/>
              <a:gd name="connsiteY37" fmla="*/ 2419350 h 3048000"/>
              <a:gd name="connsiteX38" fmla="*/ 3924300 w 9410700"/>
              <a:gd name="connsiteY38" fmla="*/ 2390775 h 3048000"/>
              <a:gd name="connsiteX39" fmla="*/ 3971925 w 9410700"/>
              <a:gd name="connsiteY39" fmla="*/ 2362200 h 3048000"/>
              <a:gd name="connsiteX40" fmla="*/ 4048125 w 9410700"/>
              <a:gd name="connsiteY40" fmla="*/ 2343150 h 3048000"/>
              <a:gd name="connsiteX41" fmla="*/ 4238625 w 9410700"/>
              <a:gd name="connsiteY41" fmla="*/ 2276475 h 3048000"/>
              <a:gd name="connsiteX42" fmla="*/ 4305300 w 9410700"/>
              <a:gd name="connsiteY42" fmla="*/ 2238375 h 3048000"/>
              <a:gd name="connsiteX43" fmla="*/ 4371975 w 9410700"/>
              <a:gd name="connsiteY43" fmla="*/ 2190750 h 3048000"/>
              <a:gd name="connsiteX44" fmla="*/ 4419600 w 9410700"/>
              <a:gd name="connsiteY44" fmla="*/ 2171700 h 3048000"/>
              <a:gd name="connsiteX45" fmla="*/ 4486275 w 9410700"/>
              <a:gd name="connsiteY45" fmla="*/ 2133600 h 3048000"/>
              <a:gd name="connsiteX46" fmla="*/ 4533900 w 9410700"/>
              <a:gd name="connsiteY46" fmla="*/ 2114550 h 3048000"/>
              <a:gd name="connsiteX47" fmla="*/ 4619625 w 9410700"/>
              <a:gd name="connsiteY47" fmla="*/ 2076450 h 3048000"/>
              <a:gd name="connsiteX48" fmla="*/ 4648200 w 9410700"/>
              <a:gd name="connsiteY48" fmla="*/ 2057400 h 3048000"/>
              <a:gd name="connsiteX49" fmla="*/ 4686300 w 9410700"/>
              <a:gd name="connsiteY49" fmla="*/ 2038350 h 3048000"/>
              <a:gd name="connsiteX50" fmla="*/ 4724400 w 9410700"/>
              <a:gd name="connsiteY50" fmla="*/ 2000250 h 3048000"/>
              <a:gd name="connsiteX51" fmla="*/ 4857750 w 9410700"/>
              <a:gd name="connsiteY51" fmla="*/ 1905000 h 3048000"/>
              <a:gd name="connsiteX52" fmla="*/ 4914900 w 9410700"/>
              <a:gd name="connsiteY52" fmla="*/ 1866900 h 3048000"/>
              <a:gd name="connsiteX53" fmla="*/ 5038725 w 9410700"/>
              <a:gd name="connsiteY53" fmla="*/ 1800225 h 3048000"/>
              <a:gd name="connsiteX54" fmla="*/ 5076825 w 9410700"/>
              <a:gd name="connsiteY54" fmla="*/ 1790700 h 3048000"/>
              <a:gd name="connsiteX55" fmla="*/ 5114925 w 9410700"/>
              <a:gd name="connsiteY55" fmla="*/ 1762125 h 3048000"/>
              <a:gd name="connsiteX56" fmla="*/ 5162550 w 9410700"/>
              <a:gd name="connsiteY56" fmla="*/ 1752600 h 3048000"/>
              <a:gd name="connsiteX57" fmla="*/ 5276850 w 9410700"/>
              <a:gd name="connsiteY57" fmla="*/ 1714500 h 3048000"/>
              <a:gd name="connsiteX58" fmla="*/ 5334000 w 9410700"/>
              <a:gd name="connsiteY58" fmla="*/ 1695450 h 3048000"/>
              <a:gd name="connsiteX59" fmla="*/ 5467350 w 9410700"/>
              <a:gd name="connsiteY59" fmla="*/ 1657350 h 3048000"/>
              <a:gd name="connsiteX60" fmla="*/ 5505450 w 9410700"/>
              <a:gd name="connsiteY60" fmla="*/ 1638300 h 3048000"/>
              <a:gd name="connsiteX61" fmla="*/ 5562600 w 9410700"/>
              <a:gd name="connsiteY61" fmla="*/ 1619250 h 3048000"/>
              <a:gd name="connsiteX62" fmla="*/ 5695950 w 9410700"/>
              <a:gd name="connsiteY62" fmla="*/ 1600200 h 3048000"/>
              <a:gd name="connsiteX63" fmla="*/ 5829300 w 9410700"/>
              <a:gd name="connsiteY63" fmla="*/ 1571625 h 3048000"/>
              <a:gd name="connsiteX64" fmla="*/ 5876925 w 9410700"/>
              <a:gd name="connsiteY64" fmla="*/ 1552575 h 3048000"/>
              <a:gd name="connsiteX65" fmla="*/ 5915025 w 9410700"/>
              <a:gd name="connsiteY65" fmla="*/ 1543050 h 3048000"/>
              <a:gd name="connsiteX66" fmla="*/ 5953125 w 9410700"/>
              <a:gd name="connsiteY66" fmla="*/ 1524000 h 3048000"/>
              <a:gd name="connsiteX67" fmla="*/ 6000750 w 9410700"/>
              <a:gd name="connsiteY67" fmla="*/ 1504950 h 3048000"/>
              <a:gd name="connsiteX68" fmla="*/ 6038850 w 9410700"/>
              <a:gd name="connsiteY68" fmla="*/ 1476375 h 3048000"/>
              <a:gd name="connsiteX69" fmla="*/ 6172200 w 9410700"/>
              <a:gd name="connsiteY69" fmla="*/ 1400175 h 3048000"/>
              <a:gd name="connsiteX70" fmla="*/ 6248400 w 9410700"/>
              <a:gd name="connsiteY70" fmla="*/ 1362075 h 3048000"/>
              <a:gd name="connsiteX71" fmla="*/ 6334125 w 9410700"/>
              <a:gd name="connsiteY71" fmla="*/ 1323975 h 3048000"/>
              <a:gd name="connsiteX72" fmla="*/ 6400800 w 9410700"/>
              <a:gd name="connsiteY72" fmla="*/ 1285875 h 3048000"/>
              <a:gd name="connsiteX73" fmla="*/ 6600825 w 9410700"/>
              <a:gd name="connsiteY73" fmla="*/ 1190625 h 3048000"/>
              <a:gd name="connsiteX74" fmla="*/ 6734175 w 9410700"/>
              <a:gd name="connsiteY74" fmla="*/ 1123950 h 3048000"/>
              <a:gd name="connsiteX75" fmla="*/ 6838950 w 9410700"/>
              <a:gd name="connsiteY75" fmla="*/ 1076325 h 3048000"/>
              <a:gd name="connsiteX76" fmla="*/ 6943725 w 9410700"/>
              <a:gd name="connsiteY76" fmla="*/ 1019175 h 3048000"/>
              <a:gd name="connsiteX77" fmla="*/ 7010400 w 9410700"/>
              <a:gd name="connsiteY77" fmla="*/ 1000125 h 3048000"/>
              <a:gd name="connsiteX78" fmla="*/ 7086600 w 9410700"/>
              <a:gd name="connsiteY78" fmla="*/ 952500 h 3048000"/>
              <a:gd name="connsiteX79" fmla="*/ 7134225 w 9410700"/>
              <a:gd name="connsiteY79" fmla="*/ 942975 h 3048000"/>
              <a:gd name="connsiteX80" fmla="*/ 7267575 w 9410700"/>
              <a:gd name="connsiteY80" fmla="*/ 885825 h 3048000"/>
              <a:gd name="connsiteX81" fmla="*/ 7324725 w 9410700"/>
              <a:gd name="connsiteY81" fmla="*/ 857250 h 3048000"/>
              <a:gd name="connsiteX82" fmla="*/ 7362825 w 9410700"/>
              <a:gd name="connsiteY82" fmla="*/ 838200 h 3048000"/>
              <a:gd name="connsiteX83" fmla="*/ 7439025 w 9410700"/>
              <a:gd name="connsiteY83" fmla="*/ 819150 h 3048000"/>
              <a:gd name="connsiteX84" fmla="*/ 7477125 w 9410700"/>
              <a:gd name="connsiteY84" fmla="*/ 800100 h 3048000"/>
              <a:gd name="connsiteX85" fmla="*/ 7505700 w 9410700"/>
              <a:gd name="connsiteY85" fmla="*/ 790575 h 3048000"/>
              <a:gd name="connsiteX86" fmla="*/ 7553325 w 9410700"/>
              <a:gd name="connsiteY86" fmla="*/ 762000 h 3048000"/>
              <a:gd name="connsiteX87" fmla="*/ 7610475 w 9410700"/>
              <a:gd name="connsiteY87" fmla="*/ 733425 h 3048000"/>
              <a:gd name="connsiteX88" fmla="*/ 7658100 w 9410700"/>
              <a:gd name="connsiteY88" fmla="*/ 704850 h 3048000"/>
              <a:gd name="connsiteX89" fmla="*/ 7686675 w 9410700"/>
              <a:gd name="connsiteY89" fmla="*/ 685800 h 3048000"/>
              <a:gd name="connsiteX90" fmla="*/ 7734300 w 9410700"/>
              <a:gd name="connsiteY90" fmla="*/ 676275 h 3048000"/>
              <a:gd name="connsiteX91" fmla="*/ 7829550 w 9410700"/>
              <a:gd name="connsiteY91" fmla="*/ 628650 h 3048000"/>
              <a:gd name="connsiteX92" fmla="*/ 7896225 w 9410700"/>
              <a:gd name="connsiteY92" fmla="*/ 609600 h 3048000"/>
              <a:gd name="connsiteX93" fmla="*/ 7934325 w 9410700"/>
              <a:gd name="connsiteY93" fmla="*/ 590550 h 3048000"/>
              <a:gd name="connsiteX94" fmla="*/ 8039100 w 9410700"/>
              <a:gd name="connsiteY94" fmla="*/ 561975 h 3048000"/>
              <a:gd name="connsiteX95" fmla="*/ 8162925 w 9410700"/>
              <a:gd name="connsiteY95" fmla="*/ 504825 h 3048000"/>
              <a:gd name="connsiteX96" fmla="*/ 8248650 w 9410700"/>
              <a:gd name="connsiteY96" fmla="*/ 476250 h 3048000"/>
              <a:gd name="connsiteX97" fmla="*/ 8296275 w 9410700"/>
              <a:gd name="connsiteY97" fmla="*/ 457200 h 3048000"/>
              <a:gd name="connsiteX98" fmla="*/ 8362950 w 9410700"/>
              <a:gd name="connsiteY98" fmla="*/ 447675 h 3048000"/>
              <a:gd name="connsiteX99" fmla="*/ 8429625 w 9410700"/>
              <a:gd name="connsiteY99" fmla="*/ 419100 h 3048000"/>
              <a:gd name="connsiteX100" fmla="*/ 8543925 w 9410700"/>
              <a:gd name="connsiteY100" fmla="*/ 371475 h 3048000"/>
              <a:gd name="connsiteX101" fmla="*/ 8610600 w 9410700"/>
              <a:gd name="connsiteY101" fmla="*/ 352425 h 3048000"/>
              <a:gd name="connsiteX102" fmla="*/ 8686800 w 9410700"/>
              <a:gd name="connsiteY102" fmla="*/ 323850 h 3048000"/>
              <a:gd name="connsiteX103" fmla="*/ 8743950 w 9410700"/>
              <a:gd name="connsiteY103" fmla="*/ 314325 h 3048000"/>
              <a:gd name="connsiteX104" fmla="*/ 8782050 w 9410700"/>
              <a:gd name="connsiteY104" fmla="*/ 295275 h 3048000"/>
              <a:gd name="connsiteX105" fmla="*/ 8839200 w 9410700"/>
              <a:gd name="connsiteY105" fmla="*/ 276225 h 3048000"/>
              <a:gd name="connsiteX106" fmla="*/ 8867775 w 9410700"/>
              <a:gd name="connsiteY106" fmla="*/ 266700 h 3048000"/>
              <a:gd name="connsiteX107" fmla="*/ 8915400 w 9410700"/>
              <a:gd name="connsiteY107" fmla="*/ 247650 h 3048000"/>
              <a:gd name="connsiteX108" fmla="*/ 9048750 w 9410700"/>
              <a:gd name="connsiteY108" fmla="*/ 219075 h 3048000"/>
              <a:gd name="connsiteX109" fmla="*/ 9134475 w 9410700"/>
              <a:gd name="connsiteY109" fmla="*/ 180975 h 3048000"/>
              <a:gd name="connsiteX110" fmla="*/ 9172575 w 9410700"/>
              <a:gd name="connsiteY110" fmla="*/ 171450 h 3048000"/>
              <a:gd name="connsiteX111" fmla="*/ 9201150 w 9410700"/>
              <a:gd name="connsiteY111" fmla="*/ 161925 h 3048000"/>
              <a:gd name="connsiteX112" fmla="*/ 9239250 w 9410700"/>
              <a:gd name="connsiteY112" fmla="*/ 152400 h 3048000"/>
              <a:gd name="connsiteX113" fmla="*/ 9410700 w 9410700"/>
              <a:gd name="connsiteY113" fmla="*/ 0 h 3048000"/>
              <a:gd name="connsiteX0" fmla="*/ 0 w 10125075"/>
              <a:gd name="connsiteY0" fmla="*/ 3333750 h 3409950"/>
              <a:gd name="connsiteX1" fmla="*/ 171450 w 10125075"/>
              <a:gd name="connsiteY1" fmla="*/ 3314700 h 3409950"/>
              <a:gd name="connsiteX2" fmla="*/ 400050 w 10125075"/>
              <a:gd name="connsiteY2" fmla="*/ 3305175 h 3409950"/>
              <a:gd name="connsiteX3" fmla="*/ 695325 w 10125075"/>
              <a:gd name="connsiteY3" fmla="*/ 3314700 h 3409950"/>
              <a:gd name="connsiteX4" fmla="*/ 800100 w 10125075"/>
              <a:gd name="connsiteY4" fmla="*/ 3333750 h 3409950"/>
              <a:gd name="connsiteX5" fmla="*/ 933450 w 10125075"/>
              <a:gd name="connsiteY5" fmla="*/ 3343275 h 3409950"/>
              <a:gd name="connsiteX6" fmla="*/ 1028700 w 10125075"/>
              <a:gd name="connsiteY6" fmla="*/ 3362325 h 3409950"/>
              <a:gd name="connsiteX7" fmla="*/ 1066800 w 10125075"/>
              <a:gd name="connsiteY7" fmla="*/ 3371850 h 3409950"/>
              <a:gd name="connsiteX8" fmla="*/ 1190625 w 10125075"/>
              <a:gd name="connsiteY8" fmla="*/ 3381375 h 3409950"/>
              <a:gd name="connsiteX9" fmla="*/ 1333500 w 10125075"/>
              <a:gd name="connsiteY9" fmla="*/ 3400425 h 3409950"/>
              <a:gd name="connsiteX10" fmla="*/ 1409700 w 10125075"/>
              <a:gd name="connsiteY10" fmla="*/ 3409950 h 3409950"/>
              <a:gd name="connsiteX11" fmla="*/ 2019300 w 10125075"/>
              <a:gd name="connsiteY11" fmla="*/ 3400425 h 3409950"/>
              <a:gd name="connsiteX12" fmla="*/ 2076450 w 10125075"/>
              <a:gd name="connsiteY12" fmla="*/ 3381375 h 3409950"/>
              <a:gd name="connsiteX13" fmla="*/ 2124075 w 10125075"/>
              <a:gd name="connsiteY13" fmla="*/ 3371850 h 3409950"/>
              <a:gd name="connsiteX14" fmla="*/ 2200275 w 10125075"/>
              <a:gd name="connsiteY14" fmla="*/ 3362325 h 3409950"/>
              <a:gd name="connsiteX15" fmla="*/ 2276475 w 10125075"/>
              <a:gd name="connsiteY15" fmla="*/ 3343275 h 3409950"/>
              <a:gd name="connsiteX16" fmla="*/ 2333625 w 10125075"/>
              <a:gd name="connsiteY16" fmla="*/ 3333750 h 3409950"/>
              <a:gd name="connsiteX17" fmla="*/ 2457450 w 10125075"/>
              <a:gd name="connsiteY17" fmla="*/ 3286125 h 3409950"/>
              <a:gd name="connsiteX18" fmla="*/ 2571750 w 10125075"/>
              <a:gd name="connsiteY18" fmla="*/ 3248025 h 3409950"/>
              <a:gd name="connsiteX19" fmla="*/ 2647950 w 10125075"/>
              <a:gd name="connsiteY19" fmla="*/ 3228975 h 3409950"/>
              <a:gd name="connsiteX20" fmla="*/ 2705100 w 10125075"/>
              <a:gd name="connsiteY20" fmla="*/ 3219450 h 3409950"/>
              <a:gd name="connsiteX21" fmla="*/ 2819400 w 10125075"/>
              <a:gd name="connsiteY21" fmla="*/ 3190875 h 3409950"/>
              <a:gd name="connsiteX22" fmla="*/ 2867025 w 10125075"/>
              <a:gd name="connsiteY22" fmla="*/ 3171825 h 3409950"/>
              <a:gd name="connsiteX23" fmla="*/ 2905125 w 10125075"/>
              <a:gd name="connsiteY23" fmla="*/ 3162300 h 3409950"/>
              <a:gd name="connsiteX24" fmla="*/ 2943225 w 10125075"/>
              <a:gd name="connsiteY24" fmla="*/ 3143250 h 3409950"/>
              <a:gd name="connsiteX25" fmla="*/ 2981325 w 10125075"/>
              <a:gd name="connsiteY25" fmla="*/ 3133725 h 3409950"/>
              <a:gd name="connsiteX26" fmla="*/ 3009900 w 10125075"/>
              <a:gd name="connsiteY26" fmla="*/ 3124200 h 3409950"/>
              <a:gd name="connsiteX27" fmla="*/ 3048000 w 10125075"/>
              <a:gd name="connsiteY27" fmla="*/ 3114675 h 3409950"/>
              <a:gd name="connsiteX28" fmla="*/ 3248025 w 10125075"/>
              <a:gd name="connsiteY28" fmla="*/ 3048000 h 3409950"/>
              <a:gd name="connsiteX29" fmla="*/ 3295650 w 10125075"/>
              <a:gd name="connsiteY29" fmla="*/ 3019425 h 3409950"/>
              <a:gd name="connsiteX30" fmla="*/ 3362325 w 10125075"/>
              <a:gd name="connsiteY30" fmla="*/ 2990850 h 3409950"/>
              <a:gd name="connsiteX31" fmla="*/ 3429000 w 10125075"/>
              <a:gd name="connsiteY31" fmla="*/ 2952750 h 3409950"/>
              <a:gd name="connsiteX32" fmla="*/ 3457575 w 10125075"/>
              <a:gd name="connsiteY32" fmla="*/ 2943225 h 3409950"/>
              <a:gd name="connsiteX33" fmla="*/ 3495675 w 10125075"/>
              <a:gd name="connsiteY33" fmla="*/ 2924175 h 3409950"/>
              <a:gd name="connsiteX34" fmla="*/ 3524250 w 10125075"/>
              <a:gd name="connsiteY34" fmla="*/ 2914650 h 3409950"/>
              <a:gd name="connsiteX35" fmla="*/ 3600450 w 10125075"/>
              <a:gd name="connsiteY35" fmla="*/ 2886075 h 3409950"/>
              <a:gd name="connsiteX36" fmla="*/ 3714750 w 10125075"/>
              <a:gd name="connsiteY36" fmla="*/ 2847975 h 3409950"/>
              <a:gd name="connsiteX37" fmla="*/ 3857625 w 10125075"/>
              <a:gd name="connsiteY37" fmla="*/ 2781300 h 3409950"/>
              <a:gd name="connsiteX38" fmla="*/ 3924300 w 10125075"/>
              <a:gd name="connsiteY38" fmla="*/ 2752725 h 3409950"/>
              <a:gd name="connsiteX39" fmla="*/ 3971925 w 10125075"/>
              <a:gd name="connsiteY39" fmla="*/ 2724150 h 3409950"/>
              <a:gd name="connsiteX40" fmla="*/ 4048125 w 10125075"/>
              <a:gd name="connsiteY40" fmla="*/ 2705100 h 3409950"/>
              <a:gd name="connsiteX41" fmla="*/ 4238625 w 10125075"/>
              <a:gd name="connsiteY41" fmla="*/ 2638425 h 3409950"/>
              <a:gd name="connsiteX42" fmla="*/ 4305300 w 10125075"/>
              <a:gd name="connsiteY42" fmla="*/ 2600325 h 3409950"/>
              <a:gd name="connsiteX43" fmla="*/ 4371975 w 10125075"/>
              <a:gd name="connsiteY43" fmla="*/ 2552700 h 3409950"/>
              <a:gd name="connsiteX44" fmla="*/ 4419600 w 10125075"/>
              <a:gd name="connsiteY44" fmla="*/ 2533650 h 3409950"/>
              <a:gd name="connsiteX45" fmla="*/ 4486275 w 10125075"/>
              <a:gd name="connsiteY45" fmla="*/ 2495550 h 3409950"/>
              <a:gd name="connsiteX46" fmla="*/ 4533900 w 10125075"/>
              <a:gd name="connsiteY46" fmla="*/ 2476500 h 3409950"/>
              <a:gd name="connsiteX47" fmla="*/ 4619625 w 10125075"/>
              <a:gd name="connsiteY47" fmla="*/ 2438400 h 3409950"/>
              <a:gd name="connsiteX48" fmla="*/ 4648200 w 10125075"/>
              <a:gd name="connsiteY48" fmla="*/ 2419350 h 3409950"/>
              <a:gd name="connsiteX49" fmla="*/ 4686300 w 10125075"/>
              <a:gd name="connsiteY49" fmla="*/ 2400300 h 3409950"/>
              <a:gd name="connsiteX50" fmla="*/ 4724400 w 10125075"/>
              <a:gd name="connsiteY50" fmla="*/ 2362200 h 3409950"/>
              <a:gd name="connsiteX51" fmla="*/ 4857750 w 10125075"/>
              <a:gd name="connsiteY51" fmla="*/ 2266950 h 3409950"/>
              <a:gd name="connsiteX52" fmla="*/ 4914900 w 10125075"/>
              <a:gd name="connsiteY52" fmla="*/ 2228850 h 3409950"/>
              <a:gd name="connsiteX53" fmla="*/ 5038725 w 10125075"/>
              <a:gd name="connsiteY53" fmla="*/ 2162175 h 3409950"/>
              <a:gd name="connsiteX54" fmla="*/ 5076825 w 10125075"/>
              <a:gd name="connsiteY54" fmla="*/ 2152650 h 3409950"/>
              <a:gd name="connsiteX55" fmla="*/ 5114925 w 10125075"/>
              <a:gd name="connsiteY55" fmla="*/ 2124075 h 3409950"/>
              <a:gd name="connsiteX56" fmla="*/ 5162550 w 10125075"/>
              <a:gd name="connsiteY56" fmla="*/ 2114550 h 3409950"/>
              <a:gd name="connsiteX57" fmla="*/ 5276850 w 10125075"/>
              <a:gd name="connsiteY57" fmla="*/ 2076450 h 3409950"/>
              <a:gd name="connsiteX58" fmla="*/ 5334000 w 10125075"/>
              <a:gd name="connsiteY58" fmla="*/ 2057400 h 3409950"/>
              <a:gd name="connsiteX59" fmla="*/ 5467350 w 10125075"/>
              <a:gd name="connsiteY59" fmla="*/ 2019300 h 3409950"/>
              <a:gd name="connsiteX60" fmla="*/ 5505450 w 10125075"/>
              <a:gd name="connsiteY60" fmla="*/ 2000250 h 3409950"/>
              <a:gd name="connsiteX61" fmla="*/ 5562600 w 10125075"/>
              <a:gd name="connsiteY61" fmla="*/ 1981200 h 3409950"/>
              <a:gd name="connsiteX62" fmla="*/ 5695950 w 10125075"/>
              <a:gd name="connsiteY62" fmla="*/ 1962150 h 3409950"/>
              <a:gd name="connsiteX63" fmla="*/ 5829300 w 10125075"/>
              <a:gd name="connsiteY63" fmla="*/ 1933575 h 3409950"/>
              <a:gd name="connsiteX64" fmla="*/ 5876925 w 10125075"/>
              <a:gd name="connsiteY64" fmla="*/ 1914525 h 3409950"/>
              <a:gd name="connsiteX65" fmla="*/ 5915025 w 10125075"/>
              <a:gd name="connsiteY65" fmla="*/ 1905000 h 3409950"/>
              <a:gd name="connsiteX66" fmla="*/ 5953125 w 10125075"/>
              <a:gd name="connsiteY66" fmla="*/ 1885950 h 3409950"/>
              <a:gd name="connsiteX67" fmla="*/ 6000750 w 10125075"/>
              <a:gd name="connsiteY67" fmla="*/ 1866900 h 3409950"/>
              <a:gd name="connsiteX68" fmla="*/ 6038850 w 10125075"/>
              <a:gd name="connsiteY68" fmla="*/ 1838325 h 3409950"/>
              <a:gd name="connsiteX69" fmla="*/ 6172200 w 10125075"/>
              <a:gd name="connsiteY69" fmla="*/ 1762125 h 3409950"/>
              <a:gd name="connsiteX70" fmla="*/ 6248400 w 10125075"/>
              <a:gd name="connsiteY70" fmla="*/ 1724025 h 3409950"/>
              <a:gd name="connsiteX71" fmla="*/ 6334125 w 10125075"/>
              <a:gd name="connsiteY71" fmla="*/ 1685925 h 3409950"/>
              <a:gd name="connsiteX72" fmla="*/ 6400800 w 10125075"/>
              <a:gd name="connsiteY72" fmla="*/ 1647825 h 3409950"/>
              <a:gd name="connsiteX73" fmla="*/ 6600825 w 10125075"/>
              <a:gd name="connsiteY73" fmla="*/ 1552575 h 3409950"/>
              <a:gd name="connsiteX74" fmla="*/ 6734175 w 10125075"/>
              <a:gd name="connsiteY74" fmla="*/ 1485900 h 3409950"/>
              <a:gd name="connsiteX75" fmla="*/ 6838950 w 10125075"/>
              <a:gd name="connsiteY75" fmla="*/ 1438275 h 3409950"/>
              <a:gd name="connsiteX76" fmla="*/ 6943725 w 10125075"/>
              <a:gd name="connsiteY76" fmla="*/ 1381125 h 3409950"/>
              <a:gd name="connsiteX77" fmla="*/ 7010400 w 10125075"/>
              <a:gd name="connsiteY77" fmla="*/ 1362075 h 3409950"/>
              <a:gd name="connsiteX78" fmla="*/ 7086600 w 10125075"/>
              <a:gd name="connsiteY78" fmla="*/ 1314450 h 3409950"/>
              <a:gd name="connsiteX79" fmla="*/ 7134225 w 10125075"/>
              <a:gd name="connsiteY79" fmla="*/ 1304925 h 3409950"/>
              <a:gd name="connsiteX80" fmla="*/ 7267575 w 10125075"/>
              <a:gd name="connsiteY80" fmla="*/ 1247775 h 3409950"/>
              <a:gd name="connsiteX81" fmla="*/ 7324725 w 10125075"/>
              <a:gd name="connsiteY81" fmla="*/ 1219200 h 3409950"/>
              <a:gd name="connsiteX82" fmla="*/ 7362825 w 10125075"/>
              <a:gd name="connsiteY82" fmla="*/ 1200150 h 3409950"/>
              <a:gd name="connsiteX83" fmla="*/ 7439025 w 10125075"/>
              <a:gd name="connsiteY83" fmla="*/ 1181100 h 3409950"/>
              <a:gd name="connsiteX84" fmla="*/ 7477125 w 10125075"/>
              <a:gd name="connsiteY84" fmla="*/ 1162050 h 3409950"/>
              <a:gd name="connsiteX85" fmla="*/ 7505700 w 10125075"/>
              <a:gd name="connsiteY85" fmla="*/ 1152525 h 3409950"/>
              <a:gd name="connsiteX86" fmla="*/ 7553325 w 10125075"/>
              <a:gd name="connsiteY86" fmla="*/ 1123950 h 3409950"/>
              <a:gd name="connsiteX87" fmla="*/ 7610475 w 10125075"/>
              <a:gd name="connsiteY87" fmla="*/ 1095375 h 3409950"/>
              <a:gd name="connsiteX88" fmla="*/ 7658100 w 10125075"/>
              <a:gd name="connsiteY88" fmla="*/ 1066800 h 3409950"/>
              <a:gd name="connsiteX89" fmla="*/ 7686675 w 10125075"/>
              <a:gd name="connsiteY89" fmla="*/ 1047750 h 3409950"/>
              <a:gd name="connsiteX90" fmla="*/ 7734300 w 10125075"/>
              <a:gd name="connsiteY90" fmla="*/ 1038225 h 3409950"/>
              <a:gd name="connsiteX91" fmla="*/ 7829550 w 10125075"/>
              <a:gd name="connsiteY91" fmla="*/ 990600 h 3409950"/>
              <a:gd name="connsiteX92" fmla="*/ 7896225 w 10125075"/>
              <a:gd name="connsiteY92" fmla="*/ 971550 h 3409950"/>
              <a:gd name="connsiteX93" fmla="*/ 7934325 w 10125075"/>
              <a:gd name="connsiteY93" fmla="*/ 952500 h 3409950"/>
              <a:gd name="connsiteX94" fmla="*/ 8039100 w 10125075"/>
              <a:gd name="connsiteY94" fmla="*/ 923925 h 3409950"/>
              <a:gd name="connsiteX95" fmla="*/ 8162925 w 10125075"/>
              <a:gd name="connsiteY95" fmla="*/ 866775 h 3409950"/>
              <a:gd name="connsiteX96" fmla="*/ 8248650 w 10125075"/>
              <a:gd name="connsiteY96" fmla="*/ 838200 h 3409950"/>
              <a:gd name="connsiteX97" fmla="*/ 8296275 w 10125075"/>
              <a:gd name="connsiteY97" fmla="*/ 819150 h 3409950"/>
              <a:gd name="connsiteX98" fmla="*/ 8362950 w 10125075"/>
              <a:gd name="connsiteY98" fmla="*/ 809625 h 3409950"/>
              <a:gd name="connsiteX99" fmla="*/ 8429625 w 10125075"/>
              <a:gd name="connsiteY99" fmla="*/ 781050 h 3409950"/>
              <a:gd name="connsiteX100" fmla="*/ 8543925 w 10125075"/>
              <a:gd name="connsiteY100" fmla="*/ 733425 h 3409950"/>
              <a:gd name="connsiteX101" fmla="*/ 8610600 w 10125075"/>
              <a:gd name="connsiteY101" fmla="*/ 714375 h 3409950"/>
              <a:gd name="connsiteX102" fmla="*/ 8686800 w 10125075"/>
              <a:gd name="connsiteY102" fmla="*/ 685800 h 3409950"/>
              <a:gd name="connsiteX103" fmla="*/ 8743950 w 10125075"/>
              <a:gd name="connsiteY103" fmla="*/ 676275 h 3409950"/>
              <a:gd name="connsiteX104" fmla="*/ 8782050 w 10125075"/>
              <a:gd name="connsiteY104" fmla="*/ 657225 h 3409950"/>
              <a:gd name="connsiteX105" fmla="*/ 8839200 w 10125075"/>
              <a:gd name="connsiteY105" fmla="*/ 638175 h 3409950"/>
              <a:gd name="connsiteX106" fmla="*/ 8867775 w 10125075"/>
              <a:gd name="connsiteY106" fmla="*/ 628650 h 3409950"/>
              <a:gd name="connsiteX107" fmla="*/ 8915400 w 10125075"/>
              <a:gd name="connsiteY107" fmla="*/ 609600 h 3409950"/>
              <a:gd name="connsiteX108" fmla="*/ 9048750 w 10125075"/>
              <a:gd name="connsiteY108" fmla="*/ 581025 h 3409950"/>
              <a:gd name="connsiteX109" fmla="*/ 9134475 w 10125075"/>
              <a:gd name="connsiteY109" fmla="*/ 542925 h 3409950"/>
              <a:gd name="connsiteX110" fmla="*/ 9172575 w 10125075"/>
              <a:gd name="connsiteY110" fmla="*/ 533400 h 3409950"/>
              <a:gd name="connsiteX111" fmla="*/ 9201150 w 10125075"/>
              <a:gd name="connsiteY111" fmla="*/ 523875 h 3409950"/>
              <a:gd name="connsiteX112" fmla="*/ 9239250 w 10125075"/>
              <a:gd name="connsiteY112" fmla="*/ 514350 h 3409950"/>
              <a:gd name="connsiteX113" fmla="*/ 10125075 w 10125075"/>
              <a:gd name="connsiteY113" fmla="*/ 0 h 340995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172575 w 10563225"/>
              <a:gd name="connsiteY110" fmla="*/ 742950 h 3619500"/>
              <a:gd name="connsiteX111" fmla="*/ 9201150 w 10563225"/>
              <a:gd name="connsiteY111" fmla="*/ 733425 h 3619500"/>
              <a:gd name="connsiteX112" fmla="*/ 9239250 w 10563225"/>
              <a:gd name="connsiteY112" fmla="*/ 723900 h 3619500"/>
              <a:gd name="connsiteX113" fmla="*/ 10563225 w 10563225"/>
              <a:gd name="connsiteY11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172575 w 10563225"/>
              <a:gd name="connsiteY110" fmla="*/ 742950 h 3619500"/>
              <a:gd name="connsiteX111" fmla="*/ 9201150 w 10563225"/>
              <a:gd name="connsiteY111" fmla="*/ 733425 h 3619500"/>
              <a:gd name="connsiteX112" fmla="*/ 10563225 w 10563225"/>
              <a:gd name="connsiteY11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201150 w 10563225"/>
              <a:gd name="connsiteY110" fmla="*/ 733425 h 3619500"/>
              <a:gd name="connsiteX111" fmla="*/ 10563225 w 10563225"/>
              <a:gd name="connsiteY11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134475 w 10563225"/>
              <a:gd name="connsiteY108" fmla="*/ 752475 h 3619500"/>
              <a:gd name="connsiteX109" fmla="*/ 9201150 w 10563225"/>
              <a:gd name="connsiteY109" fmla="*/ 733425 h 3619500"/>
              <a:gd name="connsiteX110" fmla="*/ 10563225 w 10563225"/>
              <a:gd name="connsiteY11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67775 w 10563225"/>
              <a:gd name="connsiteY105" fmla="*/ 838200 h 3619500"/>
              <a:gd name="connsiteX106" fmla="*/ 8915400 w 10563225"/>
              <a:gd name="connsiteY106" fmla="*/ 819150 h 3619500"/>
              <a:gd name="connsiteX107" fmla="*/ 9134475 w 10563225"/>
              <a:gd name="connsiteY107" fmla="*/ 752475 h 3619500"/>
              <a:gd name="connsiteX108" fmla="*/ 9201150 w 10563225"/>
              <a:gd name="connsiteY108" fmla="*/ 733425 h 3619500"/>
              <a:gd name="connsiteX109" fmla="*/ 10563225 w 10563225"/>
              <a:gd name="connsiteY109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867775 w 10563225"/>
              <a:gd name="connsiteY104" fmla="*/ 838200 h 3619500"/>
              <a:gd name="connsiteX105" fmla="*/ 8915400 w 10563225"/>
              <a:gd name="connsiteY105" fmla="*/ 819150 h 3619500"/>
              <a:gd name="connsiteX106" fmla="*/ 9134475 w 10563225"/>
              <a:gd name="connsiteY106" fmla="*/ 752475 h 3619500"/>
              <a:gd name="connsiteX107" fmla="*/ 9201150 w 10563225"/>
              <a:gd name="connsiteY107" fmla="*/ 733425 h 3619500"/>
              <a:gd name="connsiteX108" fmla="*/ 10563225 w 10563225"/>
              <a:gd name="connsiteY108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867775 w 10563225"/>
              <a:gd name="connsiteY103" fmla="*/ 838200 h 3619500"/>
              <a:gd name="connsiteX104" fmla="*/ 8915400 w 10563225"/>
              <a:gd name="connsiteY104" fmla="*/ 819150 h 3619500"/>
              <a:gd name="connsiteX105" fmla="*/ 9134475 w 10563225"/>
              <a:gd name="connsiteY105" fmla="*/ 752475 h 3619500"/>
              <a:gd name="connsiteX106" fmla="*/ 9201150 w 10563225"/>
              <a:gd name="connsiteY106" fmla="*/ 733425 h 3619500"/>
              <a:gd name="connsiteX107" fmla="*/ 10563225 w 10563225"/>
              <a:gd name="connsiteY107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610600 w 10563225"/>
              <a:gd name="connsiteY100" fmla="*/ 923925 h 3619500"/>
              <a:gd name="connsiteX101" fmla="*/ 8686800 w 10563225"/>
              <a:gd name="connsiteY101" fmla="*/ 895350 h 3619500"/>
              <a:gd name="connsiteX102" fmla="*/ 8867775 w 10563225"/>
              <a:gd name="connsiteY102" fmla="*/ 838200 h 3619500"/>
              <a:gd name="connsiteX103" fmla="*/ 8915400 w 10563225"/>
              <a:gd name="connsiteY103" fmla="*/ 819150 h 3619500"/>
              <a:gd name="connsiteX104" fmla="*/ 9134475 w 10563225"/>
              <a:gd name="connsiteY104" fmla="*/ 752475 h 3619500"/>
              <a:gd name="connsiteX105" fmla="*/ 9201150 w 10563225"/>
              <a:gd name="connsiteY105" fmla="*/ 733425 h 3619500"/>
              <a:gd name="connsiteX106" fmla="*/ 10563225 w 10563225"/>
              <a:gd name="connsiteY106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610600 w 10563225"/>
              <a:gd name="connsiteY99" fmla="*/ 923925 h 3619500"/>
              <a:gd name="connsiteX100" fmla="*/ 8686800 w 10563225"/>
              <a:gd name="connsiteY100" fmla="*/ 895350 h 3619500"/>
              <a:gd name="connsiteX101" fmla="*/ 8867775 w 10563225"/>
              <a:gd name="connsiteY101" fmla="*/ 838200 h 3619500"/>
              <a:gd name="connsiteX102" fmla="*/ 8915400 w 10563225"/>
              <a:gd name="connsiteY102" fmla="*/ 819150 h 3619500"/>
              <a:gd name="connsiteX103" fmla="*/ 9134475 w 10563225"/>
              <a:gd name="connsiteY103" fmla="*/ 752475 h 3619500"/>
              <a:gd name="connsiteX104" fmla="*/ 9201150 w 10563225"/>
              <a:gd name="connsiteY104" fmla="*/ 733425 h 3619500"/>
              <a:gd name="connsiteX105" fmla="*/ 10563225 w 10563225"/>
              <a:gd name="connsiteY105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362950 w 10563225"/>
              <a:gd name="connsiteY97" fmla="*/ 1019175 h 3619500"/>
              <a:gd name="connsiteX98" fmla="*/ 8610600 w 10563225"/>
              <a:gd name="connsiteY98" fmla="*/ 923925 h 3619500"/>
              <a:gd name="connsiteX99" fmla="*/ 8686800 w 10563225"/>
              <a:gd name="connsiteY99" fmla="*/ 895350 h 3619500"/>
              <a:gd name="connsiteX100" fmla="*/ 8867775 w 10563225"/>
              <a:gd name="connsiteY100" fmla="*/ 838200 h 3619500"/>
              <a:gd name="connsiteX101" fmla="*/ 8915400 w 10563225"/>
              <a:gd name="connsiteY101" fmla="*/ 819150 h 3619500"/>
              <a:gd name="connsiteX102" fmla="*/ 9134475 w 10563225"/>
              <a:gd name="connsiteY102" fmla="*/ 752475 h 3619500"/>
              <a:gd name="connsiteX103" fmla="*/ 9201150 w 10563225"/>
              <a:gd name="connsiteY103" fmla="*/ 733425 h 3619500"/>
              <a:gd name="connsiteX104" fmla="*/ 10563225 w 10563225"/>
              <a:gd name="connsiteY104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362950 w 10563225"/>
              <a:gd name="connsiteY96" fmla="*/ 1019175 h 3619500"/>
              <a:gd name="connsiteX97" fmla="*/ 8610600 w 10563225"/>
              <a:gd name="connsiteY97" fmla="*/ 923925 h 3619500"/>
              <a:gd name="connsiteX98" fmla="*/ 8686800 w 10563225"/>
              <a:gd name="connsiteY98" fmla="*/ 895350 h 3619500"/>
              <a:gd name="connsiteX99" fmla="*/ 8867775 w 10563225"/>
              <a:gd name="connsiteY99" fmla="*/ 838200 h 3619500"/>
              <a:gd name="connsiteX100" fmla="*/ 8915400 w 10563225"/>
              <a:gd name="connsiteY100" fmla="*/ 819150 h 3619500"/>
              <a:gd name="connsiteX101" fmla="*/ 9134475 w 10563225"/>
              <a:gd name="connsiteY101" fmla="*/ 752475 h 3619500"/>
              <a:gd name="connsiteX102" fmla="*/ 9201150 w 10563225"/>
              <a:gd name="connsiteY102" fmla="*/ 733425 h 3619500"/>
              <a:gd name="connsiteX103" fmla="*/ 10563225 w 10563225"/>
              <a:gd name="connsiteY10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362950 w 10563225"/>
              <a:gd name="connsiteY95" fmla="*/ 1019175 h 3619500"/>
              <a:gd name="connsiteX96" fmla="*/ 8610600 w 10563225"/>
              <a:gd name="connsiteY96" fmla="*/ 923925 h 3619500"/>
              <a:gd name="connsiteX97" fmla="*/ 8686800 w 10563225"/>
              <a:gd name="connsiteY97" fmla="*/ 895350 h 3619500"/>
              <a:gd name="connsiteX98" fmla="*/ 8867775 w 10563225"/>
              <a:gd name="connsiteY98" fmla="*/ 838200 h 3619500"/>
              <a:gd name="connsiteX99" fmla="*/ 8915400 w 10563225"/>
              <a:gd name="connsiteY99" fmla="*/ 819150 h 3619500"/>
              <a:gd name="connsiteX100" fmla="*/ 9134475 w 10563225"/>
              <a:gd name="connsiteY100" fmla="*/ 752475 h 3619500"/>
              <a:gd name="connsiteX101" fmla="*/ 9201150 w 10563225"/>
              <a:gd name="connsiteY101" fmla="*/ 733425 h 3619500"/>
              <a:gd name="connsiteX102" fmla="*/ 10563225 w 10563225"/>
              <a:gd name="connsiteY10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362950 w 10563225"/>
              <a:gd name="connsiteY94" fmla="*/ 1019175 h 3619500"/>
              <a:gd name="connsiteX95" fmla="*/ 8610600 w 10563225"/>
              <a:gd name="connsiteY95" fmla="*/ 923925 h 3619500"/>
              <a:gd name="connsiteX96" fmla="*/ 8686800 w 10563225"/>
              <a:gd name="connsiteY96" fmla="*/ 895350 h 3619500"/>
              <a:gd name="connsiteX97" fmla="*/ 8867775 w 10563225"/>
              <a:gd name="connsiteY97" fmla="*/ 838200 h 3619500"/>
              <a:gd name="connsiteX98" fmla="*/ 8915400 w 10563225"/>
              <a:gd name="connsiteY98" fmla="*/ 819150 h 3619500"/>
              <a:gd name="connsiteX99" fmla="*/ 9134475 w 10563225"/>
              <a:gd name="connsiteY99" fmla="*/ 752475 h 3619500"/>
              <a:gd name="connsiteX100" fmla="*/ 9201150 w 10563225"/>
              <a:gd name="connsiteY100" fmla="*/ 733425 h 3619500"/>
              <a:gd name="connsiteX101" fmla="*/ 10563225 w 10563225"/>
              <a:gd name="connsiteY10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934325 w 10563225"/>
              <a:gd name="connsiteY92" fmla="*/ 1162050 h 3619500"/>
              <a:gd name="connsiteX93" fmla="*/ 8362950 w 10563225"/>
              <a:gd name="connsiteY93" fmla="*/ 1019175 h 3619500"/>
              <a:gd name="connsiteX94" fmla="*/ 8610600 w 10563225"/>
              <a:gd name="connsiteY94" fmla="*/ 923925 h 3619500"/>
              <a:gd name="connsiteX95" fmla="*/ 8686800 w 10563225"/>
              <a:gd name="connsiteY95" fmla="*/ 895350 h 3619500"/>
              <a:gd name="connsiteX96" fmla="*/ 8867775 w 10563225"/>
              <a:gd name="connsiteY96" fmla="*/ 838200 h 3619500"/>
              <a:gd name="connsiteX97" fmla="*/ 8915400 w 10563225"/>
              <a:gd name="connsiteY97" fmla="*/ 819150 h 3619500"/>
              <a:gd name="connsiteX98" fmla="*/ 9134475 w 10563225"/>
              <a:gd name="connsiteY98" fmla="*/ 752475 h 3619500"/>
              <a:gd name="connsiteX99" fmla="*/ 9201150 w 10563225"/>
              <a:gd name="connsiteY99" fmla="*/ 733425 h 3619500"/>
              <a:gd name="connsiteX100" fmla="*/ 10563225 w 10563225"/>
              <a:gd name="connsiteY10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829550 w 10563225"/>
              <a:gd name="connsiteY90" fmla="*/ 1200150 h 3619500"/>
              <a:gd name="connsiteX91" fmla="*/ 7934325 w 10563225"/>
              <a:gd name="connsiteY91" fmla="*/ 1162050 h 3619500"/>
              <a:gd name="connsiteX92" fmla="*/ 8362950 w 10563225"/>
              <a:gd name="connsiteY92" fmla="*/ 1019175 h 3619500"/>
              <a:gd name="connsiteX93" fmla="*/ 8610600 w 10563225"/>
              <a:gd name="connsiteY93" fmla="*/ 923925 h 3619500"/>
              <a:gd name="connsiteX94" fmla="*/ 8686800 w 10563225"/>
              <a:gd name="connsiteY94" fmla="*/ 895350 h 3619500"/>
              <a:gd name="connsiteX95" fmla="*/ 8867775 w 10563225"/>
              <a:gd name="connsiteY95" fmla="*/ 838200 h 3619500"/>
              <a:gd name="connsiteX96" fmla="*/ 8915400 w 10563225"/>
              <a:gd name="connsiteY96" fmla="*/ 819150 h 3619500"/>
              <a:gd name="connsiteX97" fmla="*/ 9134475 w 10563225"/>
              <a:gd name="connsiteY97" fmla="*/ 752475 h 3619500"/>
              <a:gd name="connsiteX98" fmla="*/ 9201150 w 10563225"/>
              <a:gd name="connsiteY98" fmla="*/ 733425 h 3619500"/>
              <a:gd name="connsiteX99" fmla="*/ 10563225 w 10563225"/>
              <a:gd name="connsiteY99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829550 w 10563225"/>
              <a:gd name="connsiteY89" fmla="*/ 1200150 h 3619500"/>
              <a:gd name="connsiteX90" fmla="*/ 7934325 w 10563225"/>
              <a:gd name="connsiteY90" fmla="*/ 1162050 h 3619500"/>
              <a:gd name="connsiteX91" fmla="*/ 8362950 w 10563225"/>
              <a:gd name="connsiteY91" fmla="*/ 1019175 h 3619500"/>
              <a:gd name="connsiteX92" fmla="*/ 8610600 w 10563225"/>
              <a:gd name="connsiteY92" fmla="*/ 923925 h 3619500"/>
              <a:gd name="connsiteX93" fmla="*/ 8686800 w 10563225"/>
              <a:gd name="connsiteY93" fmla="*/ 895350 h 3619500"/>
              <a:gd name="connsiteX94" fmla="*/ 8867775 w 10563225"/>
              <a:gd name="connsiteY94" fmla="*/ 838200 h 3619500"/>
              <a:gd name="connsiteX95" fmla="*/ 8915400 w 10563225"/>
              <a:gd name="connsiteY95" fmla="*/ 819150 h 3619500"/>
              <a:gd name="connsiteX96" fmla="*/ 9134475 w 10563225"/>
              <a:gd name="connsiteY96" fmla="*/ 752475 h 3619500"/>
              <a:gd name="connsiteX97" fmla="*/ 9201150 w 10563225"/>
              <a:gd name="connsiteY97" fmla="*/ 733425 h 3619500"/>
              <a:gd name="connsiteX98" fmla="*/ 10563225 w 10563225"/>
              <a:gd name="connsiteY98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58100 w 10563225"/>
              <a:gd name="connsiteY87" fmla="*/ 1276350 h 3619500"/>
              <a:gd name="connsiteX88" fmla="*/ 7829550 w 10563225"/>
              <a:gd name="connsiteY88" fmla="*/ 1200150 h 3619500"/>
              <a:gd name="connsiteX89" fmla="*/ 7934325 w 10563225"/>
              <a:gd name="connsiteY89" fmla="*/ 1162050 h 3619500"/>
              <a:gd name="connsiteX90" fmla="*/ 8362950 w 10563225"/>
              <a:gd name="connsiteY90" fmla="*/ 1019175 h 3619500"/>
              <a:gd name="connsiteX91" fmla="*/ 8610600 w 10563225"/>
              <a:gd name="connsiteY91" fmla="*/ 923925 h 3619500"/>
              <a:gd name="connsiteX92" fmla="*/ 8686800 w 10563225"/>
              <a:gd name="connsiteY92" fmla="*/ 895350 h 3619500"/>
              <a:gd name="connsiteX93" fmla="*/ 8867775 w 10563225"/>
              <a:gd name="connsiteY93" fmla="*/ 838200 h 3619500"/>
              <a:gd name="connsiteX94" fmla="*/ 8915400 w 10563225"/>
              <a:gd name="connsiteY94" fmla="*/ 819150 h 3619500"/>
              <a:gd name="connsiteX95" fmla="*/ 9134475 w 10563225"/>
              <a:gd name="connsiteY95" fmla="*/ 752475 h 3619500"/>
              <a:gd name="connsiteX96" fmla="*/ 9201150 w 10563225"/>
              <a:gd name="connsiteY96" fmla="*/ 733425 h 3619500"/>
              <a:gd name="connsiteX97" fmla="*/ 10563225 w 10563225"/>
              <a:gd name="connsiteY97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658100 w 10563225"/>
              <a:gd name="connsiteY86" fmla="*/ 1276350 h 3619500"/>
              <a:gd name="connsiteX87" fmla="*/ 7829550 w 10563225"/>
              <a:gd name="connsiteY87" fmla="*/ 1200150 h 3619500"/>
              <a:gd name="connsiteX88" fmla="*/ 7934325 w 10563225"/>
              <a:gd name="connsiteY88" fmla="*/ 1162050 h 3619500"/>
              <a:gd name="connsiteX89" fmla="*/ 8362950 w 10563225"/>
              <a:gd name="connsiteY89" fmla="*/ 1019175 h 3619500"/>
              <a:gd name="connsiteX90" fmla="*/ 8610600 w 10563225"/>
              <a:gd name="connsiteY90" fmla="*/ 923925 h 3619500"/>
              <a:gd name="connsiteX91" fmla="*/ 8686800 w 10563225"/>
              <a:gd name="connsiteY91" fmla="*/ 895350 h 3619500"/>
              <a:gd name="connsiteX92" fmla="*/ 8867775 w 10563225"/>
              <a:gd name="connsiteY92" fmla="*/ 838200 h 3619500"/>
              <a:gd name="connsiteX93" fmla="*/ 8915400 w 10563225"/>
              <a:gd name="connsiteY93" fmla="*/ 819150 h 3619500"/>
              <a:gd name="connsiteX94" fmla="*/ 9134475 w 10563225"/>
              <a:gd name="connsiteY94" fmla="*/ 752475 h 3619500"/>
              <a:gd name="connsiteX95" fmla="*/ 9201150 w 10563225"/>
              <a:gd name="connsiteY95" fmla="*/ 733425 h 3619500"/>
              <a:gd name="connsiteX96" fmla="*/ 10563225 w 10563225"/>
              <a:gd name="connsiteY96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658100 w 10563225"/>
              <a:gd name="connsiteY85" fmla="*/ 1276350 h 3619500"/>
              <a:gd name="connsiteX86" fmla="*/ 7829550 w 10563225"/>
              <a:gd name="connsiteY86" fmla="*/ 1200150 h 3619500"/>
              <a:gd name="connsiteX87" fmla="*/ 7934325 w 10563225"/>
              <a:gd name="connsiteY87" fmla="*/ 1162050 h 3619500"/>
              <a:gd name="connsiteX88" fmla="*/ 8362950 w 10563225"/>
              <a:gd name="connsiteY88" fmla="*/ 1019175 h 3619500"/>
              <a:gd name="connsiteX89" fmla="*/ 8610600 w 10563225"/>
              <a:gd name="connsiteY89" fmla="*/ 923925 h 3619500"/>
              <a:gd name="connsiteX90" fmla="*/ 8686800 w 10563225"/>
              <a:gd name="connsiteY90" fmla="*/ 895350 h 3619500"/>
              <a:gd name="connsiteX91" fmla="*/ 8867775 w 10563225"/>
              <a:gd name="connsiteY91" fmla="*/ 838200 h 3619500"/>
              <a:gd name="connsiteX92" fmla="*/ 8915400 w 10563225"/>
              <a:gd name="connsiteY92" fmla="*/ 819150 h 3619500"/>
              <a:gd name="connsiteX93" fmla="*/ 9134475 w 10563225"/>
              <a:gd name="connsiteY93" fmla="*/ 752475 h 3619500"/>
              <a:gd name="connsiteX94" fmla="*/ 9201150 w 10563225"/>
              <a:gd name="connsiteY94" fmla="*/ 733425 h 3619500"/>
              <a:gd name="connsiteX95" fmla="*/ 10563225 w 10563225"/>
              <a:gd name="connsiteY95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658100 w 10563225"/>
              <a:gd name="connsiteY84" fmla="*/ 1276350 h 3619500"/>
              <a:gd name="connsiteX85" fmla="*/ 7829550 w 10563225"/>
              <a:gd name="connsiteY85" fmla="*/ 1200150 h 3619500"/>
              <a:gd name="connsiteX86" fmla="*/ 7934325 w 10563225"/>
              <a:gd name="connsiteY86" fmla="*/ 1162050 h 3619500"/>
              <a:gd name="connsiteX87" fmla="*/ 8362950 w 10563225"/>
              <a:gd name="connsiteY87" fmla="*/ 1019175 h 3619500"/>
              <a:gd name="connsiteX88" fmla="*/ 8610600 w 10563225"/>
              <a:gd name="connsiteY88" fmla="*/ 923925 h 3619500"/>
              <a:gd name="connsiteX89" fmla="*/ 8686800 w 10563225"/>
              <a:gd name="connsiteY89" fmla="*/ 895350 h 3619500"/>
              <a:gd name="connsiteX90" fmla="*/ 8867775 w 10563225"/>
              <a:gd name="connsiteY90" fmla="*/ 838200 h 3619500"/>
              <a:gd name="connsiteX91" fmla="*/ 8915400 w 10563225"/>
              <a:gd name="connsiteY91" fmla="*/ 819150 h 3619500"/>
              <a:gd name="connsiteX92" fmla="*/ 9134475 w 10563225"/>
              <a:gd name="connsiteY92" fmla="*/ 752475 h 3619500"/>
              <a:gd name="connsiteX93" fmla="*/ 9201150 w 10563225"/>
              <a:gd name="connsiteY93" fmla="*/ 733425 h 3619500"/>
              <a:gd name="connsiteX94" fmla="*/ 10563225 w 10563225"/>
              <a:gd name="connsiteY94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439025 w 10563225"/>
              <a:gd name="connsiteY82" fmla="*/ 1390650 h 3619500"/>
              <a:gd name="connsiteX83" fmla="*/ 7658100 w 10563225"/>
              <a:gd name="connsiteY83" fmla="*/ 1276350 h 3619500"/>
              <a:gd name="connsiteX84" fmla="*/ 7829550 w 10563225"/>
              <a:gd name="connsiteY84" fmla="*/ 1200150 h 3619500"/>
              <a:gd name="connsiteX85" fmla="*/ 7934325 w 10563225"/>
              <a:gd name="connsiteY85" fmla="*/ 1162050 h 3619500"/>
              <a:gd name="connsiteX86" fmla="*/ 8362950 w 10563225"/>
              <a:gd name="connsiteY86" fmla="*/ 1019175 h 3619500"/>
              <a:gd name="connsiteX87" fmla="*/ 8610600 w 10563225"/>
              <a:gd name="connsiteY87" fmla="*/ 923925 h 3619500"/>
              <a:gd name="connsiteX88" fmla="*/ 8686800 w 10563225"/>
              <a:gd name="connsiteY88" fmla="*/ 895350 h 3619500"/>
              <a:gd name="connsiteX89" fmla="*/ 8867775 w 10563225"/>
              <a:gd name="connsiteY89" fmla="*/ 838200 h 3619500"/>
              <a:gd name="connsiteX90" fmla="*/ 8915400 w 10563225"/>
              <a:gd name="connsiteY90" fmla="*/ 819150 h 3619500"/>
              <a:gd name="connsiteX91" fmla="*/ 9134475 w 10563225"/>
              <a:gd name="connsiteY91" fmla="*/ 752475 h 3619500"/>
              <a:gd name="connsiteX92" fmla="*/ 9201150 w 10563225"/>
              <a:gd name="connsiteY92" fmla="*/ 733425 h 3619500"/>
              <a:gd name="connsiteX93" fmla="*/ 10563225 w 10563225"/>
              <a:gd name="connsiteY9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324725 w 10563225"/>
              <a:gd name="connsiteY80" fmla="*/ 1428750 h 3619500"/>
              <a:gd name="connsiteX81" fmla="*/ 7439025 w 10563225"/>
              <a:gd name="connsiteY81" fmla="*/ 1390650 h 3619500"/>
              <a:gd name="connsiteX82" fmla="*/ 7658100 w 10563225"/>
              <a:gd name="connsiteY82" fmla="*/ 1276350 h 3619500"/>
              <a:gd name="connsiteX83" fmla="*/ 7829550 w 10563225"/>
              <a:gd name="connsiteY83" fmla="*/ 1200150 h 3619500"/>
              <a:gd name="connsiteX84" fmla="*/ 7934325 w 10563225"/>
              <a:gd name="connsiteY84" fmla="*/ 1162050 h 3619500"/>
              <a:gd name="connsiteX85" fmla="*/ 8362950 w 10563225"/>
              <a:gd name="connsiteY85" fmla="*/ 1019175 h 3619500"/>
              <a:gd name="connsiteX86" fmla="*/ 8610600 w 10563225"/>
              <a:gd name="connsiteY86" fmla="*/ 923925 h 3619500"/>
              <a:gd name="connsiteX87" fmla="*/ 8686800 w 10563225"/>
              <a:gd name="connsiteY87" fmla="*/ 895350 h 3619500"/>
              <a:gd name="connsiteX88" fmla="*/ 8867775 w 10563225"/>
              <a:gd name="connsiteY88" fmla="*/ 838200 h 3619500"/>
              <a:gd name="connsiteX89" fmla="*/ 8915400 w 10563225"/>
              <a:gd name="connsiteY89" fmla="*/ 819150 h 3619500"/>
              <a:gd name="connsiteX90" fmla="*/ 9134475 w 10563225"/>
              <a:gd name="connsiteY90" fmla="*/ 752475 h 3619500"/>
              <a:gd name="connsiteX91" fmla="*/ 9201150 w 10563225"/>
              <a:gd name="connsiteY91" fmla="*/ 733425 h 3619500"/>
              <a:gd name="connsiteX92" fmla="*/ 10563225 w 10563225"/>
              <a:gd name="connsiteY9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9201150 w 10563225"/>
              <a:gd name="connsiteY90" fmla="*/ 733425 h 3619500"/>
              <a:gd name="connsiteX91" fmla="*/ 10563225 w 10563225"/>
              <a:gd name="connsiteY9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00851 w 10563225"/>
              <a:gd name="connsiteY75" fmla="*/ 1638299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324725 w 10563225"/>
              <a:gd name="connsiteY80" fmla="*/ 1428750 h 3619500"/>
              <a:gd name="connsiteX81" fmla="*/ 7439025 w 10563225"/>
              <a:gd name="connsiteY81" fmla="*/ 1390650 h 3619500"/>
              <a:gd name="connsiteX82" fmla="*/ 7658100 w 10563225"/>
              <a:gd name="connsiteY82" fmla="*/ 1276350 h 3619500"/>
              <a:gd name="connsiteX83" fmla="*/ 7829550 w 10563225"/>
              <a:gd name="connsiteY83" fmla="*/ 1200150 h 3619500"/>
              <a:gd name="connsiteX84" fmla="*/ 7934325 w 10563225"/>
              <a:gd name="connsiteY84" fmla="*/ 1162050 h 3619500"/>
              <a:gd name="connsiteX85" fmla="*/ 8362950 w 10563225"/>
              <a:gd name="connsiteY85" fmla="*/ 1019175 h 3619500"/>
              <a:gd name="connsiteX86" fmla="*/ 8610600 w 10563225"/>
              <a:gd name="connsiteY86" fmla="*/ 923925 h 3619500"/>
              <a:gd name="connsiteX87" fmla="*/ 8686800 w 10563225"/>
              <a:gd name="connsiteY87" fmla="*/ 895350 h 3619500"/>
              <a:gd name="connsiteX88" fmla="*/ 8867775 w 10563225"/>
              <a:gd name="connsiteY88" fmla="*/ 838200 h 3619500"/>
              <a:gd name="connsiteX89" fmla="*/ 8915400 w 10563225"/>
              <a:gd name="connsiteY89" fmla="*/ 819150 h 3619500"/>
              <a:gd name="connsiteX90" fmla="*/ 9134475 w 10563225"/>
              <a:gd name="connsiteY90" fmla="*/ 752475 h 3619500"/>
              <a:gd name="connsiteX91" fmla="*/ 9201150 w 10563225"/>
              <a:gd name="connsiteY91" fmla="*/ 733425 h 3619500"/>
              <a:gd name="connsiteX92" fmla="*/ 10563225 w 10563225"/>
              <a:gd name="connsiteY9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9201150 w 10563225"/>
              <a:gd name="connsiteY90" fmla="*/ 733425 h 3619500"/>
              <a:gd name="connsiteX91" fmla="*/ 10563225 w 10563225"/>
              <a:gd name="connsiteY9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10563225 w 10563225"/>
              <a:gd name="connsiteY9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82075 w 10563225"/>
              <a:gd name="connsiteY88" fmla="*/ 781050 h 3619500"/>
              <a:gd name="connsiteX89" fmla="*/ 9134475 w 10563225"/>
              <a:gd name="connsiteY89" fmla="*/ 752475 h 3619500"/>
              <a:gd name="connsiteX90" fmla="*/ 10563225 w 10563225"/>
              <a:gd name="connsiteY9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82075 w 10563225"/>
              <a:gd name="connsiteY88" fmla="*/ 781050 h 3619500"/>
              <a:gd name="connsiteX89" fmla="*/ 9334500 w 10563225"/>
              <a:gd name="connsiteY89" fmla="*/ 609600 h 3619500"/>
              <a:gd name="connsiteX90" fmla="*/ 10563225 w 10563225"/>
              <a:gd name="connsiteY90" fmla="*/ 0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0563225" h="3619500">
                <a:moveTo>
                  <a:pt x="0" y="3543300"/>
                </a:moveTo>
                <a:cubicBezTo>
                  <a:pt x="79641" y="3527372"/>
                  <a:pt x="53415" y="3530630"/>
                  <a:pt x="171450" y="3524250"/>
                </a:cubicBezTo>
                <a:cubicBezTo>
                  <a:pt x="247605" y="3520134"/>
                  <a:pt x="323850" y="3517900"/>
                  <a:pt x="400050" y="3514725"/>
                </a:cubicBezTo>
                <a:cubicBezTo>
                  <a:pt x="498475" y="3517900"/>
                  <a:pt x="597099" y="3517234"/>
                  <a:pt x="695325" y="3524250"/>
                </a:cubicBezTo>
                <a:cubicBezTo>
                  <a:pt x="730732" y="3526779"/>
                  <a:pt x="764855" y="3539071"/>
                  <a:pt x="800100" y="3543300"/>
                </a:cubicBezTo>
                <a:cubicBezTo>
                  <a:pt x="844346" y="3548609"/>
                  <a:pt x="889000" y="3549650"/>
                  <a:pt x="933450" y="3552825"/>
                </a:cubicBezTo>
                <a:lnTo>
                  <a:pt x="1028700" y="3571875"/>
                </a:lnTo>
                <a:cubicBezTo>
                  <a:pt x="1041500" y="3574618"/>
                  <a:pt x="1053799" y="3579870"/>
                  <a:pt x="1066800" y="3581400"/>
                </a:cubicBezTo>
                <a:cubicBezTo>
                  <a:pt x="1107913" y="3586237"/>
                  <a:pt x="1149350" y="3587750"/>
                  <a:pt x="1190625" y="3590925"/>
                </a:cubicBezTo>
                <a:cubicBezTo>
                  <a:pt x="1267108" y="3610046"/>
                  <a:pt x="1204004" y="3596344"/>
                  <a:pt x="1333500" y="3609975"/>
                </a:cubicBezTo>
                <a:cubicBezTo>
                  <a:pt x="1358957" y="3612655"/>
                  <a:pt x="1384300" y="3616325"/>
                  <a:pt x="1409700" y="3619500"/>
                </a:cubicBezTo>
                <a:cubicBezTo>
                  <a:pt x="1612900" y="3616325"/>
                  <a:pt x="1816262" y="3618677"/>
                  <a:pt x="2019300" y="3609975"/>
                </a:cubicBezTo>
                <a:cubicBezTo>
                  <a:pt x="2039362" y="3609115"/>
                  <a:pt x="2056759" y="3594863"/>
                  <a:pt x="2076450" y="3590925"/>
                </a:cubicBezTo>
                <a:cubicBezTo>
                  <a:pt x="2092325" y="3587750"/>
                  <a:pt x="2108074" y="3583862"/>
                  <a:pt x="2124075" y="3581400"/>
                </a:cubicBezTo>
                <a:cubicBezTo>
                  <a:pt x="2149375" y="3577508"/>
                  <a:pt x="2175116" y="3576592"/>
                  <a:pt x="2200275" y="3571875"/>
                </a:cubicBezTo>
                <a:cubicBezTo>
                  <a:pt x="2226008" y="3567050"/>
                  <a:pt x="2250874" y="3558311"/>
                  <a:pt x="2276475" y="3552825"/>
                </a:cubicBezTo>
                <a:cubicBezTo>
                  <a:pt x="2295359" y="3548778"/>
                  <a:pt x="2314575" y="3546475"/>
                  <a:pt x="2333625" y="3543300"/>
                </a:cubicBezTo>
                <a:cubicBezTo>
                  <a:pt x="2414798" y="3494596"/>
                  <a:pt x="2347596" y="3528631"/>
                  <a:pt x="2457450" y="3495675"/>
                </a:cubicBezTo>
                <a:cubicBezTo>
                  <a:pt x="2495917" y="3484135"/>
                  <a:pt x="2532788" y="3467315"/>
                  <a:pt x="2571750" y="3457575"/>
                </a:cubicBezTo>
                <a:cubicBezTo>
                  <a:pt x="2597150" y="3451225"/>
                  <a:pt x="2622349" y="3444011"/>
                  <a:pt x="2647950" y="3438525"/>
                </a:cubicBezTo>
                <a:cubicBezTo>
                  <a:pt x="2666834" y="3434478"/>
                  <a:pt x="2686364" y="3433684"/>
                  <a:pt x="2705100" y="3429000"/>
                </a:cubicBezTo>
                <a:cubicBezTo>
                  <a:pt x="2856043" y="3391264"/>
                  <a:pt x="2669856" y="3425349"/>
                  <a:pt x="2819400" y="3400425"/>
                </a:cubicBezTo>
                <a:cubicBezTo>
                  <a:pt x="2835275" y="3394075"/>
                  <a:pt x="2850805" y="3386782"/>
                  <a:pt x="2867025" y="3381375"/>
                </a:cubicBezTo>
                <a:cubicBezTo>
                  <a:pt x="2879444" y="3377235"/>
                  <a:pt x="2892868" y="3376447"/>
                  <a:pt x="2905125" y="3371850"/>
                </a:cubicBezTo>
                <a:cubicBezTo>
                  <a:pt x="2918420" y="3366864"/>
                  <a:pt x="2929930" y="3357786"/>
                  <a:pt x="2943225" y="3352800"/>
                </a:cubicBezTo>
                <a:cubicBezTo>
                  <a:pt x="2955482" y="3348203"/>
                  <a:pt x="2968738" y="3346871"/>
                  <a:pt x="2981325" y="3343275"/>
                </a:cubicBezTo>
                <a:cubicBezTo>
                  <a:pt x="2990979" y="3340517"/>
                  <a:pt x="3000246" y="3336508"/>
                  <a:pt x="3009900" y="3333750"/>
                </a:cubicBezTo>
                <a:cubicBezTo>
                  <a:pt x="3022487" y="3330154"/>
                  <a:pt x="3035387" y="3327729"/>
                  <a:pt x="3048000" y="3324225"/>
                </a:cubicBezTo>
                <a:cubicBezTo>
                  <a:pt x="3131922" y="3300913"/>
                  <a:pt x="3176874" y="3293126"/>
                  <a:pt x="3248025" y="3257550"/>
                </a:cubicBezTo>
                <a:cubicBezTo>
                  <a:pt x="3264584" y="3249271"/>
                  <a:pt x="3279091" y="3237254"/>
                  <a:pt x="3295650" y="3228975"/>
                </a:cubicBezTo>
                <a:cubicBezTo>
                  <a:pt x="3317277" y="3218161"/>
                  <a:pt x="3340698" y="3211214"/>
                  <a:pt x="3362325" y="3200400"/>
                </a:cubicBezTo>
                <a:cubicBezTo>
                  <a:pt x="3457984" y="3152571"/>
                  <a:pt x="3312108" y="3212397"/>
                  <a:pt x="3429000" y="3162300"/>
                </a:cubicBezTo>
                <a:cubicBezTo>
                  <a:pt x="3438228" y="3158345"/>
                  <a:pt x="3448347" y="3156730"/>
                  <a:pt x="3457575" y="3152775"/>
                </a:cubicBezTo>
                <a:cubicBezTo>
                  <a:pt x="3470626" y="3147182"/>
                  <a:pt x="3482624" y="3139318"/>
                  <a:pt x="3495675" y="3133725"/>
                </a:cubicBezTo>
                <a:cubicBezTo>
                  <a:pt x="3504903" y="3129770"/>
                  <a:pt x="3515270" y="3128690"/>
                  <a:pt x="3524250" y="3124200"/>
                </a:cubicBezTo>
                <a:cubicBezTo>
                  <a:pt x="3589654" y="3091498"/>
                  <a:pt x="3508566" y="3114002"/>
                  <a:pt x="3600450" y="3095625"/>
                </a:cubicBezTo>
                <a:cubicBezTo>
                  <a:pt x="3696125" y="3047788"/>
                  <a:pt x="3561792" y="3111510"/>
                  <a:pt x="3714750" y="3057525"/>
                </a:cubicBezTo>
                <a:cubicBezTo>
                  <a:pt x="3775568" y="3036060"/>
                  <a:pt x="3802727" y="3016187"/>
                  <a:pt x="3857625" y="2990850"/>
                </a:cubicBezTo>
                <a:cubicBezTo>
                  <a:pt x="3879580" y="2980717"/>
                  <a:pt x="3902673" y="2973089"/>
                  <a:pt x="3924300" y="2962275"/>
                </a:cubicBezTo>
                <a:cubicBezTo>
                  <a:pt x="3940859" y="2953996"/>
                  <a:pt x="3954646" y="2940346"/>
                  <a:pt x="3971925" y="2933700"/>
                </a:cubicBezTo>
                <a:cubicBezTo>
                  <a:pt x="3996362" y="2924301"/>
                  <a:pt x="4022898" y="2921657"/>
                  <a:pt x="4048125" y="2914650"/>
                </a:cubicBezTo>
                <a:cubicBezTo>
                  <a:pt x="4116651" y="2895615"/>
                  <a:pt x="4173956" y="2878408"/>
                  <a:pt x="4238625" y="2847975"/>
                </a:cubicBezTo>
                <a:cubicBezTo>
                  <a:pt x="4261786" y="2837076"/>
                  <a:pt x="4283704" y="2823618"/>
                  <a:pt x="4305300" y="2809875"/>
                </a:cubicBezTo>
                <a:cubicBezTo>
                  <a:pt x="4321120" y="2799808"/>
                  <a:pt x="4352862" y="2771807"/>
                  <a:pt x="4371975" y="2762250"/>
                </a:cubicBezTo>
                <a:cubicBezTo>
                  <a:pt x="4387268" y="2754604"/>
                  <a:pt x="4404307" y="2750846"/>
                  <a:pt x="4419600" y="2743200"/>
                </a:cubicBezTo>
                <a:cubicBezTo>
                  <a:pt x="4442495" y="2731752"/>
                  <a:pt x="4463380" y="2716548"/>
                  <a:pt x="4486275" y="2705100"/>
                </a:cubicBezTo>
                <a:cubicBezTo>
                  <a:pt x="4501568" y="2697454"/>
                  <a:pt x="4518607" y="2693696"/>
                  <a:pt x="4533900" y="2686050"/>
                </a:cubicBezTo>
                <a:cubicBezTo>
                  <a:pt x="4616290" y="2644855"/>
                  <a:pt x="4546919" y="2666126"/>
                  <a:pt x="4619625" y="2647950"/>
                </a:cubicBezTo>
                <a:cubicBezTo>
                  <a:pt x="4629150" y="2641600"/>
                  <a:pt x="4638261" y="2634580"/>
                  <a:pt x="4648200" y="2628900"/>
                </a:cubicBezTo>
                <a:cubicBezTo>
                  <a:pt x="4660528" y="2621855"/>
                  <a:pt x="4674941" y="2618369"/>
                  <a:pt x="4686300" y="2609850"/>
                </a:cubicBezTo>
                <a:cubicBezTo>
                  <a:pt x="4700668" y="2599074"/>
                  <a:pt x="4710602" y="2583248"/>
                  <a:pt x="4724400" y="2571750"/>
                </a:cubicBezTo>
                <a:cubicBezTo>
                  <a:pt x="4771658" y="2532368"/>
                  <a:pt x="4808261" y="2509493"/>
                  <a:pt x="4857750" y="2476500"/>
                </a:cubicBezTo>
                <a:lnTo>
                  <a:pt x="4914900" y="2438400"/>
                </a:lnTo>
                <a:cubicBezTo>
                  <a:pt x="4952599" y="2413267"/>
                  <a:pt x="4996529" y="2382274"/>
                  <a:pt x="5038725" y="2371725"/>
                </a:cubicBezTo>
                <a:lnTo>
                  <a:pt x="5076825" y="2362200"/>
                </a:lnTo>
                <a:cubicBezTo>
                  <a:pt x="5089525" y="2352675"/>
                  <a:pt x="5100418" y="2340072"/>
                  <a:pt x="5114925" y="2333625"/>
                </a:cubicBezTo>
                <a:cubicBezTo>
                  <a:pt x="5129719" y="2327050"/>
                  <a:pt x="5147018" y="2328668"/>
                  <a:pt x="5162550" y="2324100"/>
                </a:cubicBezTo>
                <a:cubicBezTo>
                  <a:pt x="5201079" y="2312768"/>
                  <a:pt x="5238750" y="2298700"/>
                  <a:pt x="5276850" y="2286000"/>
                </a:cubicBezTo>
                <a:cubicBezTo>
                  <a:pt x="5295900" y="2279650"/>
                  <a:pt x="5314692" y="2272467"/>
                  <a:pt x="5334000" y="2266950"/>
                </a:cubicBezTo>
                <a:cubicBezTo>
                  <a:pt x="5378450" y="2254250"/>
                  <a:pt x="5426002" y="2249524"/>
                  <a:pt x="5467350" y="2228850"/>
                </a:cubicBezTo>
                <a:cubicBezTo>
                  <a:pt x="5480050" y="2222500"/>
                  <a:pt x="5492267" y="2215073"/>
                  <a:pt x="5505450" y="2209800"/>
                </a:cubicBezTo>
                <a:cubicBezTo>
                  <a:pt x="5524094" y="2202342"/>
                  <a:pt x="5542721" y="2193590"/>
                  <a:pt x="5562600" y="2190750"/>
                </a:cubicBezTo>
                <a:lnTo>
                  <a:pt x="5695950" y="2171700"/>
                </a:lnTo>
                <a:cubicBezTo>
                  <a:pt x="5804206" y="2128398"/>
                  <a:pt x="5669516" y="2177364"/>
                  <a:pt x="5829300" y="2143125"/>
                </a:cubicBezTo>
                <a:cubicBezTo>
                  <a:pt x="5846018" y="2139542"/>
                  <a:pt x="5860705" y="2129482"/>
                  <a:pt x="5876925" y="2124075"/>
                </a:cubicBezTo>
                <a:cubicBezTo>
                  <a:pt x="5889344" y="2119935"/>
                  <a:pt x="5902768" y="2119147"/>
                  <a:pt x="5915025" y="2114550"/>
                </a:cubicBezTo>
                <a:cubicBezTo>
                  <a:pt x="5928320" y="2109564"/>
                  <a:pt x="5940150" y="2101267"/>
                  <a:pt x="5953125" y="2095500"/>
                </a:cubicBezTo>
                <a:cubicBezTo>
                  <a:pt x="5968749" y="2088556"/>
                  <a:pt x="5985804" y="2084753"/>
                  <a:pt x="6000750" y="2076450"/>
                </a:cubicBezTo>
                <a:cubicBezTo>
                  <a:pt x="6014627" y="2068740"/>
                  <a:pt x="6025304" y="2056153"/>
                  <a:pt x="6038850" y="2047875"/>
                </a:cubicBezTo>
                <a:cubicBezTo>
                  <a:pt x="6082534" y="2021179"/>
                  <a:pt x="6122988" y="1997075"/>
                  <a:pt x="6172200" y="1971675"/>
                </a:cubicBezTo>
                <a:cubicBezTo>
                  <a:pt x="6221412" y="1946275"/>
                  <a:pt x="6296025" y="1914525"/>
                  <a:pt x="6334125" y="1895475"/>
                </a:cubicBezTo>
                <a:cubicBezTo>
                  <a:pt x="6372225" y="1876425"/>
                  <a:pt x="6378125" y="1869252"/>
                  <a:pt x="6400800" y="1857375"/>
                </a:cubicBezTo>
                <a:cubicBezTo>
                  <a:pt x="6709205" y="1695829"/>
                  <a:pt x="6413821" y="1851175"/>
                  <a:pt x="6600825" y="1762125"/>
                </a:cubicBezTo>
                <a:cubicBezTo>
                  <a:pt x="6645694" y="1740759"/>
                  <a:pt x="6677025" y="1724025"/>
                  <a:pt x="6734175" y="1695450"/>
                </a:cubicBezTo>
                <a:cubicBezTo>
                  <a:pt x="6767513" y="1674812"/>
                  <a:pt x="6765926" y="1655762"/>
                  <a:pt x="6800851" y="1638299"/>
                </a:cubicBezTo>
                <a:cubicBezTo>
                  <a:pt x="6835776" y="1620837"/>
                  <a:pt x="6908800" y="1601787"/>
                  <a:pt x="6943725" y="1590675"/>
                </a:cubicBezTo>
                <a:cubicBezTo>
                  <a:pt x="6978650" y="1579563"/>
                  <a:pt x="6988175" y="1577975"/>
                  <a:pt x="7010400" y="1571625"/>
                </a:cubicBezTo>
                <a:cubicBezTo>
                  <a:pt x="7036470" y="1552072"/>
                  <a:pt x="7055221" y="1534460"/>
                  <a:pt x="7086600" y="1524000"/>
                </a:cubicBezTo>
                <a:cubicBezTo>
                  <a:pt x="7101959" y="1518880"/>
                  <a:pt x="7094538" y="1530350"/>
                  <a:pt x="7134225" y="1514475"/>
                </a:cubicBezTo>
                <a:cubicBezTo>
                  <a:pt x="7173912" y="1498600"/>
                  <a:pt x="7273925" y="1449387"/>
                  <a:pt x="7324725" y="1428750"/>
                </a:cubicBezTo>
                <a:cubicBezTo>
                  <a:pt x="7375525" y="1408113"/>
                  <a:pt x="7383463" y="1416050"/>
                  <a:pt x="7439025" y="1390650"/>
                </a:cubicBezTo>
                <a:cubicBezTo>
                  <a:pt x="7494588" y="1365250"/>
                  <a:pt x="7593013" y="1308100"/>
                  <a:pt x="7658100" y="1276350"/>
                </a:cubicBezTo>
                <a:cubicBezTo>
                  <a:pt x="7723187" y="1244600"/>
                  <a:pt x="7783513" y="1219200"/>
                  <a:pt x="7829550" y="1200150"/>
                </a:cubicBezTo>
                <a:cubicBezTo>
                  <a:pt x="7875587" y="1181100"/>
                  <a:pt x="7845425" y="1192212"/>
                  <a:pt x="7934325" y="1162050"/>
                </a:cubicBezTo>
                <a:lnTo>
                  <a:pt x="8362950" y="1019175"/>
                </a:lnTo>
                <a:cubicBezTo>
                  <a:pt x="8475663" y="979488"/>
                  <a:pt x="8556625" y="944563"/>
                  <a:pt x="8610600" y="923925"/>
                </a:cubicBezTo>
                <a:cubicBezTo>
                  <a:pt x="8664575" y="903288"/>
                  <a:pt x="8643938" y="909637"/>
                  <a:pt x="8686800" y="895350"/>
                </a:cubicBezTo>
                <a:cubicBezTo>
                  <a:pt x="8729662" y="881063"/>
                  <a:pt x="8818563" y="857250"/>
                  <a:pt x="8867775" y="838200"/>
                </a:cubicBezTo>
                <a:cubicBezTo>
                  <a:pt x="8916988" y="819150"/>
                  <a:pt x="8904288" y="819150"/>
                  <a:pt x="8982075" y="781050"/>
                </a:cubicBezTo>
                <a:cubicBezTo>
                  <a:pt x="9059863" y="742950"/>
                  <a:pt x="9070975" y="739775"/>
                  <a:pt x="9334500" y="609600"/>
                </a:cubicBezTo>
                <a:lnTo>
                  <a:pt x="10563225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5622444A-20EE-97D5-A629-976F5F5A4456}"/>
              </a:ext>
            </a:extLst>
          </p:cNvPr>
          <p:cNvGrpSpPr/>
          <p:nvPr/>
        </p:nvGrpSpPr>
        <p:grpSpPr>
          <a:xfrm>
            <a:off x="5315764" y="4531009"/>
            <a:ext cx="131251" cy="1247775"/>
            <a:chOff x="1485900" y="4438650"/>
            <a:chExt cx="285750" cy="1276350"/>
          </a:xfrm>
        </p:grpSpPr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0E957F2C-96F2-BE10-2492-F845C61692DC}"/>
                </a:ext>
              </a:extLst>
            </p:cNvPr>
            <p:cNvSpPr/>
            <p:nvPr/>
          </p:nvSpPr>
          <p:spPr>
            <a:xfrm>
              <a:off x="1485900" y="4667250"/>
              <a:ext cx="285750" cy="1047750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7" name="Gelijkbenige driehoek 6">
              <a:extLst>
                <a:ext uri="{FF2B5EF4-FFF2-40B4-BE49-F238E27FC236}">
                  <a16:creationId xmlns:a16="http://schemas.microsoft.com/office/drawing/2014/main" id="{03A7BD0C-4DA9-CA70-4AB3-B366ECABA7DE}"/>
                </a:ext>
              </a:extLst>
            </p:cNvPr>
            <p:cNvSpPr/>
            <p:nvPr/>
          </p:nvSpPr>
          <p:spPr>
            <a:xfrm>
              <a:off x="1485900" y="4438650"/>
              <a:ext cx="285750" cy="228600"/>
            </a:xfrm>
            <a:prstGeom prst="triangl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94" name="Groep 193">
            <a:extLst>
              <a:ext uri="{FF2B5EF4-FFF2-40B4-BE49-F238E27FC236}">
                <a16:creationId xmlns:a16="http://schemas.microsoft.com/office/drawing/2014/main" id="{63342F42-2FB4-1776-9A97-134C9CEA1F4D}"/>
              </a:ext>
            </a:extLst>
          </p:cNvPr>
          <p:cNvGrpSpPr/>
          <p:nvPr/>
        </p:nvGrpSpPr>
        <p:grpSpPr>
          <a:xfrm>
            <a:off x="5309205" y="4767099"/>
            <a:ext cx="6247141" cy="454884"/>
            <a:chOff x="5309205" y="4674739"/>
            <a:chExt cx="6247141" cy="454884"/>
          </a:xfrm>
        </p:grpSpPr>
        <p:cxnSp>
          <p:nvCxnSpPr>
            <p:cNvPr id="24" name="Rechte verbindingslijn 23">
              <a:extLst>
                <a:ext uri="{FF2B5EF4-FFF2-40B4-BE49-F238E27FC236}">
                  <a16:creationId xmlns:a16="http://schemas.microsoft.com/office/drawing/2014/main" id="{88320B11-AB19-2F06-4D8E-3D678BC68B9A}"/>
                </a:ext>
              </a:extLst>
            </p:cNvPr>
            <p:cNvCxnSpPr>
              <a:cxnSpLocks/>
            </p:cNvCxnSpPr>
            <p:nvPr/>
          </p:nvCxnSpPr>
          <p:spPr>
            <a:xfrm>
              <a:off x="5454903" y="4743450"/>
              <a:ext cx="6095514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>
              <a:extLst>
                <a:ext uri="{FF2B5EF4-FFF2-40B4-BE49-F238E27FC236}">
                  <a16:creationId xmlns:a16="http://schemas.microsoft.com/office/drawing/2014/main" id="{156BF29B-E6E5-CBB8-2534-0FCC245E8070}"/>
                </a:ext>
              </a:extLst>
            </p:cNvPr>
            <p:cNvCxnSpPr>
              <a:cxnSpLocks/>
            </p:cNvCxnSpPr>
            <p:nvPr/>
          </p:nvCxnSpPr>
          <p:spPr>
            <a:xfrm>
              <a:off x="5454903" y="5057775"/>
              <a:ext cx="6101443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al 60">
              <a:extLst>
                <a:ext uri="{FF2B5EF4-FFF2-40B4-BE49-F238E27FC236}">
                  <a16:creationId xmlns:a16="http://schemas.microsoft.com/office/drawing/2014/main" id="{A92EDF3F-02AC-F991-FFF9-6409A9E802A5}"/>
                </a:ext>
              </a:extLst>
            </p:cNvPr>
            <p:cNvSpPr/>
            <p:nvPr/>
          </p:nvSpPr>
          <p:spPr>
            <a:xfrm>
              <a:off x="5309205" y="4674739"/>
              <a:ext cx="131251" cy="137417"/>
            </a:xfrm>
            <a:prstGeom prst="ellipse">
              <a:avLst/>
            </a:prstGeom>
            <a:solidFill>
              <a:srgbClr val="FF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62" name="Ovaal 61">
              <a:extLst>
                <a:ext uri="{FF2B5EF4-FFF2-40B4-BE49-F238E27FC236}">
                  <a16:creationId xmlns:a16="http://schemas.microsoft.com/office/drawing/2014/main" id="{2D63EE38-4CFB-9D39-1DB7-57B98275290E}"/>
                </a:ext>
              </a:extLst>
            </p:cNvPr>
            <p:cNvSpPr/>
            <p:nvPr/>
          </p:nvSpPr>
          <p:spPr>
            <a:xfrm>
              <a:off x="5309205" y="4992206"/>
              <a:ext cx="131251" cy="137417"/>
            </a:xfrm>
            <a:prstGeom prst="ellipse">
              <a:avLst/>
            </a:prstGeom>
            <a:solidFill>
              <a:srgbClr val="FF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93" name="Groep 192">
            <a:extLst>
              <a:ext uri="{FF2B5EF4-FFF2-40B4-BE49-F238E27FC236}">
                <a16:creationId xmlns:a16="http://schemas.microsoft.com/office/drawing/2014/main" id="{31126F01-70EB-9A79-4846-5ECE956E1D32}"/>
              </a:ext>
            </a:extLst>
          </p:cNvPr>
          <p:cNvGrpSpPr/>
          <p:nvPr/>
        </p:nvGrpSpPr>
        <p:grpSpPr>
          <a:xfrm>
            <a:off x="5309205" y="5405667"/>
            <a:ext cx="6235480" cy="137417"/>
            <a:chOff x="5309205" y="5313307"/>
            <a:chExt cx="6235480" cy="137417"/>
          </a:xfrm>
        </p:grpSpPr>
        <p:cxnSp>
          <p:nvCxnSpPr>
            <p:cNvPr id="117" name="Rechte verbindingslijn 116">
              <a:extLst>
                <a:ext uri="{FF2B5EF4-FFF2-40B4-BE49-F238E27FC236}">
                  <a16:creationId xmlns:a16="http://schemas.microsoft.com/office/drawing/2014/main" id="{65CCEDB7-76F1-ED80-2E64-EF2E30D57522}"/>
                </a:ext>
              </a:extLst>
            </p:cNvPr>
            <p:cNvCxnSpPr>
              <a:cxnSpLocks/>
            </p:cNvCxnSpPr>
            <p:nvPr/>
          </p:nvCxnSpPr>
          <p:spPr>
            <a:xfrm>
              <a:off x="5318730" y="5377181"/>
              <a:ext cx="6225955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al 62">
              <a:extLst>
                <a:ext uri="{FF2B5EF4-FFF2-40B4-BE49-F238E27FC236}">
                  <a16:creationId xmlns:a16="http://schemas.microsoft.com/office/drawing/2014/main" id="{F3A56A3F-7D7A-64E6-AE73-A20BA976FADE}"/>
                </a:ext>
              </a:extLst>
            </p:cNvPr>
            <p:cNvSpPr/>
            <p:nvPr/>
          </p:nvSpPr>
          <p:spPr>
            <a:xfrm>
              <a:off x="5309205" y="5313307"/>
              <a:ext cx="131251" cy="13741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96" name="Groep 195">
            <a:extLst>
              <a:ext uri="{FF2B5EF4-FFF2-40B4-BE49-F238E27FC236}">
                <a16:creationId xmlns:a16="http://schemas.microsoft.com/office/drawing/2014/main" id="{ECE1F6E3-D85C-584C-DC71-B70956121CC1}"/>
              </a:ext>
            </a:extLst>
          </p:cNvPr>
          <p:cNvGrpSpPr/>
          <p:nvPr/>
        </p:nvGrpSpPr>
        <p:grpSpPr>
          <a:xfrm>
            <a:off x="5309205" y="3140360"/>
            <a:ext cx="6241212" cy="1398914"/>
            <a:chOff x="5309205" y="3048000"/>
            <a:chExt cx="6241212" cy="1398914"/>
          </a:xfrm>
        </p:grpSpPr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id="{7FAF99A7-CFD7-7487-765E-AF0F4902C93C}"/>
                </a:ext>
              </a:extLst>
            </p:cNvPr>
            <p:cNvSpPr/>
            <p:nvPr/>
          </p:nvSpPr>
          <p:spPr>
            <a:xfrm>
              <a:off x="5389679" y="3714754"/>
              <a:ext cx="6160738" cy="657222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rgbClr val="9DD3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125D0F48-60B9-41E1-5DCC-A8655366B20B}"/>
                </a:ext>
              </a:extLst>
            </p:cNvPr>
            <p:cNvSpPr/>
            <p:nvPr/>
          </p:nvSpPr>
          <p:spPr>
            <a:xfrm>
              <a:off x="5389679" y="3048000"/>
              <a:ext cx="6160738" cy="1247775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rgbClr val="9DD3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2" name="Ovaal 51">
              <a:extLst>
                <a:ext uri="{FF2B5EF4-FFF2-40B4-BE49-F238E27FC236}">
                  <a16:creationId xmlns:a16="http://schemas.microsoft.com/office/drawing/2014/main" id="{7D9FFDD9-0D8A-A1AB-3036-4463E524FD5B}"/>
                </a:ext>
              </a:extLst>
            </p:cNvPr>
            <p:cNvSpPr/>
            <p:nvPr/>
          </p:nvSpPr>
          <p:spPr>
            <a:xfrm>
              <a:off x="5309205" y="4309497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E19838AC-D1BE-2935-2BDD-A7C83FCAFDC0}"/>
                </a:ext>
              </a:extLst>
            </p:cNvPr>
            <p:cNvSpPr/>
            <p:nvPr/>
          </p:nvSpPr>
          <p:spPr>
            <a:xfrm>
              <a:off x="5309205" y="4235955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95" name="Groep 194">
            <a:extLst>
              <a:ext uri="{FF2B5EF4-FFF2-40B4-BE49-F238E27FC236}">
                <a16:creationId xmlns:a16="http://schemas.microsoft.com/office/drawing/2014/main" id="{6326998F-B990-8E2F-25D0-BF1922484924}"/>
              </a:ext>
            </a:extLst>
          </p:cNvPr>
          <p:cNvGrpSpPr/>
          <p:nvPr/>
        </p:nvGrpSpPr>
        <p:grpSpPr>
          <a:xfrm>
            <a:off x="5309205" y="4475400"/>
            <a:ext cx="6229554" cy="137417"/>
            <a:chOff x="5309205" y="4383040"/>
            <a:chExt cx="6229554" cy="137417"/>
          </a:xfrm>
        </p:grpSpPr>
        <p:cxnSp>
          <p:nvCxnSpPr>
            <p:cNvPr id="118" name="Rechte verbindingslijn 117">
              <a:extLst>
                <a:ext uri="{FF2B5EF4-FFF2-40B4-BE49-F238E27FC236}">
                  <a16:creationId xmlns:a16="http://schemas.microsoft.com/office/drawing/2014/main" id="{3BB543C7-2E22-741D-6A12-5E35265BD6B0}"/>
                </a:ext>
              </a:extLst>
            </p:cNvPr>
            <p:cNvCxnSpPr>
              <a:cxnSpLocks/>
            </p:cNvCxnSpPr>
            <p:nvPr/>
          </p:nvCxnSpPr>
          <p:spPr>
            <a:xfrm>
              <a:off x="5318730" y="4446914"/>
              <a:ext cx="6220029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A86A5EC1-C1F8-D435-81D3-BF91A725D6D5}"/>
                </a:ext>
              </a:extLst>
            </p:cNvPr>
            <p:cNvSpPr/>
            <p:nvPr/>
          </p:nvSpPr>
          <p:spPr>
            <a:xfrm>
              <a:off x="5309205" y="4383040"/>
              <a:ext cx="131251" cy="137417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97" name="Groep 196">
            <a:extLst>
              <a:ext uri="{FF2B5EF4-FFF2-40B4-BE49-F238E27FC236}">
                <a16:creationId xmlns:a16="http://schemas.microsoft.com/office/drawing/2014/main" id="{3E3B6D31-4EF5-F661-FF5A-E0B2E20C040C}"/>
              </a:ext>
            </a:extLst>
          </p:cNvPr>
          <p:cNvGrpSpPr/>
          <p:nvPr/>
        </p:nvGrpSpPr>
        <p:grpSpPr>
          <a:xfrm>
            <a:off x="5309205" y="2178335"/>
            <a:ext cx="6270859" cy="2213855"/>
            <a:chOff x="5309205" y="2085975"/>
            <a:chExt cx="6270859" cy="2213855"/>
          </a:xfrm>
        </p:grpSpPr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D4FCEB9-8DE6-6BE6-1422-DCA36B170DEA}"/>
                </a:ext>
              </a:extLst>
            </p:cNvPr>
            <p:cNvSpPr/>
            <p:nvPr/>
          </p:nvSpPr>
          <p:spPr>
            <a:xfrm>
              <a:off x="5389679" y="2085975"/>
              <a:ext cx="6190385" cy="1704975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0EE6CCD2-7177-22FC-8567-F68FE98A2D63}"/>
                </a:ext>
              </a:extLst>
            </p:cNvPr>
            <p:cNvSpPr/>
            <p:nvPr/>
          </p:nvSpPr>
          <p:spPr>
            <a:xfrm>
              <a:off x="5389679" y="2143125"/>
              <a:ext cx="6190385" cy="1790700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166758 w 9944100"/>
                <a:gd name="connsiteY5" fmla="*/ 18186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166758 w 9944100"/>
                <a:gd name="connsiteY5" fmla="*/ 160101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496157"/>
                    <a:pt x="3028950" y="1400175"/>
                  </a:cubicBezTo>
                  <a:cubicBezTo>
                    <a:pt x="3627437" y="1304193"/>
                    <a:pt x="4981575" y="1033834"/>
                    <a:pt x="4981575" y="1033834"/>
                  </a:cubicBezTo>
                  <a:lnTo>
                    <a:pt x="7248525" y="600075"/>
                  </a:lnTo>
                  <a:cubicBezTo>
                    <a:pt x="7946055" y="454453"/>
                    <a:pt x="8717495" y="260114"/>
                    <a:pt x="9166758" y="160101"/>
                  </a:cubicBezTo>
                  <a:cubicBezTo>
                    <a:pt x="9616021" y="60088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C7713BF7-76C4-D6DC-6180-52F1BBB70987}"/>
                </a:ext>
              </a:extLst>
            </p:cNvPr>
            <p:cNvSpPr/>
            <p:nvPr/>
          </p:nvSpPr>
          <p:spPr>
            <a:xfrm>
              <a:off x="5389679" y="2209801"/>
              <a:ext cx="6190385" cy="1876424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95399 w 9944100"/>
                <a:gd name="connsiteY3" fmla="*/ 1061579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144640 w 9944100"/>
                <a:gd name="connsiteY5" fmla="*/ 17921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171110 w 9944100"/>
                <a:gd name="connsiteY4" fmla="*/ 634693 h 1704975"/>
                <a:gd name="connsiteX5" fmla="*/ 9144640 w 9944100"/>
                <a:gd name="connsiteY5" fmla="*/ 17921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90433" y="1656679"/>
                    <a:pt x="1390650" y="1609725"/>
                  </a:cubicBezTo>
                  <a:cubicBezTo>
                    <a:pt x="1890867" y="1562772"/>
                    <a:pt x="2400511" y="1511727"/>
                    <a:pt x="3001302" y="1423254"/>
                  </a:cubicBezTo>
                  <a:cubicBezTo>
                    <a:pt x="3602093" y="1334781"/>
                    <a:pt x="4300431" y="1210315"/>
                    <a:pt x="4995399" y="1078888"/>
                  </a:cubicBezTo>
                  <a:cubicBezTo>
                    <a:pt x="5690367" y="947461"/>
                    <a:pt x="6479570" y="784638"/>
                    <a:pt x="7171110" y="634693"/>
                  </a:cubicBezTo>
                  <a:lnTo>
                    <a:pt x="9144640" y="179215"/>
                  </a:lnTo>
                  <a:cubicBezTo>
                    <a:pt x="9593903" y="7920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6245689F-C6CF-910C-B38C-BCBD833467F3}"/>
                </a:ext>
              </a:extLst>
            </p:cNvPr>
            <p:cNvSpPr/>
            <p:nvPr/>
          </p:nvSpPr>
          <p:spPr>
            <a:xfrm>
              <a:off x="5389679" y="2276476"/>
              <a:ext cx="6190385" cy="1943100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76173 w 9944100"/>
                <a:gd name="connsiteY4" fmla="*/ 641863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40103 w 9944100"/>
                <a:gd name="connsiteY3" fmla="*/ 1118301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33606 h 1704975"/>
                <a:gd name="connsiteX3" fmla="*/ 4940103 w 9944100"/>
                <a:gd name="connsiteY3" fmla="*/ 1118301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54953"/>
                    <a:pt x="1390650" y="1609725"/>
                  </a:cubicBezTo>
                  <a:cubicBezTo>
                    <a:pt x="1895475" y="1564497"/>
                    <a:pt x="2437375" y="1515510"/>
                    <a:pt x="3028950" y="1433606"/>
                  </a:cubicBezTo>
                  <a:cubicBezTo>
                    <a:pt x="3620525" y="1351702"/>
                    <a:pt x="4232232" y="1250258"/>
                    <a:pt x="4940103" y="1118301"/>
                  </a:cubicBezTo>
                  <a:cubicBezTo>
                    <a:pt x="5647974" y="986344"/>
                    <a:pt x="6553299" y="796465"/>
                    <a:pt x="7276173" y="641863"/>
                  </a:cubicBezTo>
                  <a:cubicBezTo>
                    <a:pt x="7999047" y="487261"/>
                    <a:pt x="8828087" y="290700"/>
                    <a:pt x="9277350" y="190687"/>
                  </a:cubicBezTo>
                  <a:cubicBezTo>
                    <a:pt x="9726613" y="90674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848E63E-754C-E69C-97FC-B31D2725A02A}"/>
                </a:ext>
              </a:extLst>
            </p:cNvPr>
            <p:cNvSpPr/>
            <p:nvPr/>
          </p:nvSpPr>
          <p:spPr>
            <a:xfrm>
              <a:off x="5309205" y="4016295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50" name="Ovaal 49">
              <a:extLst>
                <a:ext uri="{FF2B5EF4-FFF2-40B4-BE49-F238E27FC236}">
                  <a16:creationId xmlns:a16="http://schemas.microsoft.com/office/drawing/2014/main" id="{40A0A5F7-1DE0-5B67-1BFA-4CC3ECE9D1C5}"/>
                </a:ext>
              </a:extLst>
            </p:cNvPr>
            <p:cNvSpPr/>
            <p:nvPr/>
          </p:nvSpPr>
          <p:spPr>
            <a:xfrm>
              <a:off x="5309205" y="3870178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51" name="Ovaal 50">
              <a:extLst>
                <a:ext uri="{FF2B5EF4-FFF2-40B4-BE49-F238E27FC236}">
                  <a16:creationId xmlns:a16="http://schemas.microsoft.com/office/drawing/2014/main" id="{3085B2BB-67B2-4106-C56C-50F12D29C805}"/>
                </a:ext>
              </a:extLst>
            </p:cNvPr>
            <p:cNvSpPr/>
            <p:nvPr/>
          </p:nvSpPr>
          <p:spPr>
            <a:xfrm>
              <a:off x="5309205" y="3724061"/>
              <a:ext cx="131251" cy="1374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48" name="Ovaal 47">
              <a:extLst>
                <a:ext uri="{FF2B5EF4-FFF2-40B4-BE49-F238E27FC236}">
                  <a16:creationId xmlns:a16="http://schemas.microsoft.com/office/drawing/2014/main" id="{02CC78D5-7291-DBE7-03C4-1280226BFC64}"/>
                </a:ext>
              </a:extLst>
            </p:cNvPr>
            <p:cNvSpPr/>
            <p:nvPr/>
          </p:nvSpPr>
          <p:spPr>
            <a:xfrm>
              <a:off x="5309205" y="4162413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sp>
        <p:nvSpPr>
          <p:cNvPr id="69" name="Titel 1">
            <a:extLst>
              <a:ext uri="{FF2B5EF4-FFF2-40B4-BE49-F238E27FC236}">
                <a16:creationId xmlns:a16="http://schemas.microsoft.com/office/drawing/2014/main" id="{85F5A12A-E848-6C85-F2D0-A5BC981692D6}"/>
              </a:ext>
            </a:extLst>
          </p:cNvPr>
          <p:cNvSpPr txBox="1">
            <a:spLocks/>
          </p:cNvSpPr>
          <p:nvPr/>
        </p:nvSpPr>
        <p:spPr>
          <a:xfrm>
            <a:off x="5334691" y="1569456"/>
            <a:ext cx="1546161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H-H </a:t>
            </a:r>
            <a:r>
              <a:rPr lang="nl-NL" sz="2000" b="1" dirty="0" err="1"/>
              <a:t>relation</a:t>
            </a:r>
            <a:endParaRPr lang="nl-NL" sz="2000" b="1" dirty="0"/>
          </a:p>
        </p:txBody>
      </p:sp>
      <p:sp>
        <p:nvSpPr>
          <p:cNvPr id="76" name="Titel 1">
            <a:extLst>
              <a:ext uri="{FF2B5EF4-FFF2-40B4-BE49-F238E27FC236}">
                <a16:creationId xmlns:a16="http://schemas.microsoft.com/office/drawing/2014/main" id="{1E57F0F8-6A88-74C4-614A-12ABAAB4E134}"/>
              </a:ext>
            </a:extLst>
          </p:cNvPr>
          <p:cNvSpPr txBox="1">
            <a:spLocks/>
          </p:cNvSpPr>
          <p:nvPr/>
        </p:nvSpPr>
        <p:spPr>
          <a:xfrm>
            <a:off x="8467939" y="4663512"/>
            <a:ext cx="2820807" cy="3928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Add</a:t>
            </a:r>
            <a:r>
              <a:rPr lang="nl-NL" sz="1600" dirty="0"/>
              <a:t> x </a:t>
            </a:r>
            <a:r>
              <a:rPr lang="nl-NL" sz="1600" dirty="0" err="1"/>
              <a:t>additional</a:t>
            </a:r>
            <a:r>
              <a:rPr lang="nl-NL" sz="1600" dirty="0"/>
              <a:t> </a:t>
            </a:r>
            <a:r>
              <a:rPr lang="nl-NL" sz="1600" dirty="0" err="1"/>
              <a:t>profiles</a:t>
            </a:r>
            <a:r>
              <a:rPr lang="nl-NL" sz="1600" dirty="0"/>
              <a:t> </a:t>
            </a:r>
            <a:r>
              <a:rPr lang="nl-NL" sz="1600" dirty="0" err="1"/>
              <a:t>based</a:t>
            </a:r>
            <a:r>
              <a:rPr lang="nl-NL" sz="1600" dirty="0"/>
              <a:t> on </a:t>
            </a:r>
            <a:r>
              <a:rPr lang="nl-NL" sz="1600" dirty="0" err="1"/>
              <a:t>vertical</a:t>
            </a:r>
            <a:r>
              <a:rPr lang="nl-NL" sz="1600" dirty="0"/>
              <a:t> </a:t>
            </a:r>
            <a:r>
              <a:rPr lang="nl-NL" sz="1600" dirty="0" err="1"/>
              <a:t>interpolation</a:t>
            </a:r>
            <a:endParaRPr lang="nl-NL" sz="1600" dirty="0"/>
          </a:p>
        </p:txBody>
      </p:sp>
      <p:sp>
        <p:nvSpPr>
          <p:cNvPr id="77" name="Titel 1">
            <a:extLst>
              <a:ext uri="{FF2B5EF4-FFF2-40B4-BE49-F238E27FC236}">
                <a16:creationId xmlns:a16="http://schemas.microsoft.com/office/drawing/2014/main" id="{20621C5E-2EE2-0406-2F37-BE0008AF6B08}"/>
              </a:ext>
            </a:extLst>
          </p:cNvPr>
          <p:cNvSpPr txBox="1">
            <a:spLocks/>
          </p:cNvSpPr>
          <p:nvPr/>
        </p:nvSpPr>
        <p:spPr>
          <a:xfrm>
            <a:off x="7423707" y="2548318"/>
            <a:ext cx="2093675" cy="4205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Modelling</a:t>
            </a:r>
            <a:r>
              <a:rPr lang="nl-NL" sz="1600" dirty="0"/>
              <a:t> </a:t>
            </a:r>
            <a:r>
              <a:rPr lang="nl-NL" sz="1600" dirty="0" err="1"/>
              <a:t>results</a:t>
            </a:r>
            <a:r>
              <a:rPr lang="nl-NL" sz="1600" dirty="0"/>
              <a:t>: </a:t>
            </a:r>
            <a:br>
              <a:rPr lang="nl-NL" sz="1600" dirty="0"/>
            </a:br>
            <a:r>
              <a:rPr lang="nl-NL" sz="1600" dirty="0"/>
              <a:t>0,05xMA tot 2,00xMA</a:t>
            </a:r>
          </a:p>
        </p:txBody>
      </p:sp>
      <p:sp>
        <p:nvSpPr>
          <p:cNvPr id="85" name="Titel 1">
            <a:extLst>
              <a:ext uri="{FF2B5EF4-FFF2-40B4-BE49-F238E27FC236}">
                <a16:creationId xmlns:a16="http://schemas.microsoft.com/office/drawing/2014/main" id="{381E653E-F4BF-313F-B445-415E7BDD349D}"/>
              </a:ext>
            </a:extLst>
          </p:cNvPr>
          <p:cNvSpPr txBox="1">
            <a:spLocks/>
          </p:cNvSpPr>
          <p:nvPr/>
        </p:nvSpPr>
        <p:spPr>
          <a:xfrm>
            <a:off x="10603023" y="5764746"/>
            <a:ext cx="1228615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800" dirty="0" err="1"/>
              <a:t>distance</a:t>
            </a:r>
            <a:r>
              <a:rPr lang="nl-NL" sz="1800" dirty="0"/>
              <a:t> [m]</a:t>
            </a:r>
          </a:p>
        </p:txBody>
      </p:sp>
      <p:sp>
        <p:nvSpPr>
          <p:cNvPr id="115" name="Pijl: links 114">
            <a:extLst>
              <a:ext uri="{FF2B5EF4-FFF2-40B4-BE49-F238E27FC236}">
                <a16:creationId xmlns:a16="http://schemas.microsoft.com/office/drawing/2014/main" id="{A5B4FDAB-3674-9E48-7793-CF16064804CE}"/>
              </a:ext>
            </a:extLst>
          </p:cNvPr>
          <p:cNvSpPr/>
          <p:nvPr/>
        </p:nvSpPr>
        <p:spPr>
          <a:xfrm rot="10800000">
            <a:off x="4915301" y="3790340"/>
            <a:ext cx="258910" cy="419846"/>
          </a:xfrm>
          <a:prstGeom prst="lef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03" name="Vrije vorm: vorm 202">
            <a:extLst>
              <a:ext uri="{FF2B5EF4-FFF2-40B4-BE49-F238E27FC236}">
                <a16:creationId xmlns:a16="http://schemas.microsoft.com/office/drawing/2014/main" id="{0ABA993D-91F3-072F-3038-5918150D0BD1}"/>
              </a:ext>
            </a:extLst>
          </p:cNvPr>
          <p:cNvSpPr/>
          <p:nvPr/>
        </p:nvSpPr>
        <p:spPr>
          <a:xfrm>
            <a:off x="1578963" y="2567709"/>
            <a:ext cx="1598346" cy="1283855"/>
          </a:xfrm>
          <a:custGeom>
            <a:avLst/>
            <a:gdLst>
              <a:gd name="connsiteX0" fmla="*/ 517692 w 1598346"/>
              <a:gd name="connsiteY0" fmla="*/ 258618 h 1283855"/>
              <a:gd name="connsiteX1" fmla="*/ 517692 w 1598346"/>
              <a:gd name="connsiteY1" fmla="*/ 258618 h 1283855"/>
              <a:gd name="connsiteX2" fmla="*/ 591582 w 1598346"/>
              <a:gd name="connsiteY2" fmla="*/ 92364 h 1283855"/>
              <a:gd name="connsiteX3" fmla="*/ 693182 w 1598346"/>
              <a:gd name="connsiteY3" fmla="*/ 9236 h 1283855"/>
              <a:gd name="connsiteX4" fmla="*/ 776310 w 1598346"/>
              <a:gd name="connsiteY4" fmla="*/ 0 h 1283855"/>
              <a:gd name="connsiteX5" fmla="*/ 831728 w 1598346"/>
              <a:gd name="connsiteY5" fmla="*/ 9236 h 1283855"/>
              <a:gd name="connsiteX6" fmla="*/ 859437 w 1598346"/>
              <a:gd name="connsiteY6" fmla="*/ 36946 h 1283855"/>
              <a:gd name="connsiteX7" fmla="*/ 905619 w 1598346"/>
              <a:gd name="connsiteY7" fmla="*/ 64655 h 1283855"/>
              <a:gd name="connsiteX8" fmla="*/ 979510 w 1598346"/>
              <a:gd name="connsiteY8" fmla="*/ 129309 h 1283855"/>
              <a:gd name="connsiteX9" fmla="*/ 1071873 w 1598346"/>
              <a:gd name="connsiteY9" fmla="*/ 193964 h 1283855"/>
              <a:gd name="connsiteX10" fmla="*/ 1284310 w 1598346"/>
              <a:gd name="connsiteY10" fmla="*/ 175491 h 1283855"/>
              <a:gd name="connsiteX11" fmla="*/ 1367437 w 1598346"/>
              <a:gd name="connsiteY11" fmla="*/ 157018 h 1283855"/>
              <a:gd name="connsiteX12" fmla="*/ 1450564 w 1598346"/>
              <a:gd name="connsiteY12" fmla="*/ 138546 h 1283855"/>
              <a:gd name="connsiteX13" fmla="*/ 1542928 w 1598346"/>
              <a:gd name="connsiteY13" fmla="*/ 166255 h 1283855"/>
              <a:gd name="connsiteX14" fmla="*/ 1579873 w 1598346"/>
              <a:gd name="connsiteY14" fmla="*/ 240146 h 1283855"/>
              <a:gd name="connsiteX15" fmla="*/ 1598346 w 1598346"/>
              <a:gd name="connsiteY15" fmla="*/ 267855 h 1283855"/>
              <a:gd name="connsiteX16" fmla="*/ 1579873 w 1598346"/>
              <a:gd name="connsiteY16" fmla="*/ 600364 h 1283855"/>
              <a:gd name="connsiteX17" fmla="*/ 1552164 w 1598346"/>
              <a:gd name="connsiteY17" fmla="*/ 711200 h 1283855"/>
              <a:gd name="connsiteX18" fmla="*/ 1542928 w 1598346"/>
              <a:gd name="connsiteY18" fmla="*/ 775855 h 1283855"/>
              <a:gd name="connsiteX19" fmla="*/ 1524455 w 1598346"/>
              <a:gd name="connsiteY19" fmla="*/ 840509 h 1283855"/>
              <a:gd name="connsiteX20" fmla="*/ 1515219 w 1598346"/>
              <a:gd name="connsiteY20" fmla="*/ 932873 h 1283855"/>
              <a:gd name="connsiteX21" fmla="*/ 1413619 w 1598346"/>
              <a:gd name="connsiteY21" fmla="*/ 1034473 h 1283855"/>
              <a:gd name="connsiteX22" fmla="*/ 1256601 w 1598346"/>
              <a:gd name="connsiteY22" fmla="*/ 1117600 h 1283855"/>
              <a:gd name="connsiteX23" fmla="*/ 1191946 w 1598346"/>
              <a:gd name="connsiteY23" fmla="*/ 1126836 h 1283855"/>
              <a:gd name="connsiteX24" fmla="*/ 1108819 w 1598346"/>
              <a:gd name="connsiteY24" fmla="*/ 1136073 h 1283855"/>
              <a:gd name="connsiteX25" fmla="*/ 1053401 w 1598346"/>
              <a:gd name="connsiteY25" fmla="*/ 1154546 h 1283855"/>
              <a:gd name="connsiteX26" fmla="*/ 979510 w 1598346"/>
              <a:gd name="connsiteY26" fmla="*/ 1163782 h 1283855"/>
              <a:gd name="connsiteX27" fmla="*/ 951801 w 1598346"/>
              <a:gd name="connsiteY27" fmla="*/ 1191491 h 1283855"/>
              <a:gd name="connsiteX28" fmla="*/ 905619 w 1598346"/>
              <a:gd name="connsiteY28" fmla="*/ 1209964 h 1283855"/>
              <a:gd name="connsiteX29" fmla="*/ 868673 w 1598346"/>
              <a:gd name="connsiteY29" fmla="*/ 1237673 h 1283855"/>
              <a:gd name="connsiteX30" fmla="*/ 683946 w 1598346"/>
              <a:gd name="connsiteY30" fmla="*/ 1283855 h 1283855"/>
              <a:gd name="connsiteX31" fmla="*/ 277546 w 1598346"/>
              <a:gd name="connsiteY31" fmla="*/ 1274618 h 1283855"/>
              <a:gd name="connsiteX32" fmla="*/ 194419 w 1598346"/>
              <a:gd name="connsiteY32" fmla="*/ 1209964 h 1283855"/>
              <a:gd name="connsiteX33" fmla="*/ 157473 w 1598346"/>
              <a:gd name="connsiteY33" fmla="*/ 1182255 h 1283855"/>
              <a:gd name="connsiteX34" fmla="*/ 129764 w 1598346"/>
              <a:gd name="connsiteY34" fmla="*/ 1145309 h 1283855"/>
              <a:gd name="connsiteX35" fmla="*/ 74346 w 1598346"/>
              <a:gd name="connsiteY35" fmla="*/ 1099127 h 1283855"/>
              <a:gd name="connsiteX36" fmla="*/ 28164 w 1598346"/>
              <a:gd name="connsiteY36" fmla="*/ 1043709 h 1283855"/>
              <a:gd name="connsiteX37" fmla="*/ 9692 w 1598346"/>
              <a:gd name="connsiteY37" fmla="*/ 1016000 h 1283855"/>
              <a:gd name="connsiteX38" fmla="*/ 18928 w 1598346"/>
              <a:gd name="connsiteY38" fmla="*/ 877455 h 1283855"/>
              <a:gd name="connsiteX39" fmla="*/ 28164 w 1598346"/>
              <a:gd name="connsiteY39" fmla="*/ 840509 h 1283855"/>
              <a:gd name="connsiteX40" fmla="*/ 37401 w 1598346"/>
              <a:gd name="connsiteY40" fmla="*/ 794327 h 1283855"/>
              <a:gd name="connsiteX41" fmla="*/ 83582 w 1598346"/>
              <a:gd name="connsiteY41" fmla="*/ 711200 h 1283855"/>
              <a:gd name="connsiteX42" fmla="*/ 139001 w 1598346"/>
              <a:gd name="connsiteY42" fmla="*/ 618836 h 1283855"/>
              <a:gd name="connsiteX43" fmla="*/ 175946 w 1598346"/>
              <a:gd name="connsiteY43" fmla="*/ 554182 h 1283855"/>
              <a:gd name="connsiteX44" fmla="*/ 185182 w 1598346"/>
              <a:gd name="connsiteY44" fmla="*/ 517236 h 1283855"/>
              <a:gd name="connsiteX45" fmla="*/ 240601 w 1598346"/>
              <a:gd name="connsiteY45" fmla="*/ 434109 h 1283855"/>
              <a:gd name="connsiteX46" fmla="*/ 314492 w 1598346"/>
              <a:gd name="connsiteY46" fmla="*/ 323273 h 1283855"/>
              <a:gd name="connsiteX47" fmla="*/ 342201 w 1598346"/>
              <a:gd name="connsiteY47" fmla="*/ 286327 h 1283855"/>
              <a:gd name="connsiteX48" fmla="*/ 425328 w 1598346"/>
              <a:gd name="connsiteY48" fmla="*/ 193964 h 1283855"/>
              <a:gd name="connsiteX49" fmla="*/ 425328 w 1598346"/>
              <a:gd name="connsiteY49" fmla="*/ 184727 h 1283855"/>
              <a:gd name="connsiteX50" fmla="*/ 425328 w 1598346"/>
              <a:gd name="connsiteY50" fmla="*/ 184727 h 1283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598346" h="1283855">
                <a:moveTo>
                  <a:pt x="517692" y="258618"/>
                </a:moveTo>
                <a:lnTo>
                  <a:pt x="517692" y="258618"/>
                </a:lnTo>
                <a:cubicBezTo>
                  <a:pt x="542322" y="203200"/>
                  <a:pt x="565416" y="147074"/>
                  <a:pt x="591582" y="92364"/>
                </a:cubicBezTo>
                <a:cubicBezTo>
                  <a:pt x="612966" y="47651"/>
                  <a:pt x="634670" y="15737"/>
                  <a:pt x="693182" y="9236"/>
                </a:cubicBezTo>
                <a:lnTo>
                  <a:pt x="776310" y="0"/>
                </a:lnTo>
                <a:cubicBezTo>
                  <a:pt x="794783" y="3079"/>
                  <a:pt x="814615" y="1630"/>
                  <a:pt x="831728" y="9236"/>
                </a:cubicBezTo>
                <a:cubicBezTo>
                  <a:pt x="843665" y="14541"/>
                  <a:pt x="848987" y="29109"/>
                  <a:pt x="859437" y="36946"/>
                </a:cubicBezTo>
                <a:cubicBezTo>
                  <a:pt x="873799" y="47717"/>
                  <a:pt x="890225" y="55419"/>
                  <a:pt x="905619" y="64655"/>
                </a:cubicBezTo>
                <a:cubicBezTo>
                  <a:pt x="957960" y="143166"/>
                  <a:pt x="871750" y="21549"/>
                  <a:pt x="979510" y="129309"/>
                </a:cubicBezTo>
                <a:cubicBezTo>
                  <a:pt x="1037416" y="187215"/>
                  <a:pt x="1005479" y="167405"/>
                  <a:pt x="1071873" y="193964"/>
                </a:cubicBezTo>
                <a:cubicBezTo>
                  <a:pt x="1142685" y="187806"/>
                  <a:pt x="1213779" y="184307"/>
                  <a:pt x="1284310" y="175491"/>
                </a:cubicBezTo>
                <a:cubicBezTo>
                  <a:pt x="1312476" y="171970"/>
                  <a:pt x="1339682" y="162965"/>
                  <a:pt x="1367437" y="157018"/>
                </a:cubicBezTo>
                <a:cubicBezTo>
                  <a:pt x="1449536" y="139425"/>
                  <a:pt x="1379412" y="156334"/>
                  <a:pt x="1450564" y="138546"/>
                </a:cubicBezTo>
                <a:cubicBezTo>
                  <a:pt x="1481352" y="147782"/>
                  <a:pt x="1514626" y="151016"/>
                  <a:pt x="1542928" y="166255"/>
                </a:cubicBezTo>
                <a:cubicBezTo>
                  <a:pt x="1577215" y="184717"/>
                  <a:pt x="1567760" y="211882"/>
                  <a:pt x="1579873" y="240146"/>
                </a:cubicBezTo>
                <a:cubicBezTo>
                  <a:pt x="1584246" y="250349"/>
                  <a:pt x="1592188" y="258619"/>
                  <a:pt x="1598346" y="267855"/>
                </a:cubicBezTo>
                <a:cubicBezTo>
                  <a:pt x="1597764" y="282399"/>
                  <a:pt x="1591664" y="532567"/>
                  <a:pt x="1579873" y="600364"/>
                </a:cubicBezTo>
                <a:cubicBezTo>
                  <a:pt x="1573348" y="637883"/>
                  <a:pt x="1557549" y="673500"/>
                  <a:pt x="1552164" y="711200"/>
                </a:cubicBezTo>
                <a:cubicBezTo>
                  <a:pt x="1549085" y="732752"/>
                  <a:pt x="1546822" y="754436"/>
                  <a:pt x="1542928" y="775855"/>
                </a:cubicBezTo>
                <a:cubicBezTo>
                  <a:pt x="1538288" y="801374"/>
                  <a:pt x="1532370" y="816765"/>
                  <a:pt x="1524455" y="840509"/>
                </a:cubicBezTo>
                <a:cubicBezTo>
                  <a:pt x="1521376" y="871297"/>
                  <a:pt x="1526083" y="903902"/>
                  <a:pt x="1515219" y="932873"/>
                </a:cubicBezTo>
                <a:cubicBezTo>
                  <a:pt x="1505143" y="959741"/>
                  <a:pt x="1436009" y="1019919"/>
                  <a:pt x="1413619" y="1034473"/>
                </a:cubicBezTo>
                <a:cubicBezTo>
                  <a:pt x="1412923" y="1034925"/>
                  <a:pt x="1304526" y="1108015"/>
                  <a:pt x="1256601" y="1117600"/>
                </a:cubicBezTo>
                <a:cubicBezTo>
                  <a:pt x="1235253" y="1121869"/>
                  <a:pt x="1213548" y="1124136"/>
                  <a:pt x="1191946" y="1126836"/>
                </a:cubicBezTo>
                <a:cubicBezTo>
                  <a:pt x="1164282" y="1130294"/>
                  <a:pt x="1136528" y="1132994"/>
                  <a:pt x="1108819" y="1136073"/>
                </a:cubicBezTo>
                <a:cubicBezTo>
                  <a:pt x="1090346" y="1142231"/>
                  <a:pt x="1072441" y="1150466"/>
                  <a:pt x="1053401" y="1154546"/>
                </a:cubicBezTo>
                <a:cubicBezTo>
                  <a:pt x="1029130" y="1159747"/>
                  <a:pt x="1002838" y="1155299"/>
                  <a:pt x="979510" y="1163782"/>
                </a:cubicBezTo>
                <a:cubicBezTo>
                  <a:pt x="967234" y="1168246"/>
                  <a:pt x="962878" y="1184568"/>
                  <a:pt x="951801" y="1191491"/>
                </a:cubicBezTo>
                <a:cubicBezTo>
                  <a:pt x="937741" y="1200278"/>
                  <a:pt x="920112" y="1201912"/>
                  <a:pt x="905619" y="1209964"/>
                </a:cubicBezTo>
                <a:cubicBezTo>
                  <a:pt x="892162" y="1217440"/>
                  <a:pt x="881727" y="1229514"/>
                  <a:pt x="868673" y="1237673"/>
                </a:cubicBezTo>
                <a:cubicBezTo>
                  <a:pt x="813524" y="1272141"/>
                  <a:pt x="746583" y="1276025"/>
                  <a:pt x="683946" y="1283855"/>
                </a:cubicBezTo>
                <a:cubicBezTo>
                  <a:pt x="548479" y="1280776"/>
                  <a:pt x="412598" y="1285643"/>
                  <a:pt x="277546" y="1274618"/>
                </a:cubicBezTo>
                <a:cubicBezTo>
                  <a:pt x="248299" y="1272230"/>
                  <a:pt x="213141" y="1226345"/>
                  <a:pt x="194419" y="1209964"/>
                </a:cubicBezTo>
                <a:cubicBezTo>
                  <a:pt x="182834" y="1199827"/>
                  <a:pt x="168358" y="1193140"/>
                  <a:pt x="157473" y="1182255"/>
                </a:cubicBezTo>
                <a:cubicBezTo>
                  <a:pt x="146588" y="1171370"/>
                  <a:pt x="139782" y="1156997"/>
                  <a:pt x="129764" y="1145309"/>
                </a:cubicBezTo>
                <a:cubicBezTo>
                  <a:pt x="106059" y="1117653"/>
                  <a:pt x="102850" y="1118130"/>
                  <a:pt x="74346" y="1099127"/>
                </a:cubicBezTo>
                <a:cubicBezTo>
                  <a:pt x="28477" y="1030324"/>
                  <a:pt x="87434" y="1114834"/>
                  <a:pt x="28164" y="1043709"/>
                </a:cubicBezTo>
                <a:cubicBezTo>
                  <a:pt x="21058" y="1035181"/>
                  <a:pt x="15849" y="1025236"/>
                  <a:pt x="9692" y="1016000"/>
                </a:cubicBezTo>
                <a:cubicBezTo>
                  <a:pt x="-5331" y="940888"/>
                  <a:pt x="-3367" y="981498"/>
                  <a:pt x="18928" y="877455"/>
                </a:cubicBezTo>
                <a:cubicBezTo>
                  <a:pt x="21588" y="865042"/>
                  <a:pt x="25410" y="852901"/>
                  <a:pt x="28164" y="840509"/>
                </a:cubicBezTo>
                <a:cubicBezTo>
                  <a:pt x="31570" y="825184"/>
                  <a:pt x="32437" y="809220"/>
                  <a:pt x="37401" y="794327"/>
                </a:cubicBezTo>
                <a:cubicBezTo>
                  <a:pt x="44783" y="772180"/>
                  <a:pt x="73716" y="728958"/>
                  <a:pt x="83582" y="711200"/>
                </a:cubicBezTo>
                <a:cubicBezTo>
                  <a:pt x="130916" y="626000"/>
                  <a:pt x="63890" y="731502"/>
                  <a:pt x="139001" y="618836"/>
                </a:cubicBezTo>
                <a:cubicBezTo>
                  <a:pt x="167251" y="534084"/>
                  <a:pt x="120029" y="666018"/>
                  <a:pt x="175946" y="554182"/>
                </a:cubicBezTo>
                <a:cubicBezTo>
                  <a:pt x="181623" y="542828"/>
                  <a:pt x="180725" y="529122"/>
                  <a:pt x="185182" y="517236"/>
                </a:cubicBezTo>
                <a:cubicBezTo>
                  <a:pt x="199628" y="478712"/>
                  <a:pt x="213443" y="468057"/>
                  <a:pt x="240601" y="434109"/>
                </a:cubicBezTo>
                <a:cubicBezTo>
                  <a:pt x="261102" y="372603"/>
                  <a:pt x="243266" y="415867"/>
                  <a:pt x="314492" y="323273"/>
                </a:cubicBezTo>
                <a:cubicBezTo>
                  <a:pt x="323878" y="311071"/>
                  <a:pt x="331316" y="297212"/>
                  <a:pt x="342201" y="286327"/>
                </a:cubicBezTo>
                <a:cubicBezTo>
                  <a:pt x="371690" y="256838"/>
                  <a:pt x="403637" y="230115"/>
                  <a:pt x="425328" y="193964"/>
                </a:cubicBezTo>
                <a:cubicBezTo>
                  <a:pt x="426912" y="191324"/>
                  <a:pt x="425328" y="187806"/>
                  <a:pt x="425328" y="184727"/>
                </a:cubicBezTo>
                <a:lnTo>
                  <a:pt x="425328" y="184727"/>
                </a:ln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/>
          </a:p>
        </p:txBody>
      </p:sp>
      <p:sp>
        <p:nvSpPr>
          <p:cNvPr id="204" name="Vrije vorm: vorm 203">
            <a:extLst>
              <a:ext uri="{FF2B5EF4-FFF2-40B4-BE49-F238E27FC236}">
                <a16:creationId xmlns:a16="http://schemas.microsoft.com/office/drawing/2014/main" id="{480B9CD1-3AF1-1E10-81CF-FED4D1B826C8}"/>
              </a:ext>
            </a:extLst>
          </p:cNvPr>
          <p:cNvSpPr/>
          <p:nvPr/>
        </p:nvSpPr>
        <p:spPr>
          <a:xfrm>
            <a:off x="618837" y="2641600"/>
            <a:ext cx="1411649" cy="1514764"/>
          </a:xfrm>
          <a:custGeom>
            <a:avLst/>
            <a:gdLst>
              <a:gd name="connsiteX0" fmla="*/ 1385455 w 1385455"/>
              <a:gd name="connsiteY0" fmla="*/ 1265382 h 1514764"/>
              <a:gd name="connsiteX1" fmla="*/ 1385455 w 1385455"/>
              <a:gd name="connsiteY1" fmla="*/ 1265382 h 1514764"/>
              <a:gd name="connsiteX2" fmla="*/ 1283855 w 1385455"/>
              <a:gd name="connsiteY2" fmla="*/ 1209964 h 1514764"/>
              <a:gd name="connsiteX3" fmla="*/ 1237673 w 1385455"/>
              <a:gd name="connsiteY3" fmla="*/ 1191491 h 1514764"/>
              <a:gd name="connsiteX4" fmla="*/ 1163782 w 1385455"/>
              <a:gd name="connsiteY4" fmla="*/ 1126836 h 1514764"/>
              <a:gd name="connsiteX5" fmla="*/ 1099128 w 1385455"/>
              <a:gd name="connsiteY5" fmla="*/ 1089891 h 1514764"/>
              <a:gd name="connsiteX6" fmla="*/ 1006764 w 1385455"/>
              <a:gd name="connsiteY6" fmla="*/ 1025236 h 1514764"/>
              <a:gd name="connsiteX7" fmla="*/ 960582 w 1385455"/>
              <a:gd name="connsiteY7" fmla="*/ 932873 h 1514764"/>
              <a:gd name="connsiteX8" fmla="*/ 942109 w 1385455"/>
              <a:gd name="connsiteY8" fmla="*/ 905164 h 1514764"/>
              <a:gd name="connsiteX9" fmla="*/ 895928 w 1385455"/>
              <a:gd name="connsiteY9" fmla="*/ 831273 h 1514764"/>
              <a:gd name="connsiteX10" fmla="*/ 886691 w 1385455"/>
              <a:gd name="connsiteY10" fmla="*/ 701964 h 1514764"/>
              <a:gd name="connsiteX11" fmla="*/ 858982 w 1385455"/>
              <a:gd name="connsiteY11" fmla="*/ 655782 h 1514764"/>
              <a:gd name="connsiteX12" fmla="*/ 840509 w 1385455"/>
              <a:gd name="connsiteY12" fmla="*/ 618836 h 1514764"/>
              <a:gd name="connsiteX13" fmla="*/ 803564 w 1385455"/>
              <a:gd name="connsiteY13" fmla="*/ 563418 h 1514764"/>
              <a:gd name="connsiteX14" fmla="*/ 775855 w 1385455"/>
              <a:gd name="connsiteY14" fmla="*/ 498764 h 1514764"/>
              <a:gd name="connsiteX15" fmla="*/ 701964 w 1385455"/>
              <a:gd name="connsiteY15" fmla="*/ 397164 h 1514764"/>
              <a:gd name="connsiteX16" fmla="*/ 674255 w 1385455"/>
              <a:gd name="connsiteY16" fmla="*/ 350982 h 1514764"/>
              <a:gd name="connsiteX17" fmla="*/ 600364 w 1385455"/>
              <a:gd name="connsiteY17" fmla="*/ 249382 h 1514764"/>
              <a:gd name="connsiteX18" fmla="*/ 563419 w 1385455"/>
              <a:gd name="connsiteY18" fmla="*/ 193964 h 1514764"/>
              <a:gd name="connsiteX19" fmla="*/ 489528 w 1385455"/>
              <a:gd name="connsiteY19" fmla="*/ 101600 h 1514764"/>
              <a:gd name="connsiteX20" fmla="*/ 443346 w 1385455"/>
              <a:gd name="connsiteY20" fmla="*/ 36945 h 1514764"/>
              <a:gd name="connsiteX21" fmla="*/ 341746 w 1385455"/>
              <a:gd name="connsiteY21" fmla="*/ 0 h 1514764"/>
              <a:gd name="connsiteX22" fmla="*/ 184728 w 1385455"/>
              <a:gd name="connsiteY22" fmla="*/ 18473 h 1514764"/>
              <a:gd name="connsiteX23" fmla="*/ 120073 w 1385455"/>
              <a:gd name="connsiteY23" fmla="*/ 64655 h 1514764"/>
              <a:gd name="connsiteX24" fmla="*/ 46182 w 1385455"/>
              <a:gd name="connsiteY24" fmla="*/ 120073 h 1514764"/>
              <a:gd name="connsiteX25" fmla="*/ 27709 w 1385455"/>
              <a:gd name="connsiteY25" fmla="*/ 147782 h 1514764"/>
              <a:gd name="connsiteX26" fmla="*/ 9237 w 1385455"/>
              <a:gd name="connsiteY26" fmla="*/ 221673 h 1514764"/>
              <a:gd name="connsiteX27" fmla="*/ 0 w 1385455"/>
              <a:gd name="connsiteY27" fmla="*/ 277091 h 1514764"/>
              <a:gd name="connsiteX28" fmla="*/ 9237 w 1385455"/>
              <a:gd name="connsiteY28" fmla="*/ 471055 h 1514764"/>
              <a:gd name="connsiteX29" fmla="*/ 36946 w 1385455"/>
              <a:gd name="connsiteY29" fmla="*/ 572655 h 1514764"/>
              <a:gd name="connsiteX30" fmla="*/ 55419 w 1385455"/>
              <a:gd name="connsiteY30" fmla="*/ 637309 h 1514764"/>
              <a:gd name="connsiteX31" fmla="*/ 55419 w 1385455"/>
              <a:gd name="connsiteY31" fmla="*/ 914400 h 1514764"/>
              <a:gd name="connsiteX32" fmla="*/ 36946 w 1385455"/>
              <a:gd name="connsiteY32" fmla="*/ 979055 h 1514764"/>
              <a:gd name="connsiteX33" fmla="*/ 27709 w 1385455"/>
              <a:gd name="connsiteY33" fmla="*/ 1034473 h 1514764"/>
              <a:gd name="connsiteX34" fmla="*/ 46182 w 1385455"/>
              <a:gd name="connsiteY34" fmla="*/ 1191491 h 1514764"/>
              <a:gd name="connsiteX35" fmla="*/ 55419 w 1385455"/>
              <a:gd name="connsiteY35" fmla="*/ 1219200 h 1514764"/>
              <a:gd name="connsiteX36" fmla="*/ 101600 w 1385455"/>
              <a:gd name="connsiteY36" fmla="*/ 1246909 h 1514764"/>
              <a:gd name="connsiteX37" fmla="*/ 147782 w 1385455"/>
              <a:gd name="connsiteY37" fmla="*/ 1265382 h 1514764"/>
              <a:gd name="connsiteX38" fmla="*/ 203200 w 1385455"/>
              <a:gd name="connsiteY38" fmla="*/ 1330036 h 1514764"/>
              <a:gd name="connsiteX39" fmla="*/ 221673 w 1385455"/>
              <a:gd name="connsiteY39" fmla="*/ 1357745 h 1514764"/>
              <a:gd name="connsiteX40" fmla="*/ 286328 w 1385455"/>
              <a:gd name="connsiteY40" fmla="*/ 1422400 h 1514764"/>
              <a:gd name="connsiteX41" fmla="*/ 314037 w 1385455"/>
              <a:gd name="connsiteY41" fmla="*/ 1431636 h 1514764"/>
              <a:gd name="connsiteX42" fmla="*/ 350982 w 1385455"/>
              <a:gd name="connsiteY42" fmla="*/ 1440873 h 1514764"/>
              <a:gd name="connsiteX43" fmla="*/ 471055 w 1385455"/>
              <a:gd name="connsiteY43" fmla="*/ 1487055 h 1514764"/>
              <a:gd name="connsiteX44" fmla="*/ 618837 w 1385455"/>
              <a:gd name="connsiteY44" fmla="*/ 1514764 h 1514764"/>
              <a:gd name="connsiteX45" fmla="*/ 923637 w 1385455"/>
              <a:gd name="connsiteY45" fmla="*/ 1496291 h 1514764"/>
              <a:gd name="connsiteX46" fmla="*/ 1034473 w 1385455"/>
              <a:gd name="connsiteY46" fmla="*/ 1450109 h 1514764"/>
              <a:gd name="connsiteX47" fmla="*/ 1117600 w 1385455"/>
              <a:gd name="connsiteY47" fmla="*/ 1422400 h 1514764"/>
              <a:gd name="connsiteX48" fmla="*/ 1200728 w 1385455"/>
              <a:gd name="connsiteY48" fmla="*/ 1394691 h 1514764"/>
              <a:gd name="connsiteX49" fmla="*/ 1237673 w 1385455"/>
              <a:gd name="connsiteY49" fmla="*/ 1376218 h 1514764"/>
              <a:gd name="connsiteX50" fmla="*/ 1265382 w 1385455"/>
              <a:gd name="connsiteY50" fmla="*/ 1348509 h 1514764"/>
              <a:gd name="connsiteX51" fmla="*/ 1283855 w 1385455"/>
              <a:gd name="connsiteY51" fmla="*/ 1330036 h 1514764"/>
              <a:gd name="connsiteX52" fmla="*/ 1293091 w 1385455"/>
              <a:gd name="connsiteY52" fmla="*/ 1311564 h 1514764"/>
              <a:gd name="connsiteX0" fmla="*/ 1385455 w 1385455"/>
              <a:gd name="connsiteY0" fmla="*/ 1265382 h 1514764"/>
              <a:gd name="connsiteX1" fmla="*/ 1385455 w 1385455"/>
              <a:gd name="connsiteY1" fmla="*/ 1265382 h 1514764"/>
              <a:gd name="connsiteX2" fmla="*/ 1283855 w 1385455"/>
              <a:gd name="connsiteY2" fmla="*/ 1209964 h 1514764"/>
              <a:gd name="connsiteX3" fmla="*/ 1237673 w 1385455"/>
              <a:gd name="connsiteY3" fmla="*/ 1191491 h 1514764"/>
              <a:gd name="connsiteX4" fmla="*/ 1163782 w 1385455"/>
              <a:gd name="connsiteY4" fmla="*/ 1126836 h 1514764"/>
              <a:gd name="connsiteX5" fmla="*/ 1099128 w 1385455"/>
              <a:gd name="connsiteY5" fmla="*/ 1089891 h 1514764"/>
              <a:gd name="connsiteX6" fmla="*/ 1006764 w 1385455"/>
              <a:gd name="connsiteY6" fmla="*/ 1025236 h 1514764"/>
              <a:gd name="connsiteX7" fmla="*/ 960582 w 1385455"/>
              <a:gd name="connsiteY7" fmla="*/ 932873 h 1514764"/>
              <a:gd name="connsiteX8" fmla="*/ 942109 w 1385455"/>
              <a:gd name="connsiteY8" fmla="*/ 905164 h 1514764"/>
              <a:gd name="connsiteX9" fmla="*/ 895928 w 1385455"/>
              <a:gd name="connsiteY9" fmla="*/ 831273 h 1514764"/>
              <a:gd name="connsiteX10" fmla="*/ 886691 w 1385455"/>
              <a:gd name="connsiteY10" fmla="*/ 701964 h 1514764"/>
              <a:gd name="connsiteX11" fmla="*/ 858982 w 1385455"/>
              <a:gd name="connsiteY11" fmla="*/ 655782 h 1514764"/>
              <a:gd name="connsiteX12" fmla="*/ 840509 w 1385455"/>
              <a:gd name="connsiteY12" fmla="*/ 618836 h 1514764"/>
              <a:gd name="connsiteX13" fmla="*/ 803564 w 1385455"/>
              <a:gd name="connsiteY13" fmla="*/ 563418 h 1514764"/>
              <a:gd name="connsiteX14" fmla="*/ 775855 w 1385455"/>
              <a:gd name="connsiteY14" fmla="*/ 498764 h 1514764"/>
              <a:gd name="connsiteX15" fmla="*/ 701964 w 1385455"/>
              <a:gd name="connsiteY15" fmla="*/ 397164 h 1514764"/>
              <a:gd name="connsiteX16" fmla="*/ 674255 w 1385455"/>
              <a:gd name="connsiteY16" fmla="*/ 350982 h 1514764"/>
              <a:gd name="connsiteX17" fmla="*/ 600364 w 1385455"/>
              <a:gd name="connsiteY17" fmla="*/ 249382 h 1514764"/>
              <a:gd name="connsiteX18" fmla="*/ 563419 w 1385455"/>
              <a:gd name="connsiteY18" fmla="*/ 193964 h 1514764"/>
              <a:gd name="connsiteX19" fmla="*/ 489528 w 1385455"/>
              <a:gd name="connsiteY19" fmla="*/ 101600 h 1514764"/>
              <a:gd name="connsiteX20" fmla="*/ 443346 w 1385455"/>
              <a:gd name="connsiteY20" fmla="*/ 36945 h 1514764"/>
              <a:gd name="connsiteX21" fmla="*/ 341746 w 1385455"/>
              <a:gd name="connsiteY21" fmla="*/ 0 h 1514764"/>
              <a:gd name="connsiteX22" fmla="*/ 184728 w 1385455"/>
              <a:gd name="connsiteY22" fmla="*/ 18473 h 1514764"/>
              <a:gd name="connsiteX23" fmla="*/ 120073 w 1385455"/>
              <a:gd name="connsiteY23" fmla="*/ 64655 h 1514764"/>
              <a:gd name="connsiteX24" fmla="*/ 46182 w 1385455"/>
              <a:gd name="connsiteY24" fmla="*/ 120073 h 1514764"/>
              <a:gd name="connsiteX25" fmla="*/ 27709 w 1385455"/>
              <a:gd name="connsiteY25" fmla="*/ 147782 h 1514764"/>
              <a:gd name="connsiteX26" fmla="*/ 9237 w 1385455"/>
              <a:gd name="connsiteY26" fmla="*/ 221673 h 1514764"/>
              <a:gd name="connsiteX27" fmla="*/ 0 w 1385455"/>
              <a:gd name="connsiteY27" fmla="*/ 277091 h 1514764"/>
              <a:gd name="connsiteX28" fmla="*/ 9237 w 1385455"/>
              <a:gd name="connsiteY28" fmla="*/ 471055 h 1514764"/>
              <a:gd name="connsiteX29" fmla="*/ 36946 w 1385455"/>
              <a:gd name="connsiteY29" fmla="*/ 572655 h 1514764"/>
              <a:gd name="connsiteX30" fmla="*/ 55419 w 1385455"/>
              <a:gd name="connsiteY30" fmla="*/ 637309 h 1514764"/>
              <a:gd name="connsiteX31" fmla="*/ 55419 w 1385455"/>
              <a:gd name="connsiteY31" fmla="*/ 914400 h 1514764"/>
              <a:gd name="connsiteX32" fmla="*/ 36946 w 1385455"/>
              <a:gd name="connsiteY32" fmla="*/ 979055 h 1514764"/>
              <a:gd name="connsiteX33" fmla="*/ 27709 w 1385455"/>
              <a:gd name="connsiteY33" fmla="*/ 1034473 h 1514764"/>
              <a:gd name="connsiteX34" fmla="*/ 46182 w 1385455"/>
              <a:gd name="connsiteY34" fmla="*/ 1191491 h 1514764"/>
              <a:gd name="connsiteX35" fmla="*/ 55419 w 1385455"/>
              <a:gd name="connsiteY35" fmla="*/ 1219200 h 1514764"/>
              <a:gd name="connsiteX36" fmla="*/ 101600 w 1385455"/>
              <a:gd name="connsiteY36" fmla="*/ 1246909 h 1514764"/>
              <a:gd name="connsiteX37" fmla="*/ 147782 w 1385455"/>
              <a:gd name="connsiteY37" fmla="*/ 1265382 h 1514764"/>
              <a:gd name="connsiteX38" fmla="*/ 203200 w 1385455"/>
              <a:gd name="connsiteY38" fmla="*/ 1330036 h 1514764"/>
              <a:gd name="connsiteX39" fmla="*/ 221673 w 1385455"/>
              <a:gd name="connsiteY39" fmla="*/ 1357745 h 1514764"/>
              <a:gd name="connsiteX40" fmla="*/ 286328 w 1385455"/>
              <a:gd name="connsiteY40" fmla="*/ 1422400 h 1514764"/>
              <a:gd name="connsiteX41" fmla="*/ 314037 w 1385455"/>
              <a:gd name="connsiteY41" fmla="*/ 1431636 h 1514764"/>
              <a:gd name="connsiteX42" fmla="*/ 350982 w 1385455"/>
              <a:gd name="connsiteY42" fmla="*/ 1440873 h 1514764"/>
              <a:gd name="connsiteX43" fmla="*/ 471055 w 1385455"/>
              <a:gd name="connsiteY43" fmla="*/ 1487055 h 1514764"/>
              <a:gd name="connsiteX44" fmla="*/ 618837 w 1385455"/>
              <a:gd name="connsiteY44" fmla="*/ 1514764 h 1514764"/>
              <a:gd name="connsiteX45" fmla="*/ 923637 w 1385455"/>
              <a:gd name="connsiteY45" fmla="*/ 1496291 h 1514764"/>
              <a:gd name="connsiteX46" fmla="*/ 1034473 w 1385455"/>
              <a:gd name="connsiteY46" fmla="*/ 1450109 h 1514764"/>
              <a:gd name="connsiteX47" fmla="*/ 1117600 w 1385455"/>
              <a:gd name="connsiteY47" fmla="*/ 1422400 h 1514764"/>
              <a:gd name="connsiteX48" fmla="*/ 1200728 w 1385455"/>
              <a:gd name="connsiteY48" fmla="*/ 1394691 h 1514764"/>
              <a:gd name="connsiteX49" fmla="*/ 1237673 w 1385455"/>
              <a:gd name="connsiteY49" fmla="*/ 1376218 h 1514764"/>
              <a:gd name="connsiteX50" fmla="*/ 1265382 w 1385455"/>
              <a:gd name="connsiteY50" fmla="*/ 1348509 h 1514764"/>
              <a:gd name="connsiteX51" fmla="*/ 1283855 w 1385455"/>
              <a:gd name="connsiteY51" fmla="*/ 1330036 h 1514764"/>
              <a:gd name="connsiteX52" fmla="*/ 1340716 w 1385455"/>
              <a:gd name="connsiteY52" fmla="*/ 1263939 h 1514764"/>
              <a:gd name="connsiteX0" fmla="*/ 1385455 w 1402124"/>
              <a:gd name="connsiteY0" fmla="*/ 1265382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85455 w 1402124"/>
              <a:gd name="connsiteY0" fmla="*/ 1265382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37830 w 1402124"/>
              <a:gd name="connsiteY0" fmla="*/ 1253476 h 1514764"/>
              <a:gd name="connsiteX1" fmla="*/ 1402124 w 1402124"/>
              <a:gd name="connsiteY1" fmla="*/ 1203470 h 1514764"/>
              <a:gd name="connsiteX2" fmla="*/ 1283855 w 1402124"/>
              <a:gd name="connsiteY2" fmla="*/ 1209964 h 1514764"/>
              <a:gd name="connsiteX3" fmla="*/ 1237673 w 1402124"/>
              <a:gd name="connsiteY3" fmla="*/ 1191491 h 1514764"/>
              <a:gd name="connsiteX4" fmla="*/ 1163782 w 1402124"/>
              <a:gd name="connsiteY4" fmla="*/ 1126836 h 1514764"/>
              <a:gd name="connsiteX5" fmla="*/ 1099128 w 1402124"/>
              <a:gd name="connsiteY5" fmla="*/ 1089891 h 1514764"/>
              <a:gd name="connsiteX6" fmla="*/ 1006764 w 1402124"/>
              <a:gd name="connsiteY6" fmla="*/ 1025236 h 1514764"/>
              <a:gd name="connsiteX7" fmla="*/ 960582 w 1402124"/>
              <a:gd name="connsiteY7" fmla="*/ 932873 h 1514764"/>
              <a:gd name="connsiteX8" fmla="*/ 942109 w 1402124"/>
              <a:gd name="connsiteY8" fmla="*/ 905164 h 1514764"/>
              <a:gd name="connsiteX9" fmla="*/ 895928 w 1402124"/>
              <a:gd name="connsiteY9" fmla="*/ 831273 h 1514764"/>
              <a:gd name="connsiteX10" fmla="*/ 886691 w 1402124"/>
              <a:gd name="connsiteY10" fmla="*/ 701964 h 1514764"/>
              <a:gd name="connsiteX11" fmla="*/ 858982 w 1402124"/>
              <a:gd name="connsiteY11" fmla="*/ 655782 h 1514764"/>
              <a:gd name="connsiteX12" fmla="*/ 840509 w 1402124"/>
              <a:gd name="connsiteY12" fmla="*/ 618836 h 1514764"/>
              <a:gd name="connsiteX13" fmla="*/ 803564 w 1402124"/>
              <a:gd name="connsiteY13" fmla="*/ 563418 h 1514764"/>
              <a:gd name="connsiteX14" fmla="*/ 775855 w 1402124"/>
              <a:gd name="connsiteY14" fmla="*/ 498764 h 1514764"/>
              <a:gd name="connsiteX15" fmla="*/ 701964 w 1402124"/>
              <a:gd name="connsiteY15" fmla="*/ 397164 h 1514764"/>
              <a:gd name="connsiteX16" fmla="*/ 674255 w 1402124"/>
              <a:gd name="connsiteY16" fmla="*/ 350982 h 1514764"/>
              <a:gd name="connsiteX17" fmla="*/ 600364 w 1402124"/>
              <a:gd name="connsiteY17" fmla="*/ 249382 h 1514764"/>
              <a:gd name="connsiteX18" fmla="*/ 563419 w 1402124"/>
              <a:gd name="connsiteY18" fmla="*/ 193964 h 1514764"/>
              <a:gd name="connsiteX19" fmla="*/ 489528 w 1402124"/>
              <a:gd name="connsiteY19" fmla="*/ 101600 h 1514764"/>
              <a:gd name="connsiteX20" fmla="*/ 443346 w 1402124"/>
              <a:gd name="connsiteY20" fmla="*/ 36945 h 1514764"/>
              <a:gd name="connsiteX21" fmla="*/ 341746 w 1402124"/>
              <a:gd name="connsiteY21" fmla="*/ 0 h 1514764"/>
              <a:gd name="connsiteX22" fmla="*/ 184728 w 1402124"/>
              <a:gd name="connsiteY22" fmla="*/ 18473 h 1514764"/>
              <a:gd name="connsiteX23" fmla="*/ 120073 w 1402124"/>
              <a:gd name="connsiteY23" fmla="*/ 64655 h 1514764"/>
              <a:gd name="connsiteX24" fmla="*/ 46182 w 1402124"/>
              <a:gd name="connsiteY24" fmla="*/ 120073 h 1514764"/>
              <a:gd name="connsiteX25" fmla="*/ 27709 w 1402124"/>
              <a:gd name="connsiteY25" fmla="*/ 147782 h 1514764"/>
              <a:gd name="connsiteX26" fmla="*/ 9237 w 1402124"/>
              <a:gd name="connsiteY26" fmla="*/ 221673 h 1514764"/>
              <a:gd name="connsiteX27" fmla="*/ 0 w 1402124"/>
              <a:gd name="connsiteY27" fmla="*/ 277091 h 1514764"/>
              <a:gd name="connsiteX28" fmla="*/ 9237 w 1402124"/>
              <a:gd name="connsiteY28" fmla="*/ 471055 h 1514764"/>
              <a:gd name="connsiteX29" fmla="*/ 36946 w 1402124"/>
              <a:gd name="connsiteY29" fmla="*/ 572655 h 1514764"/>
              <a:gd name="connsiteX30" fmla="*/ 55419 w 1402124"/>
              <a:gd name="connsiteY30" fmla="*/ 637309 h 1514764"/>
              <a:gd name="connsiteX31" fmla="*/ 55419 w 1402124"/>
              <a:gd name="connsiteY31" fmla="*/ 914400 h 1514764"/>
              <a:gd name="connsiteX32" fmla="*/ 36946 w 1402124"/>
              <a:gd name="connsiteY32" fmla="*/ 979055 h 1514764"/>
              <a:gd name="connsiteX33" fmla="*/ 27709 w 1402124"/>
              <a:gd name="connsiteY33" fmla="*/ 1034473 h 1514764"/>
              <a:gd name="connsiteX34" fmla="*/ 46182 w 1402124"/>
              <a:gd name="connsiteY34" fmla="*/ 1191491 h 1514764"/>
              <a:gd name="connsiteX35" fmla="*/ 55419 w 1402124"/>
              <a:gd name="connsiteY35" fmla="*/ 1219200 h 1514764"/>
              <a:gd name="connsiteX36" fmla="*/ 101600 w 1402124"/>
              <a:gd name="connsiteY36" fmla="*/ 1246909 h 1514764"/>
              <a:gd name="connsiteX37" fmla="*/ 147782 w 1402124"/>
              <a:gd name="connsiteY37" fmla="*/ 1265382 h 1514764"/>
              <a:gd name="connsiteX38" fmla="*/ 203200 w 1402124"/>
              <a:gd name="connsiteY38" fmla="*/ 1330036 h 1514764"/>
              <a:gd name="connsiteX39" fmla="*/ 221673 w 1402124"/>
              <a:gd name="connsiteY39" fmla="*/ 1357745 h 1514764"/>
              <a:gd name="connsiteX40" fmla="*/ 286328 w 1402124"/>
              <a:gd name="connsiteY40" fmla="*/ 1422400 h 1514764"/>
              <a:gd name="connsiteX41" fmla="*/ 314037 w 1402124"/>
              <a:gd name="connsiteY41" fmla="*/ 1431636 h 1514764"/>
              <a:gd name="connsiteX42" fmla="*/ 350982 w 1402124"/>
              <a:gd name="connsiteY42" fmla="*/ 1440873 h 1514764"/>
              <a:gd name="connsiteX43" fmla="*/ 471055 w 1402124"/>
              <a:gd name="connsiteY43" fmla="*/ 1487055 h 1514764"/>
              <a:gd name="connsiteX44" fmla="*/ 618837 w 1402124"/>
              <a:gd name="connsiteY44" fmla="*/ 1514764 h 1514764"/>
              <a:gd name="connsiteX45" fmla="*/ 923637 w 1402124"/>
              <a:gd name="connsiteY45" fmla="*/ 1496291 h 1514764"/>
              <a:gd name="connsiteX46" fmla="*/ 1034473 w 1402124"/>
              <a:gd name="connsiteY46" fmla="*/ 1450109 h 1514764"/>
              <a:gd name="connsiteX47" fmla="*/ 1117600 w 1402124"/>
              <a:gd name="connsiteY47" fmla="*/ 1422400 h 1514764"/>
              <a:gd name="connsiteX48" fmla="*/ 1200728 w 1402124"/>
              <a:gd name="connsiteY48" fmla="*/ 1394691 h 1514764"/>
              <a:gd name="connsiteX49" fmla="*/ 1237673 w 1402124"/>
              <a:gd name="connsiteY49" fmla="*/ 1376218 h 1514764"/>
              <a:gd name="connsiteX50" fmla="*/ 1265382 w 1402124"/>
              <a:gd name="connsiteY50" fmla="*/ 1348509 h 1514764"/>
              <a:gd name="connsiteX51" fmla="*/ 1283855 w 1402124"/>
              <a:gd name="connsiteY51" fmla="*/ 1330036 h 1514764"/>
              <a:gd name="connsiteX52" fmla="*/ 1340716 w 1402124"/>
              <a:gd name="connsiteY52" fmla="*/ 1263939 h 1514764"/>
              <a:gd name="connsiteX0" fmla="*/ 1337830 w 1411649"/>
              <a:gd name="connsiteY0" fmla="*/ 1253476 h 1514764"/>
              <a:gd name="connsiteX1" fmla="*/ 1411649 w 1411649"/>
              <a:gd name="connsiteY1" fmla="*/ 1215376 h 1514764"/>
              <a:gd name="connsiteX2" fmla="*/ 1283855 w 1411649"/>
              <a:gd name="connsiteY2" fmla="*/ 1209964 h 1514764"/>
              <a:gd name="connsiteX3" fmla="*/ 1237673 w 1411649"/>
              <a:gd name="connsiteY3" fmla="*/ 1191491 h 1514764"/>
              <a:gd name="connsiteX4" fmla="*/ 1163782 w 1411649"/>
              <a:gd name="connsiteY4" fmla="*/ 1126836 h 1514764"/>
              <a:gd name="connsiteX5" fmla="*/ 1099128 w 1411649"/>
              <a:gd name="connsiteY5" fmla="*/ 1089891 h 1514764"/>
              <a:gd name="connsiteX6" fmla="*/ 1006764 w 1411649"/>
              <a:gd name="connsiteY6" fmla="*/ 1025236 h 1514764"/>
              <a:gd name="connsiteX7" fmla="*/ 960582 w 1411649"/>
              <a:gd name="connsiteY7" fmla="*/ 932873 h 1514764"/>
              <a:gd name="connsiteX8" fmla="*/ 942109 w 1411649"/>
              <a:gd name="connsiteY8" fmla="*/ 905164 h 1514764"/>
              <a:gd name="connsiteX9" fmla="*/ 895928 w 1411649"/>
              <a:gd name="connsiteY9" fmla="*/ 831273 h 1514764"/>
              <a:gd name="connsiteX10" fmla="*/ 886691 w 1411649"/>
              <a:gd name="connsiteY10" fmla="*/ 701964 h 1514764"/>
              <a:gd name="connsiteX11" fmla="*/ 858982 w 1411649"/>
              <a:gd name="connsiteY11" fmla="*/ 655782 h 1514764"/>
              <a:gd name="connsiteX12" fmla="*/ 840509 w 1411649"/>
              <a:gd name="connsiteY12" fmla="*/ 618836 h 1514764"/>
              <a:gd name="connsiteX13" fmla="*/ 803564 w 1411649"/>
              <a:gd name="connsiteY13" fmla="*/ 563418 h 1514764"/>
              <a:gd name="connsiteX14" fmla="*/ 775855 w 1411649"/>
              <a:gd name="connsiteY14" fmla="*/ 498764 h 1514764"/>
              <a:gd name="connsiteX15" fmla="*/ 701964 w 1411649"/>
              <a:gd name="connsiteY15" fmla="*/ 397164 h 1514764"/>
              <a:gd name="connsiteX16" fmla="*/ 674255 w 1411649"/>
              <a:gd name="connsiteY16" fmla="*/ 350982 h 1514764"/>
              <a:gd name="connsiteX17" fmla="*/ 600364 w 1411649"/>
              <a:gd name="connsiteY17" fmla="*/ 249382 h 1514764"/>
              <a:gd name="connsiteX18" fmla="*/ 563419 w 1411649"/>
              <a:gd name="connsiteY18" fmla="*/ 193964 h 1514764"/>
              <a:gd name="connsiteX19" fmla="*/ 489528 w 1411649"/>
              <a:gd name="connsiteY19" fmla="*/ 101600 h 1514764"/>
              <a:gd name="connsiteX20" fmla="*/ 443346 w 1411649"/>
              <a:gd name="connsiteY20" fmla="*/ 36945 h 1514764"/>
              <a:gd name="connsiteX21" fmla="*/ 341746 w 1411649"/>
              <a:gd name="connsiteY21" fmla="*/ 0 h 1514764"/>
              <a:gd name="connsiteX22" fmla="*/ 184728 w 1411649"/>
              <a:gd name="connsiteY22" fmla="*/ 18473 h 1514764"/>
              <a:gd name="connsiteX23" fmla="*/ 120073 w 1411649"/>
              <a:gd name="connsiteY23" fmla="*/ 64655 h 1514764"/>
              <a:gd name="connsiteX24" fmla="*/ 46182 w 1411649"/>
              <a:gd name="connsiteY24" fmla="*/ 120073 h 1514764"/>
              <a:gd name="connsiteX25" fmla="*/ 27709 w 1411649"/>
              <a:gd name="connsiteY25" fmla="*/ 147782 h 1514764"/>
              <a:gd name="connsiteX26" fmla="*/ 9237 w 1411649"/>
              <a:gd name="connsiteY26" fmla="*/ 221673 h 1514764"/>
              <a:gd name="connsiteX27" fmla="*/ 0 w 1411649"/>
              <a:gd name="connsiteY27" fmla="*/ 277091 h 1514764"/>
              <a:gd name="connsiteX28" fmla="*/ 9237 w 1411649"/>
              <a:gd name="connsiteY28" fmla="*/ 471055 h 1514764"/>
              <a:gd name="connsiteX29" fmla="*/ 36946 w 1411649"/>
              <a:gd name="connsiteY29" fmla="*/ 572655 h 1514764"/>
              <a:gd name="connsiteX30" fmla="*/ 55419 w 1411649"/>
              <a:gd name="connsiteY30" fmla="*/ 637309 h 1514764"/>
              <a:gd name="connsiteX31" fmla="*/ 55419 w 1411649"/>
              <a:gd name="connsiteY31" fmla="*/ 914400 h 1514764"/>
              <a:gd name="connsiteX32" fmla="*/ 36946 w 1411649"/>
              <a:gd name="connsiteY32" fmla="*/ 979055 h 1514764"/>
              <a:gd name="connsiteX33" fmla="*/ 27709 w 1411649"/>
              <a:gd name="connsiteY33" fmla="*/ 1034473 h 1514764"/>
              <a:gd name="connsiteX34" fmla="*/ 46182 w 1411649"/>
              <a:gd name="connsiteY34" fmla="*/ 1191491 h 1514764"/>
              <a:gd name="connsiteX35" fmla="*/ 55419 w 1411649"/>
              <a:gd name="connsiteY35" fmla="*/ 1219200 h 1514764"/>
              <a:gd name="connsiteX36" fmla="*/ 101600 w 1411649"/>
              <a:gd name="connsiteY36" fmla="*/ 1246909 h 1514764"/>
              <a:gd name="connsiteX37" fmla="*/ 147782 w 1411649"/>
              <a:gd name="connsiteY37" fmla="*/ 1265382 h 1514764"/>
              <a:gd name="connsiteX38" fmla="*/ 203200 w 1411649"/>
              <a:gd name="connsiteY38" fmla="*/ 1330036 h 1514764"/>
              <a:gd name="connsiteX39" fmla="*/ 221673 w 1411649"/>
              <a:gd name="connsiteY39" fmla="*/ 1357745 h 1514764"/>
              <a:gd name="connsiteX40" fmla="*/ 286328 w 1411649"/>
              <a:gd name="connsiteY40" fmla="*/ 1422400 h 1514764"/>
              <a:gd name="connsiteX41" fmla="*/ 314037 w 1411649"/>
              <a:gd name="connsiteY41" fmla="*/ 1431636 h 1514764"/>
              <a:gd name="connsiteX42" fmla="*/ 350982 w 1411649"/>
              <a:gd name="connsiteY42" fmla="*/ 1440873 h 1514764"/>
              <a:gd name="connsiteX43" fmla="*/ 471055 w 1411649"/>
              <a:gd name="connsiteY43" fmla="*/ 1487055 h 1514764"/>
              <a:gd name="connsiteX44" fmla="*/ 618837 w 1411649"/>
              <a:gd name="connsiteY44" fmla="*/ 1514764 h 1514764"/>
              <a:gd name="connsiteX45" fmla="*/ 923637 w 1411649"/>
              <a:gd name="connsiteY45" fmla="*/ 1496291 h 1514764"/>
              <a:gd name="connsiteX46" fmla="*/ 1034473 w 1411649"/>
              <a:gd name="connsiteY46" fmla="*/ 1450109 h 1514764"/>
              <a:gd name="connsiteX47" fmla="*/ 1117600 w 1411649"/>
              <a:gd name="connsiteY47" fmla="*/ 1422400 h 1514764"/>
              <a:gd name="connsiteX48" fmla="*/ 1200728 w 1411649"/>
              <a:gd name="connsiteY48" fmla="*/ 1394691 h 1514764"/>
              <a:gd name="connsiteX49" fmla="*/ 1237673 w 1411649"/>
              <a:gd name="connsiteY49" fmla="*/ 1376218 h 1514764"/>
              <a:gd name="connsiteX50" fmla="*/ 1265382 w 1411649"/>
              <a:gd name="connsiteY50" fmla="*/ 1348509 h 1514764"/>
              <a:gd name="connsiteX51" fmla="*/ 1283855 w 1411649"/>
              <a:gd name="connsiteY51" fmla="*/ 1330036 h 1514764"/>
              <a:gd name="connsiteX52" fmla="*/ 1340716 w 1411649"/>
              <a:gd name="connsiteY52" fmla="*/ 1263939 h 1514764"/>
              <a:gd name="connsiteX0" fmla="*/ 1337830 w 1411649"/>
              <a:gd name="connsiteY0" fmla="*/ 1253476 h 1514764"/>
              <a:gd name="connsiteX1" fmla="*/ 1411649 w 1411649"/>
              <a:gd name="connsiteY1" fmla="*/ 1215376 h 1514764"/>
              <a:gd name="connsiteX2" fmla="*/ 1283855 w 1411649"/>
              <a:gd name="connsiteY2" fmla="*/ 1209964 h 1514764"/>
              <a:gd name="connsiteX3" fmla="*/ 1237673 w 1411649"/>
              <a:gd name="connsiteY3" fmla="*/ 1191491 h 1514764"/>
              <a:gd name="connsiteX4" fmla="*/ 1163782 w 1411649"/>
              <a:gd name="connsiteY4" fmla="*/ 1126836 h 1514764"/>
              <a:gd name="connsiteX5" fmla="*/ 1099128 w 1411649"/>
              <a:gd name="connsiteY5" fmla="*/ 1089891 h 1514764"/>
              <a:gd name="connsiteX6" fmla="*/ 1006764 w 1411649"/>
              <a:gd name="connsiteY6" fmla="*/ 1025236 h 1514764"/>
              <a:gd name="connsiteX7" fmla="*/ 960582 w 1411649"/>
              <a:gd name="connsiteY7" fmla="*/ 932873 h 1514764"/>
              <a:gd name="connsiteX8" fmla="*/ 942109 w 1411649"/>
              <a:gd name="connsiteY8" fmla="*/ 905164 h 1514764"/>
              <a:gd name="connsiteX9" fmla="*/ 895928 w 1411649"/>
              <a:gd name="connsiteY9" fmla="*/ 831273 h 1514764"/>
              <a:gd name="connsiteX10" fmla="*/ 886691 w 1411649"/>
              <a:gd name="connsiteY10" fmla="*/ 701964 h 1514764"/>
              <a:gd name="connsiteX11" fmla="*/ 858982 w 1411649"/>
              <a:gd name="connsiteY11" fmla="*/ 655782 h 1514764"/>
              <a:gd name="connsiteX12" fmla="*/ 840509 w 1411649"/>
              <a:gd name="connsiteY12" fmla="*/ 618836 h 1514764"/>
              <a:gd name="connsiteX13" fmla="*/ 803564 w 1411649"/>
              <a:gd name="connsiteY13" fmla="*/ 563418 h 1514764"/>
              <a:gd name="connsiteX14" fmla="*/ 775855 w 1411649"/>
              <a:gd name="connsiteY14" fmla="*/ 498764 h 1514764"/>
              <a:gd name="connsiteX15" fmla="*/ 701964 w 1411649"/>
              <a:gd name="connsiteY15" fmla="*/ 397164 h 1514764"/>
              <a:gd name="connsiteX16" fmla="*/ 674255 w 1411649"/>
              <a:gd name="connsiteY16" fmla="*/ 350982 h 1514764"/>
              <a:gd name="connsiteX17" fmla="*/ 600364 w 1411649"/>
              <a:gd name="connsiteY17" fmla="*/ 249382 h 1514764"/>
              <a:gd name="connsiteX18" fmla="*/ 563419 w 1411649"/>
              <a:gd name="connsiteY18" fmla="*/ 193964 h 1514764"/>
              <a:gd name="connsiteX19" fmla="*/ 489528 w 1411649"/>
              <a:gd name="connsiteY19" fmla="*/ 101600 h 1514764"/>
              <a:gd name="connsiteX20" fmla="*/ 443346 w 1411649"/>
              <a:gd name="connsiteY20" fmla="*/ 36945 h 1514764"/>
              <a:gd name="connsiteX21" fmla="*/ 341746 w 1411649"/>
              <a:gd name="connsiteY21" fmla="*/ 0 h 1514764"/>
              <a:gd name="connsiteX22" fmla="*/ 184728 w 1411649"/>
              <a:gd name="connsiteY22" fmla="*/ 18473 h 1514764"/>
              <a:gd name="connsiteX23" fmla="*/ 120073 w 1411649"/>
              <a:gd name="connsiteY23" fmla="*/ 64655 h 1514764"/>
              <a:gd name="connsiteX24" fmla="*/ 46182 w 1411649"/>
              <a:gd name="connsiteY24" fmla="*/ 120073 h 1514764"/>
              <a:gd name="connsiteX25" fmla="*/ 27709 w 1411649"/>
              <a:gd name="connsiteY25" fmla="*/ 147782 h 1514764"/>
              <a:gd name="connsiteX26" fmla="*/ 9237 w 1411649"/>
              <a:gd name="connsiteY26" fmla="*/ 221673 h 1514764"/>
              <a:gd name="connsiteX27" fmla="*/ 0 w 1411649"/>
              <a:gd name="connsiteY27" fmla="*/ 277091 h 1514764"/>
              <a:gd name="connsiteX28" fmla="*/ 9237 w 1411649"/>
              <a:gd name="connsiteY28" fmla="*/ 471055 h 1514764"/>
              <a:gd name="connsiteX29" fmla="*/ 36946 w 1411649"/>
              <a:gd name="connsiteY29" fmla="*/ 572655 h 1514764"/>
              <a:gd name="connsiteX30" fmla="*/ 55419 w 1411649"/>
              <a:gd name="connsiteY30" fmla="*/ 637309 h 1514764"/>
              <a:gd name="connsiteX31" fmla="*/ 55419 w 1411649"/>
              <a:gd name="connsiteY31" fmla="*/ 914400 h 1514764"/>
              <a:gd name="connsiteX32" fmla="*/ 36946 w 1411649"/>
              <a:gd name="connsiteY32" fmla="*/ 979055 h 1514764"/>
              <a:gd name="connsiteX33" fmla="*/ 27709 w 1411649"/>
              <a:gd name="connsiteY33" fmla="*/ 1034473 h 1514764"/>
              <a:gd name="connsiteX34" fmla="*/ 46182 w 1411649"/>
              <a:gd name="connsiteY34" fmla="*/ 1191491 h 1514764"/>
              <a:gd name="connsiteX35" fmla="*/ 55419 w 1411649"/>
              <a:gd name="connsiteY35" fmla="*/ 1219200 h 1514764"/>
              <a:gd name="connsiteX36" fmla="*/ 101600 w 1411649"/>
              <a:gd name="connsiteY36" fmla="*/ 1246909 h 1514764"/>
              <a:gd name="connsiteX37" fmla="*/ 147782 w 1411649"/>
              <a:gd name="connsiteY37" fmla="*/ 1265382 h 1514764"/>
              <a:gd name="connsiteX38" fmla="*/ 203200 w 1411649"/>
              <a:gd name="connsiteY38" fmla="*/ 1330036 h 1514764"/>
              <a:gd name="connsiteX39" fmla="*/ 221673 w 1411649"/>
              <a:gd name="connsiteY39" fmla="*/ 1357745 h 1514764"/>
              <a:gd name="connsiteX40" fmla="*/ 286328 w 1411649"/>
              <a:gd name="connsiteY40" fmla="*/ 1422400 h 1514764"/>
              <a:gd name="connsiteX41" fmla="*/ 314037 w 1411649"/>
              <a:gd name="connsiteY41" fmla="*/ 1431636 h 1514764"/>
              <a:gd name="connsiteX42" fmla="*/ 350982 w 1411649"/>
              <a:gd name="connsiteY42" fmla="*/ 1440873 h 1514764"/>
              <a:gd name="connsiteX43" fmla="*/ 471055 w 1411649"/>
              <a:gd name="connsiteY43" fmla="*/ 1487055 h 1514764"/>
              <a:gd name="connsiteX44" fmla="*/ 618837 w 1411649"/>
              <a:gd name="connsiteY44" fmla="*/ 1514764 h 1514764"/>
              <a:gd name="connsiteX45" fmla="*/ 923637 w 1411649"/>
              <a:gd name="connsiteY45" fmla="*/ 1496291 h 1514764"/>
              <a:gd name="connsiteX46" fmla="*/ 1034473 w 1411649"/>
              <a:gd name="connsiteY46" fmla="*/ 1450109 h 1514764"/>
              <a:gd name="connsiteX47" fmla="*/ 1117600 w 1411649"/>
              <a:gd name="connsiteY47" fmla="*/ 1422400 h 1514764"/>
              <a:gd name="connsiteX48" fmla="*/ 1200728 w 1411649"/>
              <a:gd name="connsiteY48" fmla="*/ 1394691 h 1514764"/>
              <a:gd name="connsiteX49" fmla="*/ 1237673 w 1411649"/>
              <a:gd name="connsiteY49" fmla="*/ 1376218 h 1514764"/>
              <a:gd name="connsiteX50" fmla="*/ 1265382 w 1411649"/>
              <a:gd name="connsiteY50" fmla="*/ 1348509 h 1514764"/>
              <a:gd name="connsiteX51" fmla="*/ 1283855 w 1411649"/>
              <a:gd name="connsiteY51" fmla="*/ 1330036 h 1514764"/>
              <a:gd name="connsiteX52" fmla="*/ 1338335 w 1411649"/>
              <a:gd name="connsiteY52" fmla="*/ 1259177 h 1514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411649" h="1514764">
                <a:moveTo>
                  <a:pt x="1337830" y="1253476"/>
                </a:moveTo>
                <a:lnTo>
                  <a:pt x="1411649" y="1215376"/>
                </a:lnTo>
                <a:cubicBezTo>
                  <a:pt x="1375401" y="1218334"/>
                  <a:pt x="1312851" y="1213945"/>
                  <a:pt x="1283855" y="1209964"/>
                </a:cubicBezTo>
                <a:cubicBezTo>
                  <a:pt x="1254859" y="1205983"/>
                  <a:pt x="1252166" y="1199543"/>
                  <a:pt x="1237673" y="1191491"/>
                </a:cubicBezTo>
                <a:cubicBezTo>
                  <a:pt x="1177263" y="1157930"/>
                  <a:pt x="1222397" y="1169465"/>
                  <a:pt x="1163782" y="1126836"/>
                </a:cubicBezTo>
                <a:cubicBezTo>
                  <a:pt x="1143708" y="1112237"/>
                  <a:pt x="1120268" y="1102900"/>
                  <a:pt x="1099128" y="1089891"/>
                </a:cubicBezTo>
                <a:cubicBezTo>
                  <a:pt x="1056891" y="1063899"/>
                  <a:pt x="1043450" y="1052751"/>
                  <a:pt x="1006764" y="1025236"/>
                </a:cubicBezTo>
                <a:cubicBezTo>
                  <a:pt x="929693" y="896786"/>
                  <a:pt x="1023433" y="1058573"/>
                  <a:pt x="960582" y="932873"/>
                </a:cubicBezTo>
                <a:cubicBezTo>
                  <a:pt x="955618" y="922944"/>
                  <a:pt x="947616" y="914802"/>
                  <a:pt x="942109" y="905164"/>
                </a:cubicBezTo>
                <a:cubicBezTo>
                  <a:pt x="901537" y="834161"/>
                  <a:pt x="948911" y="901916"/>
                  <a:pt x="895928" y="831273"/>
                </a:cubicBezTo>
                <a:cubicBezTo>
                  <a:pt x="892849" y="788170"/>
                  <a:pt x="895593" y="744250"/>
                  <a:pt x="886691" y="701964"/>
                </a:cubicBezTo>
                <a:cubicBezTo>
                  <a:pt x="882993" y="684397"/>
                  <a:pt x="867700" y="671475"/>
                  <a:pt x="858982" y="655782"/>
                </a:cubicBezTo>
                <a:cubicBezTo>
                  <a:pt x="852295" y="643746"/>
                  <a:pt x="847593" y="630643"/>
                  <a:pt x="840509" y="618836"/>
                </a:cubicBezTo>
                <a:cubicBezTo>
                  <a:pt x="829087" y="599798"/>
                  <a:pt x="814090" y="582966"/>
                  <a:pt x="803564" y="563418"/>
                </a:cubicBezTo>
                <a:cubicBezTo>
                  <a:pt x="792448" y="542773"/>
                  <a:pt x="786889" y="519453"/>
                  <a:pt x="775855" y="498764"/>
                </a:cubicBezTo>
                <a:cubicBezTo>
                  <a:pt x="683688" y="325951"/>
                  <a:pt x="767778" y="484916"/>
                  <a:pt x="701964" y="397164"/>
                </a:cubicBezTo>
                <a:cubicBezTo>
                  <a:pt x="691193" y="382802"/>
                  <a:pt x="684425" y="365775"/>
                  <a:pt x="674255" y="350982"/>
                </a:cubicBezTo>
                <a:cubicBezTo>
                  <a:pt x="650531" y="316474"/>
                  <a:pt x="624513" y="283593"/>
                  <a:pt x="600364" y="249382"/>
                </a:cubicBezTo>
                <a:cubicBezTo>
                  <a:pt x="587561" y="231244"/>
                  <a:pt x="577632" y="211020"/>
                  <a:pt x="563419" y="193964"/>
                </a:cubicBezTo>
                <a:cubicBezTo>
                  <a:pt x="551265" y="179379"/>
                  <a:pt x="503572" y="124071"/>
                  <a:pt x="489528" y="101600"/>
                </a:cubicBezTo>
                <a:cubicBezTo>
                  <a:pt x="466967" y="65503"/>
                  <a:pt x="479127" y="62503"/>
                  <a:pt x="443346" y="36945"/>
                </a:cubicBezTo>
                <a:cubicBezTo>
                  <a:pt x="414853" y="16593"/>
                  <a:pt x="373244" y="9000"/>
                  <a:pt x="341746" y="0"/>
                </a:cubicBezTo>
                <a:cubicBezTo>
                  <a:pt x="289407" y="6158"/>
                  <a:pt x="236845" y="10655"/>
                  <a:pt x="184728" y="18473"/>
                </a:cubicBezTo>
                <a:cubicBezTo>
                  <a:pt x="147786" y="24014"/>
                  <a:pt x="150863" y="37286"/>
                  <a:pt x="120073" y="64655"/>
                </a:cubicBezTo>
                <a:cubicBezTo>
                  <a:pt x="87166" y="93905"/>
                  <a:pt x="77938" y="98902"/>
                  <a:pt x="46182" y="120073"/>
                </a:cubicBezTo>
                <a:cubicBezTo>
                  <a:pt x="40024" y="129309"/>
                  <a:pt x="32673" y="137853"/>
                  <a:pt x="27709" y="147782"/>
                </a:cubicBezTo>
                <a:cubicBezTo>
                  <a:pt x="18553" y="166093"/>
                  <a:pt x="12248" y="205113"/>
                  <a:pt x="9237" y="221673"/>
                </a:cubicBezTo>
                <a:cubicBezTo>
                  <a:pt x="5887" y="240098"/>
                  <a:pt x="3079" y="258618"/>
                  <a:pt x="0" y="277091"/>
                </a:cubicBezTo>
                <a:cubicBezTo>
                  <a:pt x="3079" y="341746"/>
                  <a:pt x="4273" y="406518"/>
                  <a:pt x="9237" y="471055"/>
                </a:cubicBezTo>
                <a:cubicBezTo>
                  <a:pt x="12787" y="517209"/>
                  <a:pt x="25298" y="526061"/>
                  <a:pt x="36946" y="572655"/>
                </a:cubicBezTo>
                <a:cubicBezTo>
                  <a:pt x="48543" y="619045"/>
                  <a:pt x="42168" y="597558"/>
                  <a:pt x="55419" y="637309"/>
                </a:cubicBezTo>
                <a:cubicBezTo>
                  <a:pt x="71439" y="765470"/>
                  <a:pt x="70224" y="721940"/>
                  <a:pt x="55419" y="914400"/>
                </a:cubicBezTo>
                <a:cubicBezTo>
                  <a:pt x="53054" y="945150"/>
                  <a:pt x="43114" y="951298"/>
                  <a:pt x="36946" y="979055"/>
                </a:cubicBezTo>
                <a:cubicBezTo>
                  <a:pt x="32883" y="997337"/>
                  <a:pt x="30788" y="1016000"/>
                  <a:pt x="27709" y="1034473"/>
                </a:cubicBezTo>
                <a:cubicBezTo>
                  <a:pt x="33867" y="1086812"/>
                  <a:pt x="38364" y="1139374"/>
                  <a:pt x="46182" y="1191491"/>
                </a:cubicBezTo>
                <a:cubicBezTo>
                  <a:pt x="47626" y="1201119"/>
                  <a:pt x="48535" y="1212316"/>
                  <a:pt x="55419" y="1219200"/>
                </a:cubicBezTo>
                <a:cubicBezTo>
                  <a:pt x="68113" y="1231894"/>
                  <a:pt x="85543" y="1238881"/>
                  <a:pt x="101600" y="1246909"/>
                </a:cubicBezTo>
                <a:cubicBezTo>
                  <a:pt x="116429" y="1254324"/>
                  <a:pt x="132388" y="1259224"/>
                  <a:pt x="147782" y="1265382"/>
                </a:cubicBezTo>
                <a:cubicBezTo>
                  <a:pt x="181349" y="1298949"/>
                  <a:pt x="173578" y="1288565"/>
                  <a:pt x="203200" y="1330036"/>
                </a:cubicBezTo>
                <a:cubicBezTo>
                  <a:pt x="209652" y="1339069"/>
                  <a:pt x="214247" y="1349494"/>
                  <a:pt x="221673" y="1357745"/>
                </a:cubicBezTo>
                <a:cubicBezTo>
                  <a:pt x="242062" y="1380400"/>
                  <a:pt x="257413" y="1412762"/>
                  <a:pt x="286328" y="1422400"/>
                </a:cubicBezTo>
                <a:cubicBezTo>
                  <a:pt x="295564" y="1425479"/>
                  <a:pt x="304676" y="1428961"/>
                  <a:pt x="314037" y="1431636"/>
                </a:cubicBezTo>
                <a:cubicBezTo>
                  <a:pt x="326243" y="1435123"/>
                  <a:pt x="339096" y="1436416"/>
                  <a:pt x="350982" y="1440873"/>
                </a:cubicBezTo>
                <a:cubicBezTo>
                  <a:pt x="419286" y="1466487"/>
                  <a:pt x="363764" y="1467548"/>
                  <a:pt x="471055" y="1487055"/>
                </a:cubicBezTo>
                <a:cubicBezTo>
                  <a:pt x="588101" y="1508335"/>
                  <a:pt x="538902" y="1498776"/>
                  <a:pt x="618837" y="1514764"/>
                </a:cubicBezTo>
                <a:cubicBezTo>
                  <a:pt x="720437" y="1508606"/>
                  <a:pt x="822184" y="1504517"/>
                  <a:pt x="923637" y="1496291"/>
                </a:cubicBezTo>
                <a:cubicBezTo>
                  <a:pt x="965902" y="1492864"/>
                  <a:pt x="995642" y="1465642"/>
                  <a:pt x="1034473" y="1450109"/>
                </a:cubicBezTo>
                <a:cubicBezTo>
                  <a:pt x="1179022" y="1392289"/>
                  <a:pt x="998282" y="1462173"/>
                  <a:pt x="1117600" y="1422400"/>
                </a:cubicBezTo>
                <a:cubicBezTo>
                  <a:pt x="1221939" y="1387620"/>
                  <a:pt x="1112194" y="1416823"/>
                  <a:pt x="1200728" y="1394691"/>
                </a:cubicBezTo>
                <a:cubicBezTo>
                  <a:pt x="1213043" y="1388533"/>
                  <a:pt x="1226469" y="1384221"/>
                  <a:pt x="1237673" y="1376218"/>
                </a:cubicBezTo>
                <a:cubicBezTo>
                  <a:pt x="1248302" y="1368626"/>
                  <a:pt x="1256146" y="1357745"/>
                  <a:pt x="1265382" y="1348509"/>
                </a:cubicBezTo>
                <a:lnTo>
                  <a:pt x="1283855" y="1330036"/>
                </a:lnTo>
                <a:cubicBezTo>
                  <a:pt x="1286934" y="1323879"/>
                  <a:pt x="1335256" y="1265334"/>
                  <a:pt x="1338335" y="1259177"/>
                </a:cubicBez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/>
          </a:p>
        </p:txBody>
      </p:sp>
      <p:sp>
        <p:nvSpPr>
          <p:cNvPr id="205" name="Vrije vorm: vorm 204">
            <a:extLst>
              <a:ext uri="{FF2B5EF4-FFF2-40B4-BE49-F238E27FC236}">
                <a16:creationId xmlns:a16="http://schemas.microsoft.com/office/drawing/2014/main" id="{83A74342-90D6-C74E-732A-5565D2997C16}"/>
              </a:ext>
            </a:extLst>
          </p:cNvPr>
          <p:cNvSpPr/>
          <p:nvPr/>
        </p:nvSpPr>
        <p:spPr>
          <a:xfrm>
            <a:off x="886452" y="1727200"/>
            <a:ext cx="1496530" cy="1681018"/>
          </a:xfrm>
          <a:custGeom>
            <a:avLst/>
            <a:gdLst>
              <a:gd name="connsiteX0" fmla="*/ 46421 w 1496530"/>
              <a:gd name="connsiteY0" fmla="*/ 748145 h 1681018"/>
              <a:gd name="connsiteX1" fmla="*/ 46421 w 1496530"/>
              <a:gd name="connsiteY1" fmla="*/ 748145 h 1681018"/>
              <a:gd name="connsiteX2" fmla="*/ 9475 w 1496530"/>
              <a:gd name="connsiteY2" fmla="*/ 840509 h 1681018"/>
              <a:gd name="connsiteX3" fmla="*/ 239 w 1496530"/>
              <a:gd name="connsiteY3" fmla="*/ 877455 h 1681018"/>
              <a:gd name="connsiteX4" fmla="*/ 64893 w 1496530"/>
              <a:gd name="connsiteY4" fmla="*/ 932873 h 1681018"/>
              <a:gd name="connsiteX5" fmla="*/ 101839 w 1496530"/>
              <a:gd name="connsiteY5" fmla="*/ 960582 h 1681018"/>
              <a:gd name="connsiteX6" fmla="*/ 194203 w 1496530"/>
              <a:gd name="connsiteY6" fmla="*/ 1006764 h 1681018"/>
              <a:gd name="connsiteX7" fmla="*/ 231148 w 1496530"/>
              <a:gd name="connsiteY7" fmla="*/ 1034473 h 1681018"/>
              <a:gd name="connsiteX8" fmla="*/ 295803 w 1496530"/>
              <a:gd name="connsiteY8" fmla="*/ 1108364 h 1681018"/>
              <a:gd name="connsiteX9" fmla="*/ 314275 w 1496530"/>
              <a:gd name="connsiteY9" fmla="*/ 1145309 h 1681018"/>
              <a:gd name="connsiteX10" fmla="*/ 341984 w 1496530"/>
              <a:gd name="connsiteY10" fmla="*/ 1274618 h 1681018"/>
              <a:gd name="connsiteX11" fmla="*/ 360457 w 1496530"/>
              <a:gd name="connsiteY11" fmla="*/ 1320800 h 1681018"/>
              <a:gd name="connsiteX12" fmla="*/ 378930 w 1496530"/>
              <a:gd name="connsiteY12" fmla="*/ 1357745 h 1681018"/>
              <a:gd name="connsiteX13" fmla="*/ 388166 w 1496530"/>
              <a:gd name="connsiteY13" fmla="*/ 1385455 h 1681018"/>
              <a:gd name="connsiteX14" fmla="*/ 452821 w 1496530"/>
              <a:gd name="connsiteY14" fmla="*/ 1468582 h 1681018"/>
              <a:gd name="connsiteX15" fmla="*/ 499003 w 1496530"/>
              <a:gd name="connsiteY15" fmla="*/ 1524000 h 1681018"/>
              <a:gd name="connsiteX16" fmla="*/ 545184 w 1496530"/>
              <a:gd name="connsiteY16" fmla="*/ 1588655 h 1681018"/>
              <a:gd name="connsiteX17" fmla="*/ 572893 w 1496530"/>
              <a:gd name="connsiteY17" fmla="*/ 1616364 h 1681018"/>
              <a:gd name="connsiteX18" fmla="*/ 591366 w 1496530"/>
              <a:gd name="connsiteY18" fmla="*/ 1644073 h 1681018"/>
              <a:gd name="connsiteX19" fmla="*/ 656021 w 1496530"/>
              <a:gd name="connsiteY19" fmla="*/ 1681018 h 1681018"/>
              <a:gd name="connsiteX20" fmla="*/ 757621 w 1496530"/>
              <a:gd name="connsiteY20" fmla="*/ 1671782 h 1681018"/>
              <a:gd name="connsiteX21" fmla="*/ 794566 w 1496530"/>
              <a:gd name="connsiteY21" fmla="*/ 1625600 h 1681018"/>
              <a:gd name="connsiteX22" fmla="*/ 822275 w 1496530"/>
              <a:gd name="connsiteY22" fmla="*/ 1607127 h 1681018"/>
              <a:gd name="connsiteX23" fmla="*/ 849984 w 1496530"/>
              <a:gd name="connsiteY23" fmla="*/ 1542473 h 1681018"/>
              <a:gd name="connsiteX24" fmla="*/ 868457 w 1496530"/>
              <a:gd name="connsiteY24" fmla="*/ 1477818 h 1681018"/>
              <a:gd name="connsiteX25" fmla="*/ 877693 w 1496530"/>
              <a:gd name="connsiteY25" fmla="*/ 1450109 h 1681018"/>
              <a:gd name="connsiteX26" fmla="*/ 896166 w 1496530"/>
              <a:gd name="connsiteY26" fmla="*/ 1422400 h 1681018"/>
              <a:gd name="connsiteX27" fmla="*/ 923875 w 1496530"/>
              <a:gd name="connsiteY27" fmla="*/ 1348509 h 1681018"/>
              <a:gd name="connsiteX28" fmla="*/ 960821 w 1496530"/>
              <a:gd name="connsiteY28" fmla="*/ 1265382 h 1681018"/>
              <a:gd name="connsiteX29" fmla="*/ 988530 w 1496530"/>
              <a:gd name="connsiteY29" fmla="*/ 1191491 h 1681018"/>
              <a:gd name="connsiteX30" fmla="*/ 1007003 w 1496530"/>
              <a:gd name="connsiteY30" fmla="*/ 1154545 h 1681018"/>
              <a:gd name="connsiteX31" fmla="*/ 1117839 w 1496530"/>
              <a:gd name="connsiteY31" fmla="*/ 1071418 h 1681018"/>
              <a:gd name="connsiteX32" fmla="*/ 1145548 w 1496530"/>
              <a:gd name="connsiteY32" fmla="*/ 1043709 h 1681018"/>
              <a:gd name="connsiteX33" fmla="*/ 1256384 w 1496530"/>
              <a:gd name="connsiteY33" fmla="*/ 969818 h 1681018"/>
              <a:gd name="connsiteX34" fmla="*/ 1293330 w 1496530"/>
              <a:gd name="connsiteY34" fmla="*/ 960582 h 1681018"/>
              <a:gd name="connsiteX35" fmla="*/ 1339512 w 1496530"/>
              <a:gd name="connsiteY35" fmla="*/ 932873 h 1681018"/>
              <a:gd name="connsiteX36" fmla="*/ 1367221 w 1496530"/>
              <a:gd name="connsiteY36" fmla="*/ 923636 h 1681018"/>
              <a:gd name="connsiteX37" fmla="*/ 1394930 w 1496530"/>
              <a:gd name="connsiteY37" fmla="*/ 895927 h 1681018"/>
              <a:gd name="connsiteX38" fmla="*/ 1431875 w 1496530"/>
              <a:gd name="connsiteY38" fmla="*/ 840509 h 1681018"/>
              <a:gd name="connsiteX39" fmla="*/ 1459584 w 1496530"/>
              <a:gd name="connsiteY39" fmla="*/ 822036 h 1681018"/>
              <a:gd name="connsiteX40" fmla="*/ 1487293 w 1496530"/>
              <a:gd name="connsiteY40" fmla="*/ 757382 h 1681018"/>
              <a:gd name="connsiteX41" fmla="*/ 1496530 w 1496530"/>
              <a:gd name="connsiteY41" fmla="*/ 720436 h 1681018"/>
              <a:gd name="connsiteX42" fmla="*/ 1487293 w 1496530"/>
              <a:gd name="connsiteY42" fmla="*/ 563418 h 1681018"/>
              <a:gd name="connsiteX43" fmla="*/ 1468821 w 1496530"/>
              <a:gd name="connsiteY43" fmla="*/ 498764 h 1681018"/>
              <a:gd name="connsiteX44" fmla="*/ 1450348 w 1496530"/>
              <a:gd name="connsiteY44" fmla="*/ 424873 h 1681018"/>
              <a:gd name="connsiteX45" fmla="*/ 1330275 w 1496530"/>
              <a:gd name="connsiteY45" fmla="*/ 221673 h 1681018"/>
              <a:gd name="connsiteX46" fmla="*/ 1284093 w 1496530"/>
              <a:gd name="connsiteY46" fmla="*/ 147782 h 1681018"/>
              <a:gd name="connsiteX47" fmla="*/ 1228675 w 1496530"/>
              <a:gd name="connsiteY47" fmla="*/ 64655 h 1681018"/>
              <a:gd name="connsiteX48" fmla="*/ 1108603 w 1496530"/>
              <a:gd name="connsiteY48" fmla="*/ 0 h 1681018"/>
              <a:gd name="connsiteX49" fmla="*/ 988530 w 1496530"/>
              <a:gd name="connsiteY49" fmla="*/ 27709 h 1681018"/>
              <a:gd name="connsiteX50" fmla="*/ 951584 w 1496530"/>
              <a:gd name="connsiteY50" fmla="*/ 83127 h 1681018"/>
              <a:gd name="connsiteX51" fmla="*/ 942348 w 1496530"/>
              <a:gd name="connsiteY51" fmla="*/ 120073 h 1681018"/>
              <a:gd name="connsiteX52" fmla="*/ 886930 w 1496530"/>
              <a:gd name="connsiteY52" fmla="*/ 138545 h 1681018"/>
              <a:gd name="connsiteX53" fmla="*/ 849984 w 1496530"/>
              <a:gd name="connsiteY53" fmla="*/ 157018 h 1681018"/>
              <a:gd name="connsiteX54" fmla="*/ 803803 w 1496530"/>
              <a:gd name="connsiteY54" fmla="*/ 166255 h 1681018"/>
              <a:gd name="connsiteX55" fmla="*/ 757621 w 1496530"/>
              <a:gd name="connsiteY55" fmla="*/ 184727 h 1681018"/>
              <a:gd name="connsiteX56" fmla="*/ 729912 w 1496530"/>
              <a:gd name="connsiteY56" fmla="*/ 212436 h 1681018"/>
              <a:gd name="connsiteX57" fmla="*/ 665257 w 1496530"/>
              <a:gd name="connsiteY57" fmla="*/ 230909 h 1681018"/>
              <a:gd name="connsiteX58" fmla="*/ 591366 w 1496530"/>
              <a:gd name="connsiteY58" fmla="*/ 277091 h 1681018"/>
              <a:gd name="connsiteX59" fmla="*/ 535948 w 1496530"/>
              <a:gd name="connsiteY59" fmla="*/ 332509 h 1681018"/>
              <a:gd name="connsiteX60" fmla="*/ 508239 w 1496530"/>
              <a:gd name="connsiteY60" fmla="*/ 360218 h 1681018"/>
              <a:gd name="connsiteX61" fmla="*/ 471293 w 1496530"/>
              <a:gd name="connsiteY61" fmla="*/ 387927 h 1681018"/>
              <a:gd name="connsiteX62" fmla="*/ 397403 w 1496530"/>
              <a:gd name="connsiteY62" fmla="*/ 452582 h 1681018"/>
              <a:gd name="connsiteX63" fmla="*/ 369693 w 1496530"/>
              <a:gd name="connsiteY63" fmla="*/ 480291 h 1681018"/>
              <a:gd name="connsiteX64" fmla="*/ 314275 w 1496530"/>
              <a:gd name="connsiteY64" fmla="*/ 498764 h 1681018"/>
              <a:gd name="connsiteX65" fmla="*/ 277330 w 1496530"/>
              <a:gd name="connsiteY65" fmla="*/ 517236 h 1681018"/>
              <a:gd name="connsiteX66" fmla="*/ 212675 w 1496530"/>
              <a:gd name="connsiteY66" fmla="*/ 535709 h 1681018"/>
              <a:gd name="connsiteX67" fmla="*/ 175730 w 1496530"/>
              <a:gd name="connsiteY67" fmla="*/ 554182 h 1681018"/>
              <a:gd name="connsiteX68" fmla="*/ 148021 w 1496530"/>
              <a:gd name="connsiteY68" fmla="*/ 591127 h 1681018"/>
              <a:gd name="connsiteX69" fmla="*/ 129548 w 1496530"/>
              <a:gd name="connsiteY69" fmla="*/ 628073 h 1681018"/>
              <a:gd name="connsiteX70" fmla="*/ 111075 w 1496530"/>
              <a:gd name="connsiteY70" fmla="*/ 655782 h 1681018"/>
              <a:gd name="connsiteX71" fmla="*/ 83366 w 1496530"/>
              <a:gd name="connsiteY71" fmla="*/ 748145 h 1681018"/>
              <a:gd name="connsiteX72" fmla="*/ 46421 w 1496530"/>
              <a:gd name="connsiteY72" fmla="*/ 748145 h 1681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1496530" h="1681018">
                <a:moveTo>
                  <a:pt x="46421" y="748145"/>
                </a:moveTo>
                <a:lnTo>
                  <a:pt x="46421" y="748145"/>
                </a:lnTo>
                <a:cubicBezTo>
                  <a:pt x="34106" y="778933"/>
                  <a:pt x="20628" y="809281"/>
                  <a:pt x="9475" y="840509"/>
                </a:cubicBezTo>
                <a:cubicBezTo>
                  <a:pt x="5205" y="852464"/>
                  <a:pt x="-1336" y="864859"/>
                  <a:pt x="239" y="877455"/>
                </a:cubicBezTo>
                <a:cubicBezTo>
                  <a:pt x="6285" y="925823"/>
                  <a:pt x="29820" y="913388"/>
                  <a:pt x="64893" y="932873"/>
                </a:cubicBezTo>
                <a:cubicBezTo>
                  <a:pt x="78350" y="940349"/>
                  <a:pt x="88473" y="952944"/>
                  <a:pt x="101839" y="960582"/>
                </a:cubicBezTo>
                <a:cubicBezTo>
                  <a:pt x="131726" y="977660"/>
                  <a:pt x="166665" y="986111"/>
                  <a:pt x="194203" y="1006764"/>
                </a:cubicBezTo>
                <a:cubicBezTo>
                  <a:pt x="206518" y="1016000"/>
                  <a:pt x="219563" y="1024336"/>
                  <a:pt x="231148" y="1034473"/>
                </a:cubicBezTo>
                <a:cubicBezTo>
                  <a:pt x="254851" y="1055214"/>
                  <a:pt x="278969" y="1081430"/>
                  <a:pt x="295803" y="1108364"/>
                </a:cubicBezTo>
                <a:cubicBezTo>
                  <a:pt x="303100" y="1120040"/>
                  <a:pt x="308118" y="1132994"/>
                  <a:pt x="314275" y="1145309"/>
                </a:cubicBezTo>
                <a:cubicBezTo>
                  <a:pt x="323511" y="1188412"/>
                  <a:pt x="325612" y="1233689"/>
                  <a:pt x="341984" y="1274618"/>
                </a:cubicBezTo>
                <a:cubicBezTo>
                  <a:pt x="348142" y="1290012"/>
                  <a:pt x="353723" y="1305649"/>
                  <a:pt x="360457" y="1320800"/>
                </a:cubicBezTo>
                <a:cubicBezTo>
                  <a:pt x="366049" y="1333382"/>
                  <a:pt x="373506" y="1345090"/>
                  <a:pt x="378930" y="1357745"/>
                </a:cubicBezTo>
                <a:cubicBezTo>
                  <a:pt x="382765" y="1366694"/>
                  <a:pt x="382765" y="1377354"/>
                  <a:pt x="388166" y="1385455"/>
                </a:cubicBezTo>
                <a:cubicBezTo>
                  <a:pt x="407638" y="1414663"/>
                  <a:pt x="430892" y="1441171"/>
                  <a:pt x="452821" y="1468582"/>
                </a:cubicBezTo>
                <a:cubicBezTo>
                  <a:pt x="467843" y="1487359"/>
                  <a:pt x="485665" y="1503992"/>
                  <a:pt x="499003" y="1524000"/>
                </a:cubicBezTo>
                <a:cubicBezTo>
                  <a:pt x="513623" y="1545931"/>
                  <a:pt x="527998" y="1568605"/>
                  <a:pt x="545184" y="1588655"/>
                </a:cubicBezTo>
                <a:cubicBezTo>
                  <a:pt x="553685" y="1598573"/>
                  <a:pt x="564531" y="1606329"/>
                  <a:pt x="572893" y="1616364"/>
                </a:cubicBezTo>
                <a:cubicBezTo>
                  <a:pt x="580000" y="1624892"/>
                  <a:pt x="583516" y="1636224"/>
                  <a:pt x="591366" y="1644073"/>
                </a:cubicBezTo>
                <a:cubicBezTo>
                  <a:pt x="604420" y="1657127"/>
                  <a:pt x="641535" y="1673775"/>
                  <a:pt x="656021" y="1681018"/>
                </a:cubicBezTo>
                <a:cubicBezTo>
                  <a:pt x="689888" y="1677939"/>
                  <a:pt x="726047" y="1684412"/>
                  <a:pt x="757621" y="1671782"/>
                </a:cubicBezTo>
                <a:cubicBezTo>
                  <a:pt x="775925" y="1664460"/>
                  <a:pt x="780626" y="1639540"/>
                  <a:pt x="794566" y="1625600"/>
                </a:cubicBezTo>
                <a:cubicBezTo>
                  <a:pt x="802415" y="1617751"/>
                  <a:pt x="813039" y="1613285"/>
                  <a:pt x="822275" y="1607127"/>
                </a:cubicBezTo>
                <a:cubicBezTo>
                  <a:pt x="841499" y="1530238"/>
                  <a:pt x="818092" y="1606257"/>
                  <a:pt x="849984" y="1542473"/>
                </a:cubicBezTo>
                <a:cubicBezTo>
                  <a:pt x="857369" y="1527703"/>
                  <a:pt x="864509" y="1491637"/>
                  <a:pt x="868457" y="1477818"/>
                </a:cubicBezTo>
                <a:cubicBezTo>
                  <a:pt x="871132" y="1468457"/>
                  <a:pt x="873339" y="1458817"/>
                  <a:pt x="877693" y="1450109"/>
                </a:cubicBezTo>
                <a:cubicBezTo>
                  <a:pt x="882657" y="1440180"/>
                  <a:pt x="891202" y="1432329"/>
                  <a:pt x="896166" y="1422400"/>
                </a:cubicBezTo>
                <a:cubicBezTo>
                  <a:pt x="914020" y="1386692"/>
                  <a:pt x="911883" y="1380489"/>
                  <a:pt x="923875" y="1348509"/>
                </a:cubicBezTo>
                <a:cubicBezTo>
                  <a:pt x="941564" y="1301338"/>
                  <a:pt x="939831" y="1307362"/>
                  <a:pt x="960821" y="1265382"/>
                </a:cubicBezTo>
                <a:cubicBezTo>
                  <a:pt x="975191" y="1193530"/>
                  <a:pt x="959258" y="1242717"/>
                  <a:pt x="988530" y="1191491"/>
                </a:cubicBezTo>
                <a:cubicBezTo>
                  <a:pt x="995361" y="1179536"/>
                  <a:pt x="997267" y="1164281"/>
                  <a:pt x="1007003" y="1154545"/>
                </a:cubicBezTo>
                <a:cubicBezTo>
                  <a:pt x="1156351" y="1005197"/>
                  <a:pt x="1042752" y="1133991"/>
                  <a:pt x="1117839" y="1071418"/>
                </a:cubicBezTo>
                <a:cubicBezTo>
                  <a:pt x="1127874" y="1063056"/>
                  <a:pt x="1135438" y="1051980"/>
                  <a:pt x="1145548" y="1043709"/>
                </a:cubicBezTo>
                <a:cubicBezTo>
                  <a:pt x="1176718" y="1018206"/>
                  <a:pt x="1215933" y="984987"/>
                  <a:pt x="1256384" y="969818"/>
                </a:cubicBezTo>
                <a:cubicBezTo>
                  <a:pt x="1268270" y="965361"/>
                  <a:pt x="1281015" y="963661"/>
                  <a:pt x="1293330" y="960582"/>
                </a:cubicBezTo>
                <a:cubicBezTo>
                  <a:pt x="1308724" y="951346"/>
                  <a:pt x="1323455" y="940902"/>
                  <a:pt x="1339512" y="932873"/>
                </a:cubicBezTo>
                <a:cubicBezTo>
                  <a:pt x="1348220" y="928519"/>
                  <a:pt x="1359120" y="929037"/>
                  <a:pt x="1367221" y="923636"/>
                </a:cubicBezTo>
                <a:cubicBezTo>
                  <a:pt x="1378089" y="916390"/>
                  <a:pt x="1386911" y="906238"/>
                  <a:pt x="1394930" y="895927"/>
                </a:cubicBezTo>
                <a:cubicBezTo>
                  <a:pt x="1408560" y="878402"/>
                  <a:pt x="1413402" y="852824"/>
                  <a:pt x="1431875" y="840509"/>
                </a:cubicBezTo>
                <a:lnTo>
                  <a:pt x="1459584" y="822036"/>
                </a:lnTo>
                <a:cubicBezTo>
                  <a:pt x="1486104" y="715965"/>
                  <a:pt x="1449021" y="846684"/>
                  <a:pt x="1487293" y="757382"/>
                </a:cubicBezTo>
                <a:cubicBezTo>
                  <a:pt x="1492294" y="745714"/>
                  <a:pt x="1493451" y="732751"/>
                  <a:pt x="1496530" y="720436"/>
                </a:cubicBezTo>
                <a:cubicBezTo>
                  <a:pt x="1493451" y="668097"/>
                  <a:pt x="1493796" y="615443"/>
                  <a:pt x="1487293" y="563418"/>
                </a:cubicBezTo>
                <a:cubicBezTo>
                  <a:pt x="1484513" y="541177"/>
                  <a:pt x="1474596" y="520421"/>
                  <a:pt x="1468821" y="498764"/>
                </a:cubicBezTo>
                <a:cubicBezTo>
                  <a:pt x="1462279" y="474233"/>
                  <a:pt x="1459262" y="448645"/>
                  <a:pt x="1450348" y="424873"/>
                </a:cubicBezTo>
                <a:cubicBezTo>
                  <a:pt x="1426159" y="360369"/>
                  <a:pt x="1361917" y="271395"/>
                  <a:pt x="1330275" y="221673"/>
                </a:cubicBezTo>
                <a:cubicBezTo>
                  <a:pt x="1314681" y="197169"/>
                  <a:pt x="1297082" y="173761"/>
                  <a:pt x="1284093" y="147782"/>
                </a:cubicBezTo>
                <a:cubicBezTo>
                  <a:pt x="1267937" y="115469"/>
                  <a:pt x="1258284" y="89709"/>
                  <a:pt x="1228675" y="64655"/>
                </a:cubicBezTo>
                <a:cubicBezTo>
                  <a:pt x="1163191" y="9246"/>
                  <a:pt x="1167105" y="14625"/>
                  <a:pt x="1108603" y="0"/>
                </a:cubicBezTo>
                <a:cubicBezTo>
                  <a:pt x="1073224" y="3538"/>
                  <a:pt x="1017577" y="-5487"/>
                  <a:pt x="988530" y="27709"/>
                </a:cubicBezTo>
                <a:cubicBezTo>
                  <a:pt x="973910" y="44417"/>
                  <a:pt x="951584" y="83127"/>
                  <a:pt x="951584" y="83127"/>
                </a:cubicBezTo>
                <a:cubicBezTo>
                  <a:pt x="948505" y="95442"/>
                  <a:pt x="951986" y="111812"/>
                  <a:pt x="942348" y="120073"/>
                </a:cubicBezTo>
                <a:cubicBezTo>
                  <a:pt x="927564" y="132745"/>
                  <a:pt x="904346" y="129837"/>
                  <a:pt x="886930" y="138545"/>
                </a:cubicBezTo>
                <a:cubicBezTo>
                  <a:pt x="874615" y="144703"/>
                  <a:pt x="863046" y="152664"/>
                  <a:pt x="849984" y="157018"/>
                </a:cubicBezTo>
                <a:cubicBezTo>
                  <a:pt x="835091" y="161982"/>
                  <a:pt x="818840" y="161744"/>
                  <a:pt x="803803" y="166255"/>
                </a:cubicBezTo>
                <a:cubicBezTo>
                  <a:pt x="787922" y="171019"/>
                  <a:pt x="773015" y="178570"/>
                  <a:pt x="757621" y="184727"/>
                </a:cubicBezTo>
                <a:cubicBezTo>
                  <a:pt x="748385" y="193963"/>
                  <a:pt x="740780" y="205190"/>
                  <a:pt x="729912" y="212436"/>
                </a:cubicBezTo>
                <a:cubicBezTo>
                  <a:pt x="721959" y="217738"/>
                  <a:pt x="670188" y="229676"/>
                  <a:pt x="665257" y="230909"/>
                </a:cubicBezTo>
                <a:cubicBezTo>
                  <a:pt x="662605" y="232500"/>
                  <a:pt x="601210" y="268341"/>
                  <a:pt x="591366" y="277091"/>
                </a:cubicBezTo>
                <a:cubicBezTo>
                  <a:pt x="571840" y="294447"/>
                  <a:pt x="554421" y="314036"/>
                  <a:pt x="535948" y="332509"/>
                </a:cubicBezTo>
                <a:cubicBezTo>
                  <a:pt x="526712" y="341745"/>
                  <a:pt x="518689" y="352381"/>
                  <a:pt x="508239" y="360218"/>
                </a:cubicBezTo>
                <a:lnTo>
                  <a:pt x="471293" y="387927"/>
                </a:lnTo>
                <a:cubicBezTo>
                  <a:pt x="418962" y="466426"/>
                  <a:pt x="505146" y="344843"/>
                  <a:pt x="397403" y="452582"/>
                </a:cubicBezTo>
                <a:cubicBezTo>
                  <a:pt x="388166" y="461818"/>
                  <a:pt x="381112" y="473947"/>
                  <a:pt x="369693" y="480291"/>
                </a:cubicBezTo>
                <a:cubicBezTo>
                  <a:pt x="352671" y="489747"/>
                  <a:pt x="331691" y="490056"/>
                  <a:pt x="314275" y="498764"/>
                </a:cubicBezTo>
                <a:cubicBezTo>
                  <a:pt x="301960" y="504921"/>
                  <a:pt x="290222" y="512402"/>
                  <a:pt x="277330" y="517236"/>
                </a:cubicBezTo>
                <a:cubicBezTo>
                  <a:pt x="214866" y="540660"/>
                  <a:pt x="264754" y="513389"/>
                  <a:pt x="212675" y="535709"/>
                </a:cubicBezTo>
                <a:cubicBezTo>
                  <a:pt x="200020" y="541133"/>
                  <a:pt x="188045" y="548024"/>
                  <a:pt x="175730" y="554182"/>
                </a:cubicBezTo>
                <a:cubicBezTo>
                  <a:pt x="166494" y="566497"/>
                  <a:pt x="156180" y="578073"/>
                  <a:pt x="148021" y="591127"/>
                </a:cubicBezTo>
                <a:cubicBezTo>
                  <a:pt x="140723" y="602803"/>
                  <a:pt x="136379" y="616118"/>
                  <a:pt x="129548" y="628073"/>
                </a:cubicBezTo>
                <a:cubicBezTo>
                  <a:pt x="124040" y="637711"/>
                  <a:pt x="117233" y="646546"/>
                  <a:pt x="111075" y="655782"/>
                </a:cubicBezTo>
                <a:cubicBezTo>
                  <a:pt x="108111" y="667639"/>
                  <a:pt x="88989" y="748145"/>
                  <a:pt x="83366" y="748145"/>
                </a:cubicBezTo>
                <a:lnTo>
                  <a:pt x="46421" y="748145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206" name="Vrije vorm: vorm 205">
            <a:extLst>
              <a:ext uri="{FF2B5EF4-FFF2-40B4-BE49-F238E27FC236}">
                <a16:creationId xmlns:a16="http://schemas.microsoft.com/office/drawing/2014/main" id="{5C59401B-B245-428B-FC5A-24FDFDDCE548}"/>
              </a:ext>
            </a:extLst>
          </p:cNvPr>
          <p:cNvSpPr/>
          <p:nvPr/>
        </p:nvSpPr>
        <p:spPr>
          <a:xfrm>
            <a:off x="1959841" y="1283661"/>
            <a:ext cx="1786575" cy="1734647"/>
          </a:xfrm>
          <a:custGeom>
            <a:avLst/>
            <a:gdLst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249382 w 1742125"/>
              <a:gd name="connsiteY6" fmla="*/ 582084 h 1701795"/>
              <a:gd name="connsiteX7" fmla="*/ 267854 w 1742125"/>
              <a:gd name="connsiteY7" fmla="*/ 692921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198582 w 1742125"/>
              <a:gd name="connsiteY6" fmla="*/ 639234 h 1701795"/>
              <a:gd name="connsiteX7" fmla="*/ 267854 w 1742125"/>
              <a:gd name="connsiteY7" fmla="*/ 692921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240145 w 1742125"/>
              <a:gd name="connsiteY5" fmla="*/ 545139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203200 w 1742125"/>
              <a:gd name="connsiteY4" fmla="*/ 508194 h 1701795"/>
              <a:gd name="connsiteX5" fmla="*/ 160770 w 1742125"/>
              <a:gd name="connsiteY5" fmla="*/ 567364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57018 w 1742125"/>
              <a:gd name="connsiteY3" fmla="*/ 489721 h 1701795"/>
              <a:gd name="connsiteX4" fmla="*/ 130175 w 1742125"/>
              <a:gd name="connsiteY4" fmla="*/ 520894 h 1701795"/>
              <a:gd name="connsiteX5" fmla="*/ 160770 w 1742125"/>
              <a:gd name="connsiteY5" fmla="*/ 567364 h 1701795"/>
              <a:gd name="connsiteX6" fmla="*/ 198582 w 1742125"/>
              <a:gd name="connsiteY6" fmla="*/ 639234 h 1701795"/>
              <a:gd name="connsiteX7" fmla="*/ 248804 w 1742125"/>
              <a:gd name="connsiteY7" fmla="*/ 721496 h 1701795"/>
              <a:gd name="connsiteX8" fmla="*/ 286327 w 1742125"/>
              <a:gd name="connsiteY8" fmla="*/ 766812 h 1701795"/>
              <a:gd name="connsiteX9" fmla="*/ 304800 w 1742125"/>
              <a:gd name="connsiteY9" fmla="*/ 840703 h 1701795"/>
              <a:gd name="connsiteX10" fmla="*/ 341745 w 1742125"/>
              <a:gd name="connsiteY10" fmla="*/ 923830 h 1701795"/>
              <a:gd name="connsiteX11" fmla="*/ 350982 w 1742125"/>
              <a:gd name="connsiteY11" fmla="*/ 997721 h 1701795"/>
              <a:gd name="connsiteX12" fmla="*/ 360218 w 1742125"/>
              <a:gd name="connsiteY12" fmla="*/ 1062375 h 1701795"/>
              <a:gd name="connsiteX13" fmla="*/ 378691 w 1742125"/>
              <a:gd name="connsiteY13" fmla="*/ 1256339 h 1701795"/>
              <a:gd name="connsiteX14" fmla="*/ 387927 w 1742125"/>
              <a:gd name="connsiteY14" fmla="*/ 1293284 h 1701795"/>
              <a:gd name="connsiteX15" fmla="*/ 508000 w 1742125"/>
              <a:gd name="connsiteY15" fmla="*/ 1367175 h 1701795"/>
              <a:gd name="connsiteX16" fmla="*/ 563418 w 1742125"/>
              <a:gd name="connsiteY16" fmla="*/ 1422594 h 1701795"/>
              <a:gd name="connsiteX17" fmla="*/ 591127 w 1742125"/>
              <a:gd name="connsiteY17" fmla="*/ 1450303 h 1701795"/>
              <a:gd name="connsiteX18" fmla="*/ 628073 w 1742125"/>
              <a:gd name="connsiteY18" fmla="*/ 1459539 h 1701795"/>
              <a:gd name="connsiteX19" fmla="*/ 701964 w 1742125"/>
              <a:gd name="connsiteY19" fmla="*/ 1478012 h 1701795"/>
              <a:gd name="connsiteX20" fmla="*/ 785091 w 1742125"/>
              <a:gd name="connsiteY20" fmla="*/ 1468775 h 1701795"/>
              <a:gd name="connsiteX21" fmla="*/ 812800 w 1742125"/>
              <a:gd name="connsiteY21" fmla="*/ 1450303 h 1701795"/>
              <a:gd name="connsiteX22" fmla="*/ 1006764 w 1742125"/>
              <a:gd name="connsiteY22" fmla="*/ 1431830 h 1701795"/>
              <a:gd name="connsiteX23" fmla="*/ 1071418 w 1742125"/>
              <a:gd name="connsiteY23" fmla="*/ 1450303 h 1701795"/>
              <a:gd name="connsiteX24" fmla="*/ 1117600 w 1742125"/>
              <a:gd name="connsiteY24" fmla="*/ 1505721 h 1701795"/>
              <a:gd name="connsiteX25" fmla="*/ 1145309 w 1742125"/>
              <a:gd name="connsiteY25" fmla="*/ 1551903 h 1701795"/>
              <a:gd name="connsiteX26" fmla="*/ 1173018 w 1742125"/>
              <a:gd name="connsiteY26" fmla="*/ 1588848 h 1701795"/>
              <a:gd name="connsiteX27" fmla="*/ 1219200 w 1742125"/>
              <a:gd name="connsiteY27" fmla="*/ 1671975 h 1701795"/>
              <a:gd name="connsiteX28" fmla="*/ 1228436 w 1742125"/>
              <a:gd name="connsiteY28" fmla="*/ 1699684 h 1701795"/>
              <a:gd name="connsiteX29" fmla="*/ 1274618 w 1742125"/>
              <a:gd name="connsiteY29" fmla="*/ 1662739 h 1701795"/>
              <a:gd name="connsiteX30" fmla="*/ 1339273 w 1742125"/>
              <a:gd name="connsiteY30" fmla="*/ 1598084 h 1701795"/>
              <a:gd name="connsiteX31" fmla="*/ 1394691 w 1742125"/>
              <a:gd name="connsiteY31" fmla="*/ 1551903 h 1701795"/>
              <a:gd name="connsiteX32" fmla="*/ 1422400 w 1742125"/>
              <a:gd name="connsiteY32" fmla="*/ 1542666 h 1701795"/>
              <a:gd name="connsiteX33" fmla="*/ 1514764 w 1742125"/>
              <a:gd name="connsiteY33" fmla="*/ 1468775 h 1701795"/>
              <a:gd name="connsiteX34" fmla="*/ 1542473 w 1742125"/>
              <a:gd name="connsiteY34" fmla="*/ 1450303 h 1701795"/>
              <a:gd name="connsiteX35" fmla="*/ 1560945 w 1742125"/>
              <a:gd name="connsiteY35" fmla="*/ 1422594 h 1701795"/>
              <a:gd name="connsiteX36" fmla="*/ 1570182 w 1742125"/>
              <a:gd name="connsiteY36" fmla="*/ 1394884 h 1701795"/>
              <a:gd name="connsiteX37" fmla="*/ 1607127 w 1742125"/>
              <a:gd name="connsiteY37" fmla="*/ 1348703 h 1701795"/>
              <a:gd name="connsiteX38" fmla="*/ 1634836 w 1742125"/>
              <a:gd name="connsiteY38" fmla="*/ 1284048 h 1701795"/>
              <a:gd name="connsiteX39" fmla="*/ 1671782 w 1742125"/>
              <a:gd name="connsiteY39" fmla="*/ 1200921 h 1701795"/>
              <a:gd name="connsiteX40" fmla="*/ 1681018 w 1742125"/>
              <a:gd name="connsiteY40" fmla="*/ 1154739 h 1701795"/>
              <a:gd name="connsiteX41" fmla="*/ 1699491 w 1742125"/>
              <a:gd name="connsiteY41" fmla="*/ 1099321 h 1701795"/>
              <a:gd name="connsiteX42" fmla="*/ 1708727 w 1742125"/>
              <a:gd name="connsiteY42" fmla="*/ 1062375 h 1701795"/>
              <a:gd name="connsiteX43" fmla="*/ 1727200 w 1742125"/>
              <a:gd name="connsiteY43" fmla="*/ 720630 h 1701795"/>
              <a:gd name="connsiteX44" fmla="*/ 1717964 w 1742125"/>
              <a:gd name="connsiteY44" fmla="*/ 508194 h 1701795"/>
              <a:gd name="connsiteX45" fmla="*/ 1607127 w 1742125"/>
              <a:gd name="connsiteY45" fmla="*/ 378884 h 1701795"/>
              <a:gd name="connsiteX46" fmla="*/ 1579418 w 1742125"/>
              <a:gd name="connsiteY46" fmla="*/ 341939 h 1701795"/>
              <a:gd name="connsiteX47" fmla="*/ 1560945 w 1742125"/>
              <a:gd name="connsiteY47" fmla="*/ 314230 h 1701795"/>
              <a:gd name="connsiteX48" fmla="*/ 1468582 w 1742125"/>
              <a:gd name="connsiteY48" fmla="*/ 212630 h 1701795"/>
              <a:gd name="connsiteX49" fmla="*/ 1440873 w 1742125"/>
              <a:gd name="connsiteY49" fmla="*/ 175684 h 1701795"/>
              <a:gd name="connsiteX50" fmla="*/ 1320800 w 1742125"/>
              <a:gd name="connsiteY50" fmla="*/ 92557 h 1701795"/>
              <a:gd name="connsiteX51" fmla="*/ 1237673 w 1742125"/>
              <a:gd name="connsiteY51" fmla="*/ 64848 h 1701795"/>
              <a:gd name="connsiteX52" fmla="*/ 1182254 w 1742125"/>
              <a:gd name="connsiteY52" fmla="*/ 46375 h 1701795"/>
              <a:gd name="connsiteX53" fmla="*/ 1089891 w 1742125"/>
              <a:gd name="connsiteY53" fmla="*/ 27903 h 1701795"/>
              <a:gd name="connsiteX54" fmla="*/ 969818 w 1742125"/>
              <a:gd name="connsiteY54" fmla="*/ 194 h 1701795"/>
              <a:gd name="connsiteX55" fmla="*/ 526473 w 1742125"/>
              <a:gd name="connsiteY55" fmla="*/ 27903 h 1701795"/>
              <a:gd name="connsiteX56" fmla="*/ 471054 w 1742125"/>
              <a:gd name="connsiteY56" fmla="*/ 46375 h 1701795"/>
              <a:gd name="connsiteX57" fmla="*/ 434109 w 1742125"/>
              <a:gd name="connsiteY57" fmla="*/ 74084 h 1701795"/>
              <a:gd name="connsiteX58" fmla="*/ 406400 w 1742125"/>
              <a:gd name="connsiteY58" fmla="*/ 83321 h 1701795"/>
              <a:gd name="connsiteX59" fmla="*/ 369454 w 1742125"/>
              <a:gd name="connsiteY59" fmla="*/ 120266 h 1701795"/>
              <a:gd name="connsiteX60" fmla="*/ 341745 w 1742125"/>
              <a:gd name="connsiteY60" fmla="*/ 129503 h 1701795"/>
              <a:gd name="connsiteX61" fmla="*/ 286327 w 1742125"/>
              <a:gd name="connsiteY61" fmla="*/ 157212 h 1701795"/>
              <a:gd name="connsiteX62" fmla="*/ 240145 w 1742125"/>
              <a:gd name="connsiteY62" fmla="*/ 194157 h 1701795"/>
              <a:gd name="connsiteX63" fmla="*/ 203200 w 1742125"/>
              <a:gd name="connsiteY63" fmla="*/ 212630 h 1701795"/>
              <a:gd name="connsiteX64" fmla="*/ 166254 w 1742125"/>
              <a:gd name="connsiteY64" fmla="*/ 240339 h 1701795"/>
              <a:gd name="connsiteX65" fmla="*/ 92364 w 1742125"/>
              <a:gd name="connsiteY65" fmla="*/ 295757 h 1701795"/>
              <a:gd name="connsiteX66" fmla="*/ 46182 w 1742125"/>
              <a:gd name="connsiteY66" fmla="*/ 332703 h 1701795"/>
              <a:gd name="connsiteX67" fmla="*/ 0 w 1742125"/>
              <a:gd name="connsiteY67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83127 w 1742125"/>
              <a:gd name="connsiteY2" fmla="*/ 462012 h 1701795"/>
              <a:gd name="connsiteX3" fmla="*/ 130175 w 1742125"/>
              <a:gd name="connsiteY3" fmla="*/ 520894 h 1701795"/>
              <a:gd name="connsiteX4" fmla="*/ 160770 w 1742125"/>
              <a:gd name="connsiteY4" fmla="*/ 567364 h 1701795"/>
              <a:gd name="connsiteX5" fmla="*/ 198582 w 1742125"/>
              <a:gd name="connsiteY5" fmla="*/ 639234 h 1701795"/>
              <a:gd name="connsiteX6" fmla="*/ 248804 w 1742125"/>
              <a:gd name="connsiteY6" fmla="*/ 721496 h 1701795"/>
              <a:gd name="connsiteX7" fmla="*/ 286327 w 1742125"/>
              <a:gd name="connsiteY7" fmla="*/ 766812 h 1701795"/>
              <a:gd name="connsiteX8" fmla="*/ 304800 w 1742125"/>
              <a:gd name="connsiteY8" fmla="*/ 840703 h 1701795"/>
              <a:gd name="connsiteX9" fmla="*/ 341745 w 1742125"/>
              <a:gd name="connsiteY9" fmla="*/ 923830 h 1701795"/>
              <a:gd name="connsiteX10" fmla="*/ 350982 w 1742125"/>
              <a:gd name="connsiteY10" fmla="*/ 997721 h 1701795"/>
              <a:gd name="connsiteX11" fmla="*/ 360218 w 1742125"/>
              <a:gd name="connsiteY11" fmla="*/ 1062375 h 1701795"/>
              <a:gd name="connsiteX12" fmla="*/ 378691 w 1742125"/>
              <a:gd name="connsiteY12" fmla="*/ 1256339 h 1701795"/>
              <a:gd name="connsiteX13" fmla="*/ 387927 w 1742125"/>
              <a:gd name="connsiteY13" fmla="*/ 1293284 h 1701795"/>
              <a:gd name="connsiteX14" fmla="*/ 508000 w 1742125"/>
              <a:gd name="connsiteY14" fmla="*/ 1367175 h 1701795"/>
              <a:gd name="connsiteX15" fmla="*/ 563418 w 1742125"/>
              <a:gd name="connsiteY15" fmla="*/ 1422594 h 1701795"/>
              <a:gd name="connsiteX16" fmla="*/ 591127 w 1742125"/>
              <a:gd name="connsiteY16" fmla="*/ 1450303 h 1701795"/>
              <a:gd name="connsiteX17" fmla="*/ 628073 w 1742125"/>
              <a:gd name="connsiteY17" fmla="*/ 1459539 h 1701795"/>
              <a:gd name="connsiteX18" fmla="*/ 701964 w 1742125"/>
              <a:gd name="connsiteY18" fmla="*/ 1478012 h 1701795"/>
              <a:gd name="connsiteX19" fmla="*/ 785091 w 1742125"/>
              <a:gd name="connsiteY19" fmla="*/ 1468775 h 1701795"/>
              <a:gd name="connsiteX20" fmla="*/ 812800 w 1742125"/>
              <a:gd name="connsiteY20" fmla="*/ 1450303 h 1701795"/>
              <a:gd name="connsiteX21" fmla="*/ 1006764 w 1742125"/>
              <a:gd name="connsiteY21" fmla="*/ 1431830 h 1701795"/>
              <a:gd name="connsiteX22" fmla="*/ 1071418 w 1742125"/>
              <a:gd name="connsiteY22" fmla="*/ 1450303 h 1701795"/>
              <a:gd name="connsiteX23" fmla="*/ 1117600 w 1742125"/>
              <a:gd name="connsiteY23" fmla="*/ 1505721 h 1701795"/>
              <a:gd name="connsiteX24" fmla="*/ 1145309 w 1742125"/>
              <a:gd name="connsiteY24" fmla="*/ 1551903 h 1701795"/>
              <a:gd name="connsiteX25" fmla="*/ 1173018 w 1742125"/>
              <a:gd name="connsiteY25" fmla="*/ 1588848 h 1701795"/>
              <a:gd name="connsiteX26" fmla="*/ 1219200 w 1742125"/>
              <a:gd name="connsiteY26" fmla="*/ 1671975 h 1701795"/>
              <a:gd name="connsiteX27" fmla="*/ 1228436 w 1742125"/>
              <a:gd name="connsiteY27" fmla="*/ 1699684 h 1701795"/>
              <a:gd name="connsiteX28" fmla="*/ 1274618 w 1742125"/>
              <a:gd name="connsiteY28" fmla="*/ 1662739 h 1701795"/>
              <a:gd name="connsiteX29" fmla="*/ 1339273 w 1742125"/>
              <a:gd name="connsiteY29" fmla="*/ 1598084 h 1701795"/>
              <a:gd name="connsiteX30" fmla="*/ 1394691 w 1742125"/>
              <a:gd name="connsiteY30" fmla="*/ 1551903 h 1701795"/>
              <a:gd name="connsiteX31" fmla="*/ 1422400 w 1742125"/>
              <a:gd name="connsiteY31" fmla="*/ 1542666 h 1701795"/>
              <a:gd name="connsiteX32" fmla="*/ 1514764 w 1742125"/>
              <a:gd name="connsiteY32" fmla="*/ 1468775 h 1701795"/>
              <a:gd name="connsiteX33" fmla="*/ 1542473 w 1742125"/>
              <a:gd name="connsiteY33" fmla="*/ 1450303 h 1701795"/>
              <a:gd name="connsiteX34" fmla="*/ 1560945 w 1742125"/>
              <a:gd name="connsiteY34" fmla="*/ 1422594 h 1701795"/>
              <a:gd name="connsiteX35" fmla="*/ 1570182 w 1742125"/>
              <a:gd name="connsiteY35" fmla="*/ 1394884 h 1701795"/>
              <a:gd name="connsiteX36" fmla="*/ 1607127 w 1742125"/>
              <a:gd name="connsiteY36" fmla="*/ 1348703 h 1701795"/>
              <a:gd name="connsiteX37" fmla="*/ 1634836 w 1742125"/>
              <a:gd name="connsiteY37" fmla="*/ 1284048 h 1701795"/>
              <a:gd name="connsiteX38" fmla="*/ 1671782 w 1742125"/>
              <a:gd name="connsiteY38" fmla="*/ 1200921 h 1701795"/>
              <a:gd name="connsiteX39" fmla="*/ 1681018 w 1742125"/>
              <a:gd name="connsiteY39" fmla="*/ 1154739 h 1701795"/>
              <a:gd name="connsiteX40" fmla="*/ 1699491 w 1742125"/>
              <a:gd name="connsiteY40" fmla="*/ 1099321 h 1701795"/>
              <a:gd name="connsiteX41" fmla="*/ 1708727 w 1742125"/>
              <a:gd name="connsiteY41" fmla="*/ 1062375 h 1701795"/>
              <a:gd name="connsiteX42" fmla="*/ 1727200 w 1742125"/>
              <a:gd name="connsiteY42" fmla="*/ 720630 h 1701795"/>
              <a:gd name="connsiteX43" fmla="*/ 1717964 w 1742125"/>
              <a:gd name="connsiteY43" fmla="*/ 508194 h 1701795"/>
              <a:gd name="connsiteX44" fmla="*/ 1607127 w 1742125"/>
              <a:gd name="connsiteY44" fmla="*/ 378884 h 1701795"/>
              <a:gd name="connsiteX45" fmla="*/ 1579418 w 1742125"/>
              <a:gd name="connsiteY45" fmla="*/ 341939 h 1701795"/>
              <a:gd name="connsiteX46" fmla="*/ 1560945 w 1742125"/>
              <a:gd name="connsiteY46" fmla="*/ 314230 h 1701795"/>
              <a:gd name="connsiteX47" fmla="*/ 1468582 w 1742125"/>
              <a:gd name="connsiteY47" fmla="*/ 212630 h 1701795"/>
              <a:gd name="connsiteX48" fmla="*/ 1440873 w 1742125"/>
              <a:gd name="connsiteY48" fmla="*/ 175684 h 1701795"/>
              <a:gd name="connsiteX49" fmla="*/ 1320800 w 1742125"/>
              <a:gd name="connsiteY49" fmla="*/ 92557 h 1701795"/>
              <a:gd name="connsiteX50" fmla="*/ 1237673 w 1742125"/>
              <a:gd name="connsiteY50" fmla="*/ 64848 h 1701795"/>
              <a:gd name="connsiteX51" fmla="*/ 1182254 w 1742125"/>
              <a:gd name="connsiteY51" fmla="*/ 46375 h 1701795"/>
              <a:gd name="connsiteX52" fmla="*/ 1089891 w 1742125"/>
              <a:gd name="connsiteY52" fmla="*/ 27903 h 1701795"/>
              <a:gd name="connsiteX53" fmla="*/ 969818 w 1742125"/>
              <a:gd name="connsiteY53" fmla="*/ 194 h 1701795"/>
              <a:gd name="connsiteX54" fmla="*/ 526473 w 1742125"/>
              <a:gd name="connsiteY54" fmla="*/ 27903 h 1701795"/>
              <a:gd name="connsiteX55" fmla="*/ 471054 w 1742125"/>
              <a:gd name="connsiteY55" fmla="*/ 46375 h 1701795"/>
              <a:gd name="connsiteX56" fmla="*/ 434109 w 1742125"/>
              <a:gd name="connsiteY56" fmla="*/ 74084 h 1701795"/>
              <a:gd name="connsiteX57" fmla="*/ 406400 w 1742125"/>
              <a:gd name="connsiteY57" fmla="*/ 83321 h 1701795"/>
              <a:gd name="connsiteX58" fmla="*/ 369454 w 1742125"/>
              <a:gd name="connsiteY58" fmla="*/ 120266 h 1701795"/>
              <a:gd name="connsiteX59" fmla="*/ 341745 w 1742125"/>
              <a:gd name="connsiteY59" fmla="*/ 129503 h 1701795"/>
              <a:gd name="connsiteX60" fmla="*/ 286327 w 1742125"/>
              <a:gd name="connsiteY60" fmla="*/ 157212 h 1701795"/>
              <a:gd name="connsiteX61" fmla="*/ 240145 w 1742125"/>
              <a:gd name="connsiteY61" fmla="*/ 194157 h 1701795"/>
              <a:gd name="connsiteX62" fmla="*/ 203200 w 1742125"/>
              <a:gd name="connsiteY62" fmla="*/ 212630 h 1701795"/>
              <a:gd name="connsiteX63" fmla="*/ 166254 w 1742125"/>
              <a:gd name="connsiteY63" fmla="*/ 240339 h 1701795"/>
              <a:gd name="connsiteX64" fmla="*/ 92364 w 1742125"/>
              <a:gd name="connsiteY64" fmla="*/ 295757 h 1701795"/>
              <a:gd name="connsiteX65" fmla="*/ 46182 w 1742125"/>
              <a:gd name="connsiteY65" fmla="*/ 332703 h 1701795"/>
              <a:gd name="connsiteX66" fmla="*/ 0 w 1742125"/>
              <a:gd name="connsiteY66" fmla="*/ 388121 h 1701795"/>
              <a:gd name="connsiteX0" fmla="*/ 0 w 1742125"/>
              <a:gd name="connsiteY0" fmla="*/ 388121 h 1701795"/>
              <a:gd name="connsiteX1" fmla="*/ 0 w 1742125"/>
              <a:gd name="connsiteY1" fmla="*/ 388121 h 1701795"/>
              <a:gd name="connsiteX2" fmla="*/ 70427 w 1742125"/>
              <a:gd name="connsiteY2" fmla="*/ 462012 h 1701795"/>
              <a:gd name="connsiteX3" fmla="*/ 130175 w 1742125"/>
              <a:gd name="connsiteY3" fmla="*/ 520894 h 1701795"/>
              <a:gd name="connsiteX4" fmla="*/ 160770 w 1742125"/>
              <a:gd name="connsiteY4" fmla="*/ 567364 h 1701795"/>
              <a:gd name="connsiteX5" fmla="*/ 198582 w 1742125"/>
              <a:gd name="connsiteY5" fmla="*/ 639234 h 1701795"/>
              <a:gd name="connsiteX6" fmla="*/ 248804 w 1742125"/>
              <a:gd name="connsiteY6" fmla="*/ 721496 h 1701795"/>
              <a:gd name="connsiteX7" fmla="*/ 286327 w 1742125"/>
              <a:gd name="connsiteY7" fmla="*/ 766812 h 1701795"/>
              <a:gd name="connsiteX8" fmla="*/ 304800 w 1742125"/>
              <a:gd name="connsiteY8" fmla="*/ 840703 h 1701795"/>
              <a:gd name="connsiteX9" fmla="*/ 341745 w 1742125"/>
              <a:gd name="connsiteY9" fmla="*/ 923830 h 1701795"/>
              <a:gd name="connsiteX10" fmla="*/ 350982 w 1742125"/>
              <a:gd name="connsiteY10" fmla="*/ 997721 h 1701795"/>
              <a:gd name="connsiteX11" fmla="*/ 360218 w 1742125"/>
              <a:gd name="connsiteY11" fmla="*/ 1062375 h 1701795"/>
              <a:gd name="connsiteX12" fmla="*/ 378691 w 1742125"/>
              <a:gd name="connsiteY12" fmla="*/ 1256339 h 1701795"/>
              <a:gd name="connsiteX13" fmla="*/ 387927 w 1742125"/>
              <a:gd name="connsiteY13" fmla="*/ 1293284 h 1701795"/>
              <a:gd name="connsiteX14" fmla="*/ 508000 w 1742125"/>
              <a:gd name="connsiteY14" fmla="*/ 1367175 h 1701795"/>
              <a:gd name="connsiteX15" fmla="*/ 563418 w 1742125"/>
              <a:gd name="connsiteY15" fmla="*/ 1422594 h 1701795"/>
              <a:gd name="connsiteX16" fmla="*/ 591127 w 1742125"/>
              <a:gd name="connsiteY16" fmla="*/ 1450303 h 1701795"/>
              <a:gd name="connsiteX17" fmla="*/ 628073 w 1742125"/>
              <a:gd name="connsiteY17" fmla="*/ 1459539 h 1701795"/>
              <a:gd name="connsiteX18" fmla="*/ 701964 w 1742125"/>
              <a:gd name="connsiteY18" fmla="*/ 1478012 h 1701795"/>
              <a:gd name="connsiteX19" fmla="*/ 785091 w 1742125"/>
              <a:gd name="connsiteY19" fmla="*/ 1468775 h 1701795"/>
              <a:gd name="connsiteX20" fmla="*/ 812800 w 1742125"/>
              <a:gd name="connsiteY20" fmla="*/ 1450303 h 1701795"/>
              <a:gd name="connsiteX21" fmla="*/ 1006764 w 1742125"/>
              <a:gd name="connsiteY21" fmla="*/ 1431830 h 1701795"/>
              <a:gd name="connsiteX22" fmla="*/ 1071418 w 1742125"/>
              <a:gd name="connsiteY22" fmla="*/ 1450303 h 1701795"/>
              <a:gd name="connsiteX23" fmla="*/ 1117600 w 1742125"/>
              <a:gd name="connsiteY23" fmla="*/ 1505721 h 1701795"/>
              <a:gd name="connsiteX24" fmla="*/ 1145309 w 1742125"/>
              <a:gd name="connsiteY24" fmla="*/ 1551903 h 1701795"/>
              <a:gd name="connsiteX25" fmla="*/ 1173018 w 1742125"/>
              <a:gd name="connsiteY25" fmla="*/ 1588848 h 1701795"/>
              <a:gd name="connsiteX26" fmla="*/ 1219200 w 1742125"/>
              <a:gd name="connsiteY26" fmla="*/ 1671975 h 1701795"/>
              <a:gd name="connsiteX27" fmla="*/ 1228436 w 1742125"/>
              <a:gd name="connsiteY27" fmla="*/ 1699684 h 1701795"/>
              <a:gd name="connsiteX28" fmla="*/ 1274618 w 1742125"/>
              <a:gd name="connsiteY28" fmla="*/ 1662739 h 1701795"/>
              <a:gd name="connsiteX29" fmla="*/ 1339273 w 1742125"/>
              <a:gd name="connsiteY29" fmla="*/ 1598084 h 1701795"/>
              <a:gd name="connsiteX30" fmla="*/ 1394691 w 1742125"/>
              <a:gd name="connsiteY30" fmla="*/ 1551903 h 1701795"/>
              <a:gd name="connsiteX31" fmla="*/ 1422400 w 1742125"/>
              <a:gd name="connsiteY31" fmla="*/ 1542666 h 1701795"/>
              <a:gd name="connsiteX32" fmla="*/ 1514764 w 1742125"/>
              <a:gd name="connsiteY32" fmla="*/ 1468775 h 1701795"/>
              <a:gd name="connsiteX33" fmla="*/ 1542473 w 1742125"/>
              <a:gd name="connsiteY33" fmla="*/ 1450303 h 1701795"/>
              <a:gd name="connsiteX34" fmla="*/ 1560945 w 1742125"/>
              <a:gd name="connsiteY34" fmla="*/ 1422594 h 1701795"/>
              <a:gd name="connsiteX35" fmla="*/ 1570182 w 1742125"/>
              <a:gd name="connsiteY35" fmla="*/ 1394884 h 1701795"/>
              <a:gd name="connsiteX36" fmla="*/ 1607127 w 1742125"/>
              <a:gd name="connsiteY36" fmla="*/ 1348703 h 1701795"/>
              <a:gd name="connsiteX37" fmla="*/ 1634836 w 1742125"/>
              <a:gd name="connsiteY37" fmla="*/ 1284048 h 1701795"/>
              <a:gd name="connsiteX38" fmla="*/ 1671782 w 1742125"/>
              <a:gd name="connsiteY38" fmla="*/ 1200921 h 1701795"/>
              <a:gd name="connsiteX39" fmla="*/ 1681018 w 1742125"/>
              <a:gd name="connsiteY39" fmla="*/ 1154739 h 1701795"/>
              <a:gd name="connsiteX40" fmla="*/ 1699491 w 1742125"/>
              <a:gd name="connsiteY40" fmla="*/ 1099321 h 1701795"/>
              <a:gd name="connsiteX41" fmla="*/ 1708727 w 1742125"/>
              <a:gd name="connsiteY41" fmla="*/ 1062375 h 1701795"/>
              <a:gd name="connsiteX42" fmla="*/ 1727200 w 1742125"/>
              <a:gd name="connsiteY42" fmla="*/ 720630 h 1701795"/>
              <a:gd name="connsiteX43" fmla="*/ 1717964 w 1742125"/>
              <a:gd name="connsiteY43" fmla="*/ 508194 h 1701795"/>
              <a:gd name="connsiteX44" fmla="*/ 1607127 w 1742125"/>
              <a:gd name="connsiteY44" fmla="*/ 378884 h 1701795"/>
              <a:gd name="connsiteX45" fmla="*/ 1579418 w 1742125"/>
              <a:gd name="connsiteY45" fmla="*/ 341939 h 1701795"/>
              <a:gd name="connsiteX46" fmla="*/ 1560945 w 1742125"/>
              <a:gd name="connsiteY46" fmla="*/ 314230 h 1701795"/>
              <a:gd name="connsiteX47" fmla="*/ 1468582 w 1742125"/>
              <a:gd name="connsiteY47" fmla="*/ 212630 h 1701795"/>
              <a:gd name="connsiteX48" fmla="*/ 1440873 w 1742125"/>
              <a:gd name="connsiteY48" fmla="*/ 175684 h 1701795"/>
              <a:gd name="connsiteX49" fmla="*/ 1320800 w 1742125"/>
              <a:gd name="connsiteY49" fmla="*/ 92557 h 1701795"/>
              <a:gd name="connsiteX50" fmla="*/ 1237673 w 1742125"/>
              <a:gd name="connsiteY50" fmla="*/ 64848 h 1701795"/>
              <a:gd name="connsiteX51" fmla="*/ 1182254 w 1742125"/>
              <a:gd name="connsiteY51" fmla="*/ 46375 h 1701795"/>
              <a:gd name="connsiteX52" fmla="*/ 1089891 w 1742125"/>
              <a:gd name="connsiteY52" fmla="*/ 27903 h 1701795"/>
              <a:gd name="connsiteX53" fmla="*/ 969818 w 1742125"/>
              <a:gd name="connsiteY53" fmla="*/ 194 h 1701795"/>
              <a:gd name="connsiteX54" fmla="*/ 526473 w 1742125"/>
              <a:gd name="connsiteY54" fmla="*/ 27903 h 1701795"/>
              <a:gd name="connsiteX55" fmla="*/ 471054 w 1742125"/>
              <a:gd name="connsiteY55" fmla="*/ 46375 h 1701795"/>
              <a:gd name="connsiteX56" fmla="*/ 434109 w 1742125"/>
              <a:gd name="connsiteY56" fmla="*/ 74084 h 1701795"/>
              <a:gd name="connsiteX57" fmla="*/ 406400 w 1742125"/>
              <a:gd name="connsiteY57" fmla="*/ 83321 h 1701795"/>
              <a:gd name="connsiteX58" fmla="*/ 369454 w 1742125"/>
              <a:gd name="connsiteY58" fmla="*/ 120266 h 1701795"/>
              <a:gd name="connsiteX59" fmla="*/ 341745 w 1742125"/>
              <a:gd name="connsiteY59" fmla="*/ 129503 h 1701795"/>
              <a:gd name="connsiteX60" fmla="*/ 286327 w 1742125"/>
              <a:gd name="connsiteY60" fmla="*/ 157212 h 1701795"/>
              <a:gd name="connsiteX61" fmla="*/ 240145 w 1742125"/>
              <a:gd name="connsiteY61" fmla="*/ 194157 h 1701795"/>
              <a:gd name="connsiteX62" fmla="*/ 203200 w 1742125"/>
              <a:gd name="connsiteY62" fmla="*/ 212630 h 1701795"/>
              <a:gd name="connsiteX63" fmla="*/ 166254 w 1742125"/>
              <a:gd name="connsiteY63" fmla="*/ 240339 h 1701795"/>
              <a:gd name="connsiteX64" fmla="*/ 92364 w 1742125"/>
              <a:gd name="connsiteY64" fmla="*/ 295757 h 1701795"/>
              <a:gd name="connsiteX65" fmla="*/ 46182 w 1742125"/>
              <a:gd name="connsiteY65" fmla="*/ 332703 h 1701795"/>
              <a:gd name="connsiteX66" fmla="*/ 0 w 1742125"/>
              <a:gd name="connsiteY66" fmla="*/ 388121 h 1701795"/>
              <a:gd name="connsiteX0" fmla="*/ 0 w 1786575"/>
              <a:gd name="connsiteY0" fmla="*/ 435746 h 1701795"/>
              <a:gd name="connsiteX1" fmla="*/ 44450 w 1786575"/>
              <a:gd name="connsiteY1" fmla="*/ 388121 h 1701795"/>
              <a:gd name="connsiteX2" fmla="*/ 114877 w 1786575"/>
              <a:gd name="connsiteY2" fmla="*/ 462012 h 1701795"/>
              <a:gd name="connsiteX3" fmla="*/ 174625 w 1786575"/>
              <a:gd name="connsiteY3" fmla="*/ 520894 h 1701795"/>
              <a:gd name="connsiteX4" fmla="*/ 205220 w 1786575"/>
              <a:gd name="connsiteY4" fmla="*/ 567364 h 1701795"/>
              <a:gd name="connsiteX5" fmla="*/ 243032 w 1786575"/>
              <a:gd name="connsiteY5" fmla="*/ 639234 h 1701795"/>
              <a:gd name="connsiteX6" fmla="*/ 293254 w 1786575"/>
              <a:gd name="connsiteY6" fmla="*/ 721496 h 1701795"/>
              <a:gd name="connsiteX7" fmla="*/ 330777 w 1786575"/>
              <a:gd name="connsiteY7" fmla="*/ 766812 h 1701795"/>
              <a:gd name="connsiteX8" fmla="*/ 349250 w 1786575"/>
              <a:gd name="connsiteY8" fmla="*/ 840703 h 1701795"/>
              <a:gd name="connsiteX9" fmla="*/ 386195 w 1786575"/>
              <a:gd name="connsiteY9" fmla="*/ 923830 h 1701795"/>
              <a:gd name="connsiteX10" fmla="*/ 395432 w 1786575"/>
              <a:gd name="connsiteY10" fmla="*/ 997721 h 1701795"/>
              <a:gd name="connsiteX11" fmla="*/ 404668 w 1786575"/>
              <a:gd name="connsiteY11" fmla="*/ 1062375 h 1701795"/>
              <a:gd name="connsiteX12" fmla="*/ 423141 w 1786575"/>
              <a:gd name="connsiteY12" fmla="*/ 1256339 h 1701795"/>
              <a:gd name="connsiteX13" fmla="*/ 432377 w 1786575"/>
              <a:gd name="connsiteY13" fmla="*/ 1293284 h 1701795"/>
              <a:gd name="connsiteX14" fmla="*/ 552450 w 1786575"/>
              <a:gd name="connsiteY14" fmla="*/ 1367175 h 1701795"/>
              <a:gd name="connsiteX15" fmla="*/ 607868 w 1786575"/>
              <a:gd name="connsiteY15" fmla="*/ 1422594 h 1701795"/>
              <a:gd name="connsiteX16" fmla="*/ 635577 w 1786575"/>
              <a:gd name="connsiteY16" fmla="*/ 1450303 h 1701795"/>
              <a:gd name="connsiteX17" fmla="*/ 672523 w 1786575"/>
              <a:gd name="connsiteY17" fmla="*/ 1459539 h 1701795"/>
              <a:gd name="connsiteX18" fmla="*/ 746414 w 1786575"/>
              <a:gd name="connsiteY18" fmla="*/ 1478012 h 1701795"/>
              <a:gd name="connsiteX19" fmla="*/ 829541 w 1786575"/>
              <a:gd name="connsiteY19" fmla="*/ 1468775 h 1701795"/>
              <a:gd name="connsiteX20" fmla="*/ 857250 w 1786575"/>
              <a:gd name="connsiteY20" fmla="*/ 1450303 h 1701795"/>
              <a:gd name="connsiteX21" fmla="*/ 1051214 w 1786575"/>
              <a:gd name="connsiteY21" fmla="*/ 1431830 h 1701795"/>
              <a:gd name="connsiteX22" fmla="*/ 1115868 w 1786575"/>
              <a:gd name="connsiteY22" fmla="*/ 1450303 h 1701795"/>
              <a:gd name="connsiteX23" fmla="*/ 1162050 w 1786575"/>
              <a:gd name="connsiteY23" fmla="*/ 1505721 h 1701795"/>
              <a:gd name="connsiteX24" fmla="*/ 1189759 w 1786575"/>
              <a:gd name="connsiteY24" fmla="*/ 1551903 h 1701795"/>
              <a:gd name="connsiteX25" fmla="*/ 1217468 w 1786575"/>
              <a:gd name="connsiteY25" fmla="*/ 1588848 h 1701795"/>
              <a:gd name="connsiteX26" fmla="*/ 1263650 w 1786575"/>
              <a:gd name="connsiteY26" fmla="*/ 1671975 h 1701795"/>
              <a:gd name="connsiteX27" fmla="*/ 1272886 w 1786575"/>
              <a:gd name="connsiteY27" fmla="*/ 1699684 h 1701795"/>
              <a:gd name="connsiteX28" fmla="*/ 1319068 w 1786575"/>
              <a:gd name="connsiteY28" fmla="*/ 1662739 h 1701795"/>
              <a:gd name="connsiteX29" fmla="*/ 1383723 w 1786575"/>
              <a:gd name="connsiteY29" fmla="*/ 1598084 h 1701795"/>
              <a:gd name="connsiteX30" fmla="*/ 1439141 w 1786575"/>
              <a:gd name="connsiteY30" fmla="*/ 1551903 h 1701795"/>
              <a:gd name="connsiteX31" fmla="*/ 1466850 w 1786575"/>
              <a:gd name="connsiteY31" fmla="*/ 1542666 h 1701795"/>
              <a:gd name="connsiteX32" fmla="*/ 1559214 w 1786575"/>
              <a:gd name="connsiteY32" fmla="*/ 1468775 h 1701795"/>
              <a:gd name="connsiteX33" fmla="*/ 1586923 w 1786575"/>
              <a:gd name="connsiteY33" fmla="*/ 1450303 h 1701795"/>
              <a:gd name="connsiteX34" fmla="*/ 1605395 w 1786575"/>
              <a:gd name="connsiteY34" fmla="*/ 1422594 h 1701795"/>
              <a:gd name="connsiteX35" fmla="*/ 1614632 w 1786575"/>
              <a:gd name="connsiteY35" fmla="*/ 1394884 h 1701795"/>
              <a:gd name="connsiteX36" fmla="*/ 1651577 w 1786575"/>
              <a:gd name="connsiteY36" fmla="*/ 1348703 h 1701795"/>
              <a:gd name="connsiteX37" fmla="*/ 1679286 w 1786575"/>
              <a:gd name="connsiteY37" fmla="*/ 1284048 h 1701795"/>
              <a:gd name="connsiteX38" fmla="*/ 1716232 w 1786575"/>
              <a:gd name="connsiteY38" fmla="*/ 1200921 h 1701795"/>
              <a:gd name="connsiteX39" fmla="*/ 1725468 w 1786575"/>
              <a:gd name="connsiteY39" fmla="*/ 1154739 h 1701795"/>
              <a:gd name="connsiteX40" fmla="*/ 1743941 w 1786575"/>
              <a:gd name="connsiteY40" fmla="*/ 1099321 h 1701795"/>
              <a:gd name="connsiteX41" fmla="*/ 1753177 w 1786575"/>
              <a:gd name="connsiteY41" fmla="*/ 1062375 h 1701795"/>
              <a:gd name="connsiteX42" fmla="*/ 1771650 w 1786575"/>
              <a:gd name="connsiteY42" fmla="*/ 720630 h 1701795"/>
              <a:gd name="connsiteX43" fmla="*/ 1762414 w 1786575"/>
              <a:gd name="connsiteY43" fmla="*/ 508194 h 1701795"/>
              <a:gd name="connsiteX44" fmla="*/ 1651577 w 1786575"/>
              <a:gd name="connsiteY44" fmla="*/ 378884 h 1701795"/>
              <a:gd name="connsiteX45" fmla="*/ 1623868 w 1786575"/>
              <a:gd name="connsiteY45" fmla="*/ 341939 h 1701795"/>
              <a:gd name="connsiteX46" fmla="*/ 1605395 w 1786575"/>
              <a:gd name="connsiteY46" fmla="*/ 314230 h 1701795"/>
              <a:gd name="connsiteX47" fmla="*/ 1513032 w 1786575"/>
              <a:gd name="connsiteY47" fmla="*/ 212630 h 1701795"/>
              <a:gd name="connsiteX48" fmla="*/ 1485323 w 1786575"/>
              <a:gd name="connsiteY48" fmla="*/ 175684 h 1701795"/>
              <a:gd name="connsiteX49" fmla="*/ 1365250 w 1786575"/>
              <a:gd name="connsiteY49" fmla="*/ 92557 h 1701795"/>
              <a:gd name="connsiteX50" fmla="*/ 1282123 w 1786575"/>
              <a:gd name="connsiteY50" fmla="*/ 64848 h 1701795"/>
              <a:gd name="connsiteX51" fmla="*/ 1226704 w 1786575"/>
              <a:gd name="connsiteY51" fmla="*/ 46375 h 1701795"/>
              <a:gd name="connsiteX52" fmla="*/ 1134341 w 1786575"/>
              <a:gd name="connsiteY52" fmla="*/ 27903 h 1701795"/>
              <a:gd name="connsiteX53" fmla="*/ 1014268 w 1786575"/>
              <a:gd name="connsiteY53" fmla="*/ 194 h 1701795"/>
              <a:gd name="connsiteX54" fmla="*/ 570923 w 1786575"/>
              <a:gd name="connsiteY54" fmla="*/ 27903 h 1701795"/>
              <a:gd name="connsiteX55" fmla="*/ 515504 w 1786575"/>
              <a:gd name="connsiteY55" fmla="*/ 46375 h 1701795"/>
              <a:gd name="connsiteX56" fmla="*/ 478559 w 1786575"/>
              <a:gd name="connsiteY56" fmla="*/ 74084 h 1701795"/>
              <a:gd name="connsiteX57" fmla="*/ 450850 w 1786575"/>
              <a:gd name="connsiteY57" fmla="*/ 83321 h 1701795"/>
              <a:gd name="connsiteX58" fmla="*/ 413904 w 1786575"/>
              <a:gd name="connsiteY58" fmla="*/ 120266 h 1701795"/>
              <a:gd name="connsiteX59" fmla="*/ 386195 w 1786575"/>
              <a:gd name="connsiteY59" fmla="*/ 129503 h 1701795"/>
              <a:gd name="connsiteX60" fmla="*/ 330777 w 1786575"/>
              <a:gd name="connsiteY60" fmla="*/ 157212 h 1701795"/>
              <a:gd name="connsiteX61" fmla="*/ 284595 w 1786575"/>
              <a:gd name="connsiteY61" fmla="*/ 194157 h 1701795"/>
              <a:gd name="connsiteX62" fmla="*/ 247650 w 1786575"/>
              <a:gd name="connsiteY62" fmla="*/ 212630 h 1701795"/>
              <a:gd name="connsiteX63" fmla="*/ 210704 w 1786575"/>
              <a:gd name="connsiteY63" fmla="*/ 240339 h 1701795"/>
              <a:gd name="connsiteX64" fmla="*/ 136814 w 1786575"/>
              <a:gd name="connsiteY64" fmla="*/ 295757 h 1701795"/>
              <a:gd name="connsiteX65" fmla="*/ 90632 w 1786575"/>
              <a:gd name="connsiteY65" fmla="*/ 332703 h 1701795"/>
              <a:gd name="connsiteX66" fmla="*/ 0 w 1786575"/>
              <a:gd name="connsiteY66" fmla="*/ 435746 h 1701795"/>
              <a:gd name="connsiteX0" fmla="*/ 0 w 1786575"/>
              <a:gd name="connsiteY0" fmla="*/ 435746 h 1701795"/>
              <a:gd name="connsiteX1" fmla="*/ 50800 w 1786575"/>
              <a:gd name="connsiteY1" fmla="*/ 435746 h 1701795"/>
              <a:gd name="connsiteX2" fmla="*/ 114877 w 1786575"/>
              <a:gd name="connsiteY2" fmla="*/ 462012 h 1701795"/>
              <a:gd name="connsiteX3" fmla="*/ 174625 w 1786575"/>
              <a:gd name="connsiteY3" fmla="*/ 520894 h 1701795"/>
              <a:gd name="connsiteX4" fmla="*/ 205220 w 1786575"/>
              <a:gd name="connsiteY4" fmla="*/ 567364 h 1701795"/>
              <a:gd name="connsiteX5" fmla="*/ 243032 w 1786575"/>
              <a:gd name="connsiteY5" fmla="*/ 639234 h 1701795"/>
              <a:gd name="connsiteX6" fmla="*/ 293254 w 1786575"/>
              <a:gd name="connsiteY6" fmla="*/ 721496 h 1701795"/>
              <a:gd name="connsiteX7" fmla="*/ 330777 w 1786575"/>
              <a:gd name="connsiteY7" fmla="*/ 766812 h 1701795"/>
              <a:gd name="connsiteX8" fmla="*/ 349250 w 1786575"/>
              <a:gd name="connsiteY8" fmla="*/ 840703 h 1701795"/>
              <a:gd name="connsiteX9" fmla="*/ 386195 w 1786575"/>
              <a:gd name="connsiteY9" fmla="*/ 923830 h 1701795"/>
              <a:gd name="connsiteX10" fmla="*/ 395432 w 1786575"/>
              <a:gd name="connsiteY10" fmla="*/ 997721 h 1701795"/>
              <a:gd name="connsiteX11" fmla="*/ 404668 w 1786575"/>
              <a:gd name="connsiteY11" fmla="*/ 1062375 h 1701795"/>
              <a:gd name="connsiteX12" fmla="*/ 423141 w 1786575"/>
              <a:gd name="connsiteY12" fmla="*/ 1256339 h 1701795"/>
              <a:gd name="connsiteX13" fmla="*/ 432377 w 1786575"/>
              <a:gd name="connsiteY13" fmla="*/ 1293284 h 1701795"/>
              <a:gd name="connsiteX14" fmla="*/ 552450 w 1786575"/>
              <a:gd name="connsiteY14" fmla="*/ 1367175 h 1701795"/>
              <a:gd name="connsiteX15" fmla="*/ 607868 w 1786575"/>
              <a:gd name="connsiteY15" fmla="*/ 1422594 h 1701795"/>
              <a:gd name="connsiteX16" fmla="*/ 635577 w 1786575"/>
              <a:gd name="connsiteY16" fmla="*/ 1450303 h 1701795"/>
              <a:gd name="connsiteX17" fmla="*/ 672523 w 1786575"/>
              <a:gd name="connsiteY17" fmla="*/ 1459539 h 1701795"/>
              <a:gd name="connsiteX18" fmla="*/ 746414 w 1786575"/>
              <a:gd name="connsiteY18" fmla="*/ 1478012 h 1701795"/>
              <a:gd name="connsiteX19" fmla="*/ 829541 w 1786575"/>
              <a:gd name="connsiteY19" fmla="*/ 1468775 h 1701795"/>
              <a:gd name="connsiteX20" fmla="*/ 857250 w 1786575"/>
              <a:gd name="connsiteY20" fmla="*/ 1450303 h 1701795"/>
              <a:gd name="connsiteX21" fmla="*/ 1051214 w 1786575"/>
              <a:gd name="connsiteY21" fmla="*/ 1431830 h 1701795"/>
              <a:gd name="connsiteX22" fmla="*/ 1115868 w 1786575"/>
              <a:gd name="connsiteY22" fmla="*/ 1450303 h 1701795"/>
              <a:gd name="connsiteX23" fmla="*/ 1162050 w 1786575"/>
              <a:gd name="connsiteY23" fmla="*/ 1505721 h 1701795"/>
              <a:gd name="connsiteX24" fmla="*/ 1189759 w 1786575"/>
              <a:gd name="connsiteY24" fmla="*/ 1551903 h 1701795"/>
              <a:gd name="connsiteX25" fmla="*/ 1217468 w 1786575"/>
              <a:gd name="connsiteY25" fmla="*/ 1588848 h 1701795"/>
              <a:gd name="connsiteX26" fmla="*/ 1263650 w 1786575"/>
              <a:gd name="connsiteY26" fmla="*/ 1671975 h 1701795"/>
              <a:gd name="connsiteX27" fmla="*/ 1272886 w 1786575"/>
              <a:gd name="connsiteY27" fmla="*/ 1699684 h 1701795"/>
              <a:gd name="connsiteX28" fmla="*/ 1319068 w 1786575"/>
              <a:gd name="connsiteY28" fmla="*/ 1662739 h 1701795"/>
              <a:gd name="connsiteX29" fmla="*/ 1383723 w 1786575"/>
              <a:gd name="connsiteY29" fmla="*/ 1598084 h 1701795"/>
              <a:gd name="connsiteX30" fmla="*/ 1439141 w 1786575"/>
              <a:gd name="connsiteY30" fmla="*/ 1551903 h 1701795"/>
              <a:gd name="connsiteX31" fmla="*/ 1466850 w 1786575"/>
              <a:gd name="connsiteY31" fmla="*/ 1542666 h 1701795"/>
              <a:gd name="connsiteX32" fmla="*/ 1559214 w 1786575"/>
              <a:gd name="connsiteY32" fmla="*/ 1468775 h 1701795"/>
              <a:gd name="connsiteX33" fmla="*/ 1586923 w 1786575"/>
              <a:gd name="connsiteY33" fmla="*/ 1450303 h 1701795"/>
              <a:gd name="connsiteX34" fmla="*/ 1605395 w 1786575"/>
              <a:gd name="connsiteY34" fmla="*/ 1422594 h 1701795"/>
              <a:gd name="connsiteX35" fmla="*/ 1614632 w 1786575"/>
              <a:gd name="connsiteY35" fmla="*/ 1394884 h 1701795"/>
              <a:gd name="connsiteX36" fmla="*/ 1651577 w 1786575"/>
              <a:gd name="connsiteY36" fmla="*/ 1348703 h 1701795"/>
              <a:gd name="connsiteX37" fmla="*/ 1679286 w 1786575"/>
              <a:gd name="connsiteY37" fmla="*/ 1284048 h 1701795"/>
              <a:gd name="connsiteX38" fmla="*/ 1716232 w 1786575"/>
              <a:gd name="connsiteY38" fmla="*/ 1200921 h 1701795"/>
              <a:gd name="connsiteX39" fmla="*/ 1725468 w 1786575"/>
              <a:gd name="connsiteY39" fmla="*/ 1154739 h 1701795"/>
              <a:gd name="connsiteX40" fmla="*/ 1743941 w 1786575"/>
              <a:gd name="connsiteY40" fmla="*/ 1099321 h 1701795"/>
              <a:gd name="connsiteX41" fmla="*/ 1753177 w 1786575"/>
              <a:gd name="connsiteY41" fmla="*/ 1062375 h 1701795"/>
              <a:gd name="connsiteX42" fmla="*/ 1771650 w 1786575"/>
              <a:gd name="connsiteY42" fmla="*/ 720630 h 1701795"/>
              <a:gd name="connsiteX43" fmla="*/ 1762414 w 1786575"/>
              <a:gd name="connsiteY43" fmla="*/ 508194 h 1701795"/>
              <a:gd name="connsiteX44" fmla="*/ 1651577 w 1786575"/>
              <a:gd name="connsiteY44" fmla="*/ 378884 h 1701795"/>
              <a:gd name="connsiteX45" fmla="*/ 1623868 w 1786575"/>
              <a:gd name="connsiteY45" fmla="*/ 341939 h 1701795"/>
              <a:gd name="connsiteX46" fmla="*/ 1605395 w 1786575"/>
              <a:gd name="connsiteY46" fmla="*/ 314230 h 1701795"/>
              <a:gd name="connsiteX47" fmla="*/ 1513032 w 1786575"/>
              <a:gd name="connsiteY47" fmla="*/ 212630 h 1701795"/>
              <a:gd name="connsiteX48" fmla="*/ 1485323 w 1786575"/>
              <a:gd name="connsiteY48" fmla="*/ 175684 h 1701795"/>
              <a:gd name="connsiteX49" fmla="*/ 1365250 w 1786575"/>
              <a:gd name="connsiteY49" fmla="*/ 92557 h 1701795"/>
              <a:gd name="connsiteX50" fmla="*/ 1282123 w 1786575"/>
              <a:gd name="connsiteY50" fmla="*/ 64848 h 1701795"/>
              <a:gd name="connsiteX51" fmla="*/ 1226704 w 1786575"/>
              <a:gd name="connsiteY51" fmla="*/ 46375 h 1701795"/>
              <a:gd name="connsiteX52" fmla="*/ 1134341 w 1786575"/>
              <a:gd name="connsiteY52" fmla="*/ 27903 h 1701795"/>
              <a:gd name="connsiteX53" fmla="*/ 1014268 w 1786575"/>
              <a:gd name="connsiteY53" fmla="*/ 194 h 1701795"/>
              <a:gd name="connsiteX54" fmla="*/ 570923 w 1786575"/>
              <a:gd name="connsiteY54" fmla="*/ 27903 h 1701795"/>
              <a:gd name="connsiteX55" fmla="*/ 515504 w 1786575"/>
              <a:gd name="connsiteY55" fmla="*/ 46375 h 1701795"/>
              <a:gd name="connsiteX56" fmla="*/ 478559 w 1786575"/>
              <a:gd name="connsiteY56" fmla="*/ 74084 h 1701795"/>
              <a:gd name="connsiteX57" fmla="*/ 450850 w 1786575"/>
              <a:gd name="connsiteY57" fmla="*/ 83321 h 1701795"/>
              <a:gd name="connsiteX58" fmla="*/ 413904 w 1786575"/>
              <a:gd name="connsiteY58" fmla="*/ 120266 h 1701795"/>
              <a:gd name="connsiteX59" fmla="*/ 386195 w 1786575"/>
              <a:gd name="connsiteY59" fmla="*/ 129503 h 1701795"/>
              <a:gd name="connsiteX60" fmla="*/ 330777 w 1786575"/>
              <a:gd name="connsiteY60" fmla="*/ 157212 h 1701795"/>
              <a:gd name="connsiteX61" fmla="*/ 284595 w 1786575"/>
              <a:gd name="connsiteY61" fmla="*/ 194157 h 1701795"/>
              <a:gd name="connsiteX62" fmla="*/ 247650 w 1786575"/>
              <a:gd name="connsiteY62" fmla="*/ 212630 h 1701795"/>
              <a:gd name="connsiteX63" fmla="*/ 210704 w 1786575"/>
              <a:gd name="connsiteY63" fmla="*/ 240339 h 1701795"/>
              <a:gd name="connsiteX64" fmla="*/ 136814 w 1786575"/>
              <a:gd name="connsiteY64" fmla="*/ 295757 h 1701795"/>
              <a:gd name="connsiteX65" fmla="*/ 90632 w 1786575"/>
              <a:gd name="connsiteY65" fmla="*/ 332703 h 1701795"/>
              <a:gd name="connsiteX66" fmla="*/ 0 w 1786575"/>
              <a:gd name="connsiteY66" fmla="*/ 435746 h 1701795"/>
              <a:gd name="connsiteX0" fmla="*/ 0 w 1786575"/>
              <a:gd name="connsiteY0" fmla="*/ 435746 h 1736101"/>
              <a:gd name="connsiteX1" fmla="*/ 50800 w 1786575"/>
              <a:gd name="connsiteY1" fmla="*/ 435746 h 1736101"/>
              <a:gd name="connsiteX2" fmla="*/ 114877 w 1786575"/>
              <a:gd name="connsiteY2" fmla="*/ 462012 h 1736101"/>
              <a:gd name="connsiteX3" fmla="*/ 174625 w 1786575"/>
              <a:gd name="connsiteY3" fmla="*/ 520894 h 1736101"/>
              <a:gd name="connsiteX4" fmla="*/ 205220 w 1786575"/>
              <a:gd name="connsiteY4" fmla="*/ 567364 h 1736101"/>
              <a:gd name="connsiteX5" fmla="*/ 243032 w 1786575"/>
              <a:gd name="connsiteY5" fmla="*/ 639234 h 1736101"/>
              <a:gd name="connsiteX6" fmla="*/ 293254 w 1786575"/>
              <a:gd name="connsiteY6" fmla="*/ 721496 h 1736101"/>
              <a:gd name="connsiteX7" fmla="*/ 330777 w 1786575"/>
              <a:gd name="connsiteY7" fmla="*/ 766812 h 1736101"/>
              <a:gd name="connsiteX8" fmla="*/ 349250 w 1786575"/>
              <a:gd name="connsiteY8" fmla="*/ 840703 h 1736101"/>
              <a:gd name="connsiteX9" fmla="*/ 386195 w 1786575"/>
              <a:gd name="connsiteY9" fmla="*/ 923830 h 1736101"/>
              <a:gd name="connsiteX10" fmla="*/ 395432 w 1786575"/>
              <a:gd name="connsiteY10" fmla="*/ 997721 h 1736101"/>
              <a:gd name="connsiteX11" fmla="*/ 404668 w 1786575"/>
              <a:gd name="connsiteY11" fmla="*/ 1062375 h 1736101"/>
              <a:gd name="connsiteX12" fmla="*/ 423141 w 1786575"/>
              <a:gd name="connsiteY12" fmla="*/ 1256339 h 1736101"/>
              <a:gd name="connsiteX13" fmla="*/ 432377 w 1786575"/>
              <a:gd name="connsiteY13" fmla="*/ 1293284 h 1736101"/>
              <a:gd name="connsiteX14" fmla="*/ 552450 w 1786575"/>
              <a:gd name="connsiteY14" fmla="*/ 1367175 h 1736101"/>
              <a:gd name="connsiteX15" fmla="*/ 607868 w 1786575"/>
              <a:gd name="connsiteY15" fmla="*/ 1422594 h 1736101"/>
              <a:gd name="connsiteX16" fmla="*/ 635577 w 1786575"/>
              <a:gd name="connsiteY16" fmla="*/ 1450303 h 1736101"/>
              <a:gd name="connsiteX17" fmla="*/ 672523 w 1786575"/>
              <a:gd name="connsiteY17" fmla="*/ 1459539 h 1736101"/>
              <a:gd name="connsiteX18" fmla="*/ 746414 w 1786575"/>
              <a:gd name="connsiteY18" fmla="*/ 1478012 h 1736101"/>
              <a:gd name="connsiteX19" fmla="*/ 829541 w 1786575"/>
              <a:gd name="connsiteY19" fmla="*/ 1468775 h 1736101"/>
              <a:gd name="connsiteX20" fmla="*/ 857250 w 1786575"/>
              <a:gd name="connsiteY20" fmla="*/ 1450303 h 1736101"/>
              <a:gd name="connsiteX21" fmla="*/ 1051214 w 1786575"/>
              <a:gd name="connsiteY21" fmla="*/ 1431830 h 1736101"/>
              <a:gd name="connsiteX22" fmla="*/ 1115868 w 1786575"/>
              <a:gd name="connsiteY22" fmla="*/ 1450303 h 1736101"/>
              <a:gd name="connsiteX23" fmla="*/ 1162050 w 1786575"/>
              <a:gd name="connsiteY23" fmla="*/ 1505721 h 1736101"/>
              <a:gd name="connsiteX24" fmla="*/ 1189759 w 1786575"/>
              <a:gd name="connsiteY24" fmla="*/ 1551903 h 1736101"/>
              <a:gd name="connsiteX25" fmla="*/ 1217468 w 1786575"/>
              <a:gd name="connsiteY25" fmla="*/ 1588848 h 1736101"/>
              <a:gd name="connsiteX26" fmla="*/ 1263650 w 1786575"/>
              <a:gd name="connsiteY26" fmla="*/ 1671975 h 1736101"/>
              <a:gd name="connsiteX27" fmla="*/ 1215736 w 1786575"/>
              <a:gd name="connsiteY27" fmla="*/ 1734609 h 1736101"/>
              <a:gd name="connsiteX28" fmla="*/ 1319068 w 1786575"/>
              <a:gd name="connsiteY28" fmla="*/ 1662739 h 1736101"/>
              <a:gd name="connsiteX29" fmla="*/ 1383723 w 1786575"/>
              <a:gd name="connsiteY29" fmla="*/ 1598084 h 1736101"/>
              <a:gd name="connsiteX30" fmla="*/ 1439141 w 1786575"/>
              <a:gd name="connsiteY30" fmla="*/ 1551903 h 1736101"/>
              <a:gd name="connsiteX31" fmla="*/ 1466850 w 1786575"/>
              <a:gd name="connsiteY31" fmla="*/ 1542666 h 1736101"/>
              <a:gd name="connsiteX32" fmla="*/ 1559214 w 1786575"/>
              <a:gd name="connsiteY32" fmla="*/ 1468775 h 1736101"/>
              <a:gd name="connsiteX33" fmla="*/ 1586923 w 1786575"/>
              <a:gd name="connsiteY33" fmla="*/ 1450303 h 1736101"/>
              <a:gd name="connsiteX34" fmla="*/ 1605395 w 1786575"/>
              <a:gd name="connsiteY34" fmla="*/ 1422594 h 1736101"/>
              <a:gd name="connsiteX35" fmla="*/ 1614632 w 1786575"/>
              <a:gd name="connsiteY35" fmla="*/ 1394884 h 1736101"/>
              <a:gd name="connsiteX36" fmla="*/ 1651577 w 1786575"/>
              <a:gd name="connsiteY36" fmla="*/ 1348703 h 1736101"/>
              <a:gd name="connsiteX37" fmla="*/ 1679286 w 1786575"/>
              <a:gd name="connsiteY37" fmla="*/ 1284048 h 1736101"/>
              <a:gd name="connsiteX38" fmla="*/ 1716232 w 1786575"/>
              <a:gd name="connsiteY38" fmla="*/ 1200921 h 1736101"/>
              <a:gd name="connsiteX39" fmla="*/ 1725468 w 1786575"/>
              <a:gd name="connsiteY39" fmla="*/ 1154739 h 1736101"/>
              <a:gd name="connsiteX40" fmla="*/ 1743941 w 1786575"/>
              <a:gd name="connsiteY40" fmla="*/ 1099321 h 1736101"/>
              <a:gd name="connsiteX41" fmla="*/ 1753177 w 1786575"/>
              <a:gd name="connsiteY41" fmla="*/ 1062375 h 1736101"/>
              <a:gd name="connsiteX42" fmla="*/ 1771650 w 1786575"/>
              <a:gd name="connsiteY42" fmla="*/ 720630 h 1736101"/>
              <a:gd name="connsiteX43" fmla="*/ 1762414 w 1786575"/>
              <a:gd name="connsiteY43" fmla="*/ 508194 h 1736101"/>
              <a:gd name="connsiteX44" fmla="*/ 1651577 w 1786575"/>
              <a:gd name="connsiteY44" fmla="*/ 378884 h 1736101"/>
              <a:gd name="connsiteX45" fmla="*/ 1623868 w 1786575"/>
              <a:gd name="connsiteY45" fmla="*/ 341939 h 1736101"/>
              <a:gd name="connsiteX46" fmla="*/ 1605395 w 1786575"/>
              <a:gd name="connsiteY46" fmla="*/ 314230 h 1736101"/>
              <a:gd name="connsiteX47" fmla="*/ 1513032 w 1786575"/>
              <a:gd name="connsiteY47" fmla="*/ 212630 h 1736101"/>
              <a:gd name="connsiteX48" fmla="*/ 1485323 w 1786575"/>
              <a:gd name="connsiteY48" fmla="*/ 175684 h 1736101"/>
              <a:gd name="connsiteX49" fmla="*/ 1365250 w 1786575"/>
              <a:gd name="connsiteY49" fmla="*/ 92557 h 1736101"/>
              <a:gd name="connsiteX50" fmla="*/ 1282123 w 1786575"/>
              <a:gd name="connsiteY50" fmla="*/ 64848 h 1736101"/>
              <a:gd name="connsiteX51" fmla="*/ 1226704 w 1786575"/>
              <a:gd name="connsiteY51" fmla="*/ 46375 h 1736101"/>
              <a:gd name="connsiteX52" fmla="*/ 1134341 w 1786575"/>
              <a:gd name="connsiteY52" fmla="*/ 27903 h 1736101"/>
              <a:gd name="connsiteX53" fmla="*/ 1014268 w 1786575"/>
              <a:gd name="connsiteY53" fmla="*/ 194 h 1736101"/>
              <a:gd name="connsiteX54" fmla="*/ 570923 w 1786575"/>
              <a:gd name="connsiteY54" fmla="*/ 27903 h 1736101"/>
              <a:gd name="connsiteX55" fmla="*/ 515504 w 1786575"/>
              <a:gd name="connsiteY55" fmla="*/ 46375 h 1736101"/>
              <a:gd name="connsiteX56" fmla="*/ 478559 w 1786575"/>
              <a:gd name="connsiteY56" fmla="*/ 74084 h 1736101"/>
              <a:gd name="connsiteX57" fmla="*/ 450850 w 1786575"/>
              <a:gd name="connsiteY57" fmla="*/ 83321 h 1736101"/>
              <a:gd name="connsiteX58" fmla="*/ 413904 w 1786575"/>
              <a:gd name="connsiteY58" fmla="*/ 120266 h 1736101"/>
              <a:gd name="connsiteX59" fmla="*/ 386195 w 1786575"/>
              <a:gd name="connsiteY59" fmla="*/ 129503 h 1736101"/>
              <a:gd name="connsiteX60" fmla="*/ 330777 w 1786575"/>
              <a:gd name="connsiteY60" fmla="*/ 157212 h 1736101"/>
              <a:gd name="connsiteX61" fmla="*/ 284595 w 1786575"/>
              <a:gd name="connsiteY61" fmla="*/ 194157 h 1736101"/>
              <a:gd name="connsiteX62" fmla="*/ 247650 w 1786575"/>
              <a:gd name="connsiteY62" fmla="*/ 212630 h 1736101"/>
              <a:gd name="connsiteX63" fmla="*/ 210704 w 1786575"/>
              <a:gd name="connsiteY63" fmla="*/ 240339 h 1736101"/>
              <a:gd name="connsiteX64" fmla="*/ 136814 w 1786575"/>
              <a:gd name="connsiteY64" fmla="*/ 295757 h 1736101"/>
              <a:gd name="connsiteX65" fmla="*/ 90632 w 1786575"/>
              <a:gd name="connsiteY65" fmla="*/ 332703 h 1736101"/>
              <a:gd name="connsiteX66" fmla="*/ 0 w 1786575"/>
              <a:gd name="connsiteY66" fmla="*/ 435746 h 1736101"/>
              <a:gd name="connsiteX0" fmla="*/ 0 w 1786575"/>
              <a:gd name="connsiteY0" fmla="*/ 435746 h 1734647"/>
              <a:gd name="connsiteX1" fmla="*/ 50800 w 1786575"/>
              <a:gd name="connsiteY1" fmla="*/ 435746 h 1734647"/>
              <a:gd name="connsiteX2" fmla="*/ 114877 w 1786575"/>
              <a:gd name="connsiteY2" fmla="*/ 462012 h 1734647"/>
              <a:gd name="connsiteX3" fmla="*/ 174625 w 1786575"/>
              <a:gd name="connsiteY3" fmla="*/ 520894 h 1734647"/>
              <a:gd name="connsiteX4" fmla="*/ 205220 w 1786575"/>
              <a:gd name="connsiteY4" fmla="*/ 567364 h 1734647"/>
              <a:gd name="connsiteX5" fmla="*/ 243032 w 1786575"/>
              <a:gd name="connsiteY5" fmla="*/ 639234 h 1734647"/>
              <a:gd name="connsiteX6" fmla="*/ 293254 w 1786575"/>
              <a:gd name="connsiteY6" fmla="*/ 721496 h 1734647"/>
              <a:gd name="connsiteX7" fmla="*/ 330777 w 1786575"/>
              <a:gd name="connsiteY7" fmla="*/ 766812 h 1734647"/>
              <a:gd name="connsiteX8" fmla="*/ 349250 w 1786575"/>
              <a:gd name="connsiteY8" fmla="*/ 840703 h 1734647"/>
              <a:gd name="connsiteX9" fmla="*/ 386195 w 1786575"/>
              <a:gd name="connsiteY9" fmla="*/ 923830 h 1734647"/>
              <a:gd name="connsiteX10" fmla="*/ 395432 w 1786575"/>
              <a:gd name="connsiteY10" fmla="*/ 997721 h 1734647"/>
              <a:gd name="connsiteX11" fmla="*/ 404668 w 1786575"/>
              <a:gd name="connsiteY11" fmla="*/ 1062375 h 1734647"/>
              <a:gd name="connsiteX12" fmla="*/ 423141 w 1786575"/>
              <a:gd name="connsiteY12" fmla="*/ 1256339 h 1734647"/>
              <a:gd name="connsiteX13" fmla="*/ 432377 w 1786575"/>
              <a:gd name="connsiteY13" fmla="*/ 1293284 h 1734647"/>
              <a:gd name="connsiteX14" fmla="*/ 552450 w 1786575"/>
              <a:gd name="connsiteY14" fmla="*/ 1367175 h 1734647"/>
              <a:gd name="connsiteX15" fmla="*/ 607868 w 1786575"/>
              <a:gd name="connsiteY15" fmla="*/ 1422594 h 1734647"/>
              <a:gd name="connsiteX16" fmla="*/ 635577 w 1786575"/>
              <a:gd name="connsiteY16" fmla="*/ 1450303 h 1734647"/>
              <a:gd name="connsiteX17" fmla="*/ 672523 w 1786575"/>
              <a:gd name="connsiteY17" fmla="*/ 1459539 h 1734647"/>
              <a:gd name="connsiteX18" fmla="*/ 746414 w 1786575"/>
              <a:gd name="connsiteY18" fmla="*/ 1478012 h 1734647"/>
              <a:gd name="connsiteX19" fmla="*/ 829541 w 1786575"/>
              <a:gd name="connsiteY19" fmla="*/ 1468775 h 1734647"/>
              <a:gd name="connsiteX20" fmla="*/ 857250 w 1786575"/>
              <a:gd name="connsiteY20" fmla="*/ 1450303 h 1734647"/>
              <a:gd name="connsiteX21" fmla="*/ 1051214 w 1786575"/>
              <a:gd name="connsiteY21" fmla="*/ 1431830 h 1734647"/>
              <a:gd name="connsiteX22" fmla="*/ 1115868 w 1786575"/>
              <a:gd name="connsiteY22" fmla="*/ 1450303 h 1734647"/>
              <a:gd name="connsiteX23" fmla="*/ 1162050 w 1786575"/>
              <a:gd name="connsiteY23" fmla="*/ 1505721 h 1734647"/>
              <a:gd name="connsiteX24" fmla="*/ 1189759 w 1786575"/>
              <a:gd name="connsiteY24" fmla="*/ 1551903 h 1734647"/>
              <a:gd name="connsiteX25" fmla="*/ 1217468 w 1786575"/>
              <a:gd name="connsiteY25" fmla="*/ 1588848 h 1734647"/>
              <a:gd name="connsiteX26" fmla="*/ 1228725 w 1786575"/>
              <a:gd name="connsiteY26" fmla="*/ 1652925 h 1734647"/>
              <a:gd name="connsiteX27" fmla="*/ 1215736 w 1786575"/>
              <a:gd name="connsiteY27" fmla="*/ 1734609 h 1734647"/>
              <a:gd name="connsiteX28" fmla="*/ 1319068 w 1786575"/>
              <a:gd name="connsiteY28" fmla="*/ 1662739 h 1734647"/>
              <a:gd name="connsiteX29" fmla="*/ 1383723 w 1786575"/>
              <a:gd name="connsiteY29" fmla="*/ 1598084 h 1734647"/>
              <a:gd name="connsiteX30" fmla="*/ 1439141 w 1786575"/>
              <a:gd name="connsiteY30" fmla="*/ 1551903 h 1734647"/>
              <a:gd name="connsiteX31" fmla="*/ 1466850 w 1786575"/>
              <a:gd name="connsiteY31" fmla="*/ 1542666 h 1734647"/>
              <a:gd name="connsiteX32" fmla="*/ 1559214 w 1786575"/>
              <a:gd name="connsiteY32" fmla="*/ 1468775 h 1734647"/>
              <a:gd name="connsiteX33" fmla="*/ 1586923 w 1786575"/>
              <a:gd name="connsiteY33" fmla="*/ 1450303 h 1734647"/>
              <a:gd name="connsiteX34" fmla="*/ 1605395 w 1786575"/>
              <a:gd name="connsiteY34" fmla="*/ 1422594 h 1734647"/>
              <a:gd name="connsiteX35" fmla="*/ 1614632 w 1786575"/>
              <a:gd name="connsiteY35" fmla="*/ 1394884 h 1734647"/>
              <a:gd name="connsiteX36" fmla="*/ 1651577 w 1786575"/>
              <a:gd name="connsiteY36" fmla="*/ 1348703 h 1734647"/>
              <a:gd name="connsiteX37" fmla="*/ 1679286 w 1786575"/>
              <a:gd name="connsiteY37" fmla="*/ 1284048 h 1734647"/>
              <a:gd name="connsiteX38" fmla="*/ 1716232 w 1786575"/>
              <a:gd name="connsiteY38" fmla="*/ 1200921 h 1734647"/>
              <a:gd name="connsiteX39" fmla="*/ 1725468 w 1786575"/>
              <a:gd name="connsiteY39" fmla="*/ 1154739 h 1734647"/>
              <a:gd name="connsiteX40" fmla="*/ 1743941 w 1786575"/>
              <a:gd name="connsiteY40" fmla="*/ 1099321 h 1734647"/>
              <a:gd name="connsiteX41" fmla="*/ 1753177 w 1786575"/>
              <a:gd name="connsiteY41" fmla="*/ 1062375 h 1734647"/>
              <a:gd name="connsiteX42" fmla="*/ 1771650 w 1786575"/>
              <a:gd name="connsiteY42" fmla="*/ 720630 h 1734647"/>
              <a:gd name="connsiteX43" fmla="*/ 1762414 w 1786575"/>
              <a:gd name="connsiteY43" fmla="*/ 508194 h 1734647"/>
              <a:gd name="connsiteX44" fmla="*/ 1651577 w 1786575"/>
              <a:gd name="connsiteY44" fmla="*/ 378884 h 1734647"/>
              <a:gd name="connsiteX45" fmla="*/ 1623868 w 1786575"/>
              <a:gd name="connsiteY45" fmla="*/ 341939 h 1734647"/>
              <a:gd name="connsiteX46" fmla="*/ 1605395 w 1786575"/>
              <a:gd name="connsiteY46" fmla="*/ 314230 h 1734647"/>
              <a:gd name="connsiteX47" fmla="*/ 1513032 w 1786575"/>
              <a:gd name="connsiteY47" fmla="*/ 212630 h 1734647"/>
              <a:gd name="connsiteX48" fmla="*/ 1485323 w 1786575"/>
              <a:gd name="connsiteY48" fmla="*/ 175684 h 1734647"/>
              <a:gd name="connsiteX49" fmla="*/ 1365250 w 1786575"/>
              <a:gd name="connsiteY49" fmla="*/ 92557 h 1734647"/>
              <a:gd name="connsiteX50" fmla="*/ 1282123 w 1786575"/>
              <a:gd name="connsiteY50" fmla="*/ 64848 h 1734647"/>
              <a:gd name="connsiteX51" fmla="*/ 1226704 w 1786575"/>
              <a:gd name="connsiteY51" fmla="*/ 46375 h 1734647"/>
              <a:gd name="connsiteX52" fmla="*/ 1134341 w 1786575"/>
              <a:gd name="connsiteY52" fmla="*/ 27903 h 1734647"/>
              <a:gd name="connsiteX53" fmla="*/ 1014268 w 1786575"/>
              <a:gd name="connsiteY53" fmla="*/ 194 h 1734647"/>
              <a:gd name="connsiteX54" fmla="*/ 570923 w 1786575"/>
              <a:gd name="connsiteY54" fmla="*/ 27903 h 1734647"/>
              <a:gd name="connsiteX55" fmla="*/ 515504 w 1786575"/>
              <a:gd name="connsiteY55" fmla="*/ 46375 h 1734647"/>
              <a:gd name="connsiteX56" fmla="*/ 478559 w 1786575"/>
              <a:gd name="connsiteY56" fmla="*/ 74084 h 1734647"/>
              <a:gd name="connsiteX57" fmla="*/ 450850 w 1786575"/>
              <a:gd name="connsiteY57" fmla="*/ 83321 h 1734647"/>
              <a:gd name="connsiteX58" fmla="*/ 413904 w 1786575"/>
              <a:gd name="connsiteY58" fmla="*/ 120266 h 1734647"/>
              <a:gd name="connsiteX59" fmla="*/ 386195 w 1786575"/>
              <a:gd name="connsiteY59" fmla="*/ 129503 h 1734647"/>
              <a:gd name="connsiteX60" fmla="*/ 330777 w 1786575"/>
              <a:gd name="connsiteY60" fmla="*/ 157212 h 1734647"/>
              <a:gd name="connsiteX61" fmla="*/ 284595 w 1786575"/>
              <a:gd name="connsiteY61" fmla="*/ 194157 h 1734647"/>
              <a:gd name="connsiteX62" fmla="*/ 247650 w 1786575"/>
              <a:gd name="connsiteY62" fmla="*/ 212630 h 1734647"/>
              <a:gd name="connsiteX63" fmla="*/ 210704 w 1786575"/>
              <a:gd name="connsiteY63" fmla="*/ 240339 h 1734647"/>
              <a:gd name="connsiteX64" fmla="*/ 136814 w 1786575"/>
              <a:gd name="connsiteY64" fmla="*/ 295757 h 1734647"/>
              <a:gd name="connsiteX65" fmla="*/ 90632 w 1786575"/>
              <a:gd name="connsiteY65" fmla="*/ 332703 h 1734647"/>
              <a:gd name="connsiteX66" fmla="*/ 0 w 1786575"/>
              <a:gd name="connsiteY66" fmla="*/ 435746 h 1734647"/>
              <a:gd name="connsiteX0" fmla="*/ 0 w 1786575"/>
              <a:gd name="connsiteY0" fmla="*/ 435746 h 1734647"/>
              <a:gd name="connsiteX1" fmla="*/ 50800 w 1786575"/>
              <a:gd name="connsiteY1" fmla="*/ 435746 h 1734647"/>
              <a:gd name="connsiteX2" fmla="*/ 114877 w 1786575"/>
              <a:gd name="connsiteY2" fmla="*/ 462012 h 1734647"/>
              <a:gd name="connsiteX3" fmla="*/ 174625 w 1786575"/>
              <a:gd name="connsiteY3" fmla="*/ 520894 h 1734647"/>
              <a:gd name="connsiteX4" fmla="*/ 205220 w 1786575"/>
              <a:gd name="connsiteY4" fmla="*/ 567364 h 1734647"/>
              <a:gd name="connsiteX5" fmla="*/ 243032 w 1786575"/>
              <a:gd name="connsiteY5" fmla="*/ 639234 h 1734647"/>
              <a:gd name="connsiteX6" fmla="*/ 293254 w 1786575"/>
              <a:gd name="connsiteY6" fmla="*/ 721496 h 1734647"/>
              <a:gd name="connsiteX7" fmla="*/ 330777 w 1786575"/>
              <a:gd name="connsiteY7" fmla="*/ 766812 h 1734647"/>
              <a:gd name="connsiteX8" fmla="*/ 349250 w 1786575"/>
              <a:gd name="connsiteY8" fmla="*/ 840703 h 1734647"/>
              <a:gd name="connsiteX9" fmla="*/ 386195 w 1786575"/>
              <a:gd name="connsiteY9" fmla="*/ 923830 h 1734647"/>
              <a:gd name="connsiteX10" fmla="*/ 395432 w 1786575"/>
              <a:gd name="connsiteY10" fmla="*/ 997721 h 1734647"/>
              <a:gd name="connsiteX11" fmla="*/ 404668 w 1786575"/>
              <a:gd name="connsiteY11" fmla="*/ 1062375 h 1734647"/>
              <a:gd name="connsiteX12" fmla="*/ 423141 w 1786575"/>
              <a:gd name="connsiteY12" fmla="*/ 1256339 h 1734647"/>
              <a:gd name="connsiteX13" fmla="*/ 432377 w 1786575"/>
              <a:gd name="connsiteY13" fmla="*/ 1293284 h 1734647"/>
              <a:gd name="connsiteX14" fmla="*/ 552450 w 1786575"/>
              <a:gd name="connsiteY14" fmla="*/ 1367175 h 1734647"/>
              <a:gd name="connsiteX15" fmla="*/ 607868 w 1786575"/>
              <a:gd name="connsiteY15" fmla="*/ 1422594 h 1734647"/>
              <a:gd name="connsiteX16" fmla="*/ 635577 w 1786575"/>
              <a:gd name="connsiteY16" fmla="*/ 1450303 h 1734647"/>
              <a:gd name="connsiteX17" fmla="*/ 672523 w 1786575"/>
              <a:gd name="connsiteY17" fmla="*/ 1459539 h 1734647"/>
              <a:gd name="connsiteX18" fmla="*/ 746414 w 1786575"/>
              <a:gd name="connsiteY18" fmla="*/ 1478012 h 1734647"/>
              <a:gd name="connsiteX19" fmla="*/ 829541 w 1786575"/>
              <a:gd name="connsiteY19" fmla="*/ 1468775 h 1734647"/>
              <a:gd name="connsiteX20" fmla="*/ 857250 w 1786575"/>
              <a:gd name="connsiteY20" fmla="*/ 1450303 h 1734647"/>
              <a:gd name="connsiteX21" fmla="*/ 1051214 w 1786575"/>
              <a:gd name="connsiteY21" fmla="*/ 1431830 h 1734647"/>
              <a:gd name="connsiteX22" fmla="*/ 1115868 w 1786575"/>
              <a:gd name="connsiteY22" fmla="*/ 1450303 h 1734647"/>
              <a:gd name="connsiteX23" fmla="*/ 1162050 w 1786575"/>
              <a:gd name="connsiteY23" fmla="*/ 1505721 h 1734647"/>
              <a:gd name="connsiteX24" fmla="*/ 1189759 w 1786575"/>
              <a:gd name="connsiteY24" fmla="*/ 1551903 h 1734647"/>
              <a:gd name="connsiteX25" fmla="*/ 1217468 w 1786575"/>
              <a:gd name="connsiteY25" fmla="*/ 1588848 h 1734647"/>
              <a:gd name="connsiteX26" fmla="*/ 1228725 w 1786575"/>
              <a:gd name="connsiteY26" fmla="*/ 1652925 h 1734647"/>
              <a:gd name="connsiteX27" fmla="*/ 1215736 w 1786575"/>
              <a:gd name="connsiteY27" fmla="*/ 1734609 h 1734647"/>
              <a:gd name="connsiteX28" fmla="*/ 1319068 w 1786575"/>
              <a:gd name="connsiteY28" fmla="*/ 1662739 h 1734647"/>
              <a:gd name="connsiteX29" fmla="*/ 1383723 w 1786575"/>
              <a:gd name="connsiteY29" fmla="*/ 1598084 h 1734647"/>
              <a:gd name="connsiteX30" fmla="*/ 1439141 w 1786575"/>
              <a:gd name="connsiteY30" fmla="*/ 1551903 h 1734647"/>
              <a:gd name="connsiteX31" fmla="*/ 1466850 w 1786575"/>
              <a:gd name="connsiteY31" fmla="*/ 1542666 h 1734647"/>
              <a:gd name="connsiteX32" fmla="*/ 1559214 w 1786575"/>
              <a:gd name="connsiteY32" fmla="*/ 1468775 h 1734647"/>
              <a:gd name="connsiteX33" fmla="*/ 1586923 w 1786575"/>
              <a:gd name="connsiteY33" fmla="*/ 1450303 h 1734647"/>
              <a:gd name="connsiteX34" fmla="*/ 1605395 w 1786575"/>
              <a:gd name="connsiteY34" fmla="*/ 1422594 h 1734647"/>
              <a:gd name="connsiteX35" fmla="*/ 1614632 w 1786575"/>
              <a:gd name="connsiteY35" fmla="*/ 1394884 h 1734647"/>
              <a:gd name="connsiteX36" fmla="*/ 1651577 w 1786575"/>
              <a:gd name="connsiteY36" fmla="*/ 1348703 h 1734647"/>
              <a:gd name="connsiteX37" fmla="*/ 1679286 w 1786575"/>
              <a:gd name="connsiteY37" fmla="*/ 1284048 h 1734647"/>
              <a:gd name="connsiteX38" fmla="*/ 1716232 w 1786575"/>
              <a:gd name="connsiteY38" fmla="*/ 1200921 h 1734647"/>
              <a:gd name="connsiteX39" fmla="*/ 1725468 w 1786575"/>
              <a:gd name="connsiteY39" fmla="*/ 1154739 h 1734647"/>
              <a:gd name="connsiteX40" fmla="*/ 1743941 w 1786575"/>
              <a:gd name="connsiteY40" fmla="*/ 1099321 h 1734647"/>
              <a:gd name="connsiteX41" fmla="*/ 1753177 w 1786575"/>
              <a:gd name="connsiteY41" fmla="*/ 1062375 h 1734647"/>
              <a:gd name="connsiteX42" fmla="*/ 1771650 w 1786575"/>
              <a:gd name="connsiteY42" fmla="*/ 720630 h 1734647"/>
              <a:gd name="connsiteX43" fmla="*/ 1762414 w 1786575"/>
              <a:gd name="connsiteY43" fmla="*/ 508194 h 1734647"/>
              <a:gd name="connsiteX44" fmla="*/ 1651577 w 1786575"/>
              <a:gd name="connsiteY44" fmla="*/ 378884 h 1734647"/>
              <a:gd name="connsiteX45" fmla="*/ 1623868 w 1786575"/>
              <a:gd name="connsiteY45" fmla="*/ 341939 h 1734647"/>
              <a:gd name="connsiteX46" fmla="*/ 1605395 w 1786575"/>
              <a:gd name="connsiteY46" fmla="*/ 314230 h 1734647"/>
              <a:gd name="connsiteX47" fmla="*/ 1513032 w 1786575"/>
              <a:gd name="connsiteY47" fmla="*/ 212630 h 1734647"/>
              <a:gd name="connsiteX48" fmla="*/ 1485323 w 1786575"/>
              <a:gd name="connsiteY48" fmla="*/ 175684 h 1734647"/>
              <a:gd name="connsiteX49" fmla="*/ 1365250 w 1786575"/>
              <a:gd name="connsiteY49" fmla="*/ 92557 h 1734647"/>
              <a:gd name="connsiteX50" fmla="*/ 1282123 w 1786575"/>
              <a:gd name="connsiteY50" fmla="*/ 64848 h 1734647"/>
              <a:gd name="connsiteX51" fmla="*/ 1226704 w 1786575"/>
              <a:gd name="connsiteY51" fmla="*/ 46375 h 1734647"/>
              <a:gd name="connsiteX52" fmla="*/ 1134341 w 1786575"/>
              <a:gd name="connsiteY52" fmla="*/ 27903 h 1734647"/>
              <a:gd name="connsiteX53" fmla="*/ 1014268 w 1786575"/>
              <a:gd name="connsiteY53" fmla="*/ 194 h 1734647"/>
              <a:gd name="connsiteX54" fmla="*/ 570923 w 1786575"/>
              <a:gd name="connsiteY54" fmla="*/ 27903 h 1734647"/>
              <a:gd name="connsiteX55" fmla="*/ 515504 w 1786575"/>
              <a:gd name="connsiteY55" fmla="*/ 46375 h 1734647"/>
              <a:gd name="connsiteX56" fmla="*/ 478559 w 1786575"/>
              <a:gd name="connsiteY56" fmla="*/ 74084 h 1734647"/>
              <a:gd name="connsiteX57" fmla="*/ 450850 w 1786575"/>
              <a:gd name="connsiteY57" fmla="*/ 83321 h 1734647"/>
              <a:gd name="connsiteX58" fmla="*/ 413904 w 1786575"/>
              <a:gd name="connsiteY58" fmla="*/ 120266 h 1734647"/>
              <a:gd name="connsiteX59" fmla="*/ 386195 w 1786575"/>
              <a:gd name="connsiteY59" fmla="*/ 129503 h 1734647"/>
              <a:gd name="connsiteX60" fmla="*/ 330777 w 1786575"/>
              <a:gd name="connsiteY60" fmla="*/ 157212 h 1734647"/>
              <a:gd name="connsiteX61" fmla="*/ 284595 w 1786575"/>
              <a:gd name="connsiteY61" fmla="*/ 194157 h 1734647"/>
              <a:gd name="connsiteX62" fmla="*/ 247650 w 1786575"/>
              <a:gd name="connsiteY62" fmla="*/ 212630 h 1734647"/>
              <a:gd name="connsiteX63" fmla="*/ 210704 w 1786575"/>
              <a:gd name="connsiteY63" fmla="*/ 240339 h 1734647"/>
              <a:gd name="connsiteX64" fmla="*/ 136814 w 1786575"/>
              <a:gd name="connsiteY64" fmla="*/ 295757 h 1734647"/>
              <a:gd name="connsiteX65" fmla="*/ 90632 w 1786575"/>
              <a:gd name="connsiteY65" fmla="*/ 332703 h 1734647"/>
              <a:gd name="connsiteX66" fmla="*/ 0 w 1786575"/>
              <a:gd name="connsiteY66" fmla="*/ 435746 h 1734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</a:cxnLst>
            <a:rect l="l" t="t" r="r" b="b"/>
            <a:pathLst>
              <a:path w="1786575" h="1734647">
                <a:moveTo>
                  <a:pt x="0" y="435746"/>
                </a:moveTo>
                <a:lnTo>
                  <a:pt x="50800" y="435746"/>
                </a:lnTo>
                <a:cubicBezTo>
                  <a:pt x="78509" y="460376"/>
                  <a:pt x="94239" y="447821"/>
                  <a:pt x="114877" y="462012"/>
                </a:cubicBezTo>
                <a:cubicBezTo>
                  <a:pt x="135515" y="476203"/>
                  <a:pt x="161685" y="503335"/>
                  <a:pt x="174625" y="520894"/>
                </a:cubicBezTo>
                <a:cubicBezTo>
                  <a:pt x="187566" y="538453"/>
                  <a:pt x="193819" y="547641"/>
                  <a:pt x="205220" y="567364"/>
                </a:cubicBezTo>
                <a:cubicBezTo>
                  <a:pt x="216621" y="587087"/>
                  <a:pt x="228360" y="613545"/>
                  <a:pt x="243032" y="639234"/>
                </a:cubicBezTo>
                <a:cubicBezTo>
                  <a:pt x="257704" y="664923"/>
                  <a:pt x="278630" y="700233"/>
                  <a:pt x="293254" y="721496"/>
                </a:cubicBezTo>
                <a:cubicBezTo>
                  <a:pt x="307878" y="742759"/>
                  <a:pt x="321444" y="746944"/>
                  <a:pt x="330777" y="766812"/>
                </a:cubicBezTo>
                <a:cubicBezTo>
                  <a:pt x="340110" y="786680"/>
                  <a:pt x="341783" y="816437"/>
                  <a:pt x="349250" y="840703"/>
                </a:cubicBezTo>
                <a:cubicBezTo>
                  <a:pt x="358682" y="871358"/>
                  <a:pt x="372063" y="895565"/>
                  <a:pt x="386195" y="923830"/>
                </a:cubicBezTo>
                <a:cubicBezTo>
                  <a:pt x="389274" y="948460"/>
                  <a:pt x="392151" y="973117"/>
                  <a:pt x="395432" y="997721"/>
                </a:cubicBezTo>
                <a:cubicBezTo>
                  <a:pt x="398309" y="1019300"/>
                  <a:pt x="402697" y="1040694"/>
                  <a:pt x="404668" y="1062375"/>
                </a:cubicBezTo>
                <a:cubicBezTo>
                  <a:pt x="415201" y="1178240"/>
                  <a:pt x="406274" y="1172004"/>
                  <a:pt x="423141" y="1256339"/>
                </a:cubicBezTo>
                <a:cubicBezTo>
                  <a:pt x="425631" y="1268786"/>
                  <a:pt x="423838" y="1283891"/>
                  <a:pt x="432377" y="1293284"/>
                </a:cubicBezTo>
                <a:cubicBezTo>
                  <a:pt x="490214" y="1356906"/>
                  <a:pt x="494217" y="1352618"/>
                  <a:pt x="552450" y="1367175"/>
                </a:cubicBezTo>
                <a:cubicBezTo>
                  <a:pt x="584969" y="1415953"/>
                  <a:pt x="554405" y="1376768"/>
                  <a:pt x="607868" y="1422594"/>
                </a:cubicBezTo>
                <a:cubicBezTo>
                  <a:pt x="617785" y="1431095"/>
                  <a:pt x="624236" y="1443822"/>
                  <a:pt x="635577" y="1450303"/>
                </a:cubicBezTo>
                <a:cubicBezTo>
                  <a:pt x="646599" y="1456601"/>
                  <a:pt x="660317" y="1456052"/>
                  <a:pt x="672523" y="1459539"/>
                </a:cubicBezTo>
                <a:cubicBezTo>
                  <a:pt x="738801" y="1478475"/>
                  <a:pt x="652509" y="1459230"/>
                  <a:pt x="746414" y="1478012"/>
                </a:cubicBezTo>
                <a:cubicBezTo>
                  <a:pt x="774123" y="1474933"/>
                  <a:pt x="802494" y="1475537"/>
                  <a:pt x="829541" y="1468775"/>
                </a:cubicBezTo>
                <a:cubicBezTo>
                  <a:pt x="840310" y="1466083"/>
                  <a:pt x="846719" y="1453813"/>
                  <a:pt x="857250" y="1450303"/>
                </a:cubicBezTo>
                <a:cubicBezTo>
                  <a:pt x="895157" y="1437667"/>
                  <a:pt x="1050093" y="1431905"/>
                  <a:pt x="1051214" y="1431830"/>
                </a:cubicBezTo>
                <a:cubicBezTo>
                  <a:pt x="1072765" y="1437988"/>
                  <a:pt x="1095821" y="1440279"/>
                  <a:pt x="1115868" y="1450303"/>
                </a:cubicBezTo>
                <a:cubicBezTo>
                  <a:pt x="1132512" y="1458625"/>
                  <a:pt x="1152406" y="1490290"/>
                  <a:pt x="1162050" y="1505721"/>
                </a:cubicBezTo>
                <a:cubicBezTo>
                  <a:pt x="1171565" y="1520945"/>
                  <a:pt x="1179801" y="1536966"/>
                  <a:pt x="1189759" y="1551903"/>
                </a:cubicBezTo>
                <a:cubicBezTo>
                  <a:pt x="1198298" y="1564711"/>
                  <a:pt x="1210974" y="1572011"/>
                  <a:pt x="1217468" y="1588848"/>
                </a:cubicBezTo>
                <a:cubicBezTo>
                  <a:pt x="1223962" y="1605685"/>
                  <a:pt x="1230404" y="1560973"/>
                  <a:pt x="1228725" y="1652925"/>
                </a:cubicBezTo>
                <a:cubicBezTo>
                  <a:pt x="1231804" y="1662161"/>
                  <a:pt x="1200679" y="1732973"/>
                  <a:pt x="1215736" y="1734609"/>
                </a:cubicBezTo>
                <a:cubicBezTo>
                  <a:pt x="1230793" y="1736245"/>
                  <a:pt x="1291070" y="1685493"/>
                  <a:pt x="1319068" y="1662739"/>
                </a:cubicBezTo>
                <a:cubicBezTo>
                  <a:pt x="1347066" y="1639985"/>
                  <a:pt x="1362171" y="1619636"/>
                  <a:pt x="1383723" y="1598084"/>
                </a:cubicBezTo>
                <a:cubicBezTo>
                  <a:pt x="1404152" y="1577655"/>
                  <a:pt x="1413421" y="1564763"/>
                  <a:pt x="1439141" y="1551903"/>
                </a:cubicBezTo>
                <a:cubicBezTo>
                  <a:pt x="1447849" y="1547549"/>
                  <a:pt x="1457614" y="1545745"/>
                  <a:pt x="1466850" y="1542666"/>
                </a:cubicBezTo>
                <a:cubicBezTo>
                  <a:pt x="1519493" y="1490023"/>
                  <a:pt x="1489306" y="1515380"/>
                  <a:pt x="1559214" y="1468775"/>
                </a:cubicBezTo>
                <a:lnTo>
                  <a:pt x="1586923" y="1450303"/>
                </a:lnTo>
                <a:cubicBezTo>
                  <a:pt x="1593080" y="1441067"/>
                  <a:pt x="1600431" y="1432523"/>
                  <a:pt x="1605395" y="1422594"/>
                </a:cubicBezTo>
                <a:cubicBezTo>
                  <a:pt x="1609749" y="1413886"/>
                  <a:pt x="1609472" y="1403140"/>
                  <a:pt x="1614632" y="1394884"/>
                </a:cubicBezTo>
                <a:cubicBezTo>
                  <a:pt x="1625080" y="1378167"/>
                  <a:pt x="1639262" y="1364097"/>
                  <a:pt x="1651577" y="1348703"/>
                </a:cubicBezTo>
                <a:cubicBezTo>
                  <a:pt x="1670549" y="1291791"/>
                  <a:pt x="1648851" y="1352529"/>
                  <a:pt x="1679286" y="1284048"/>
                </a:cubicBezTo>
                <a:cubicBezTo>
                  <a:pt x="1726443" y="1177943"/>
                  <a:pt x="1670771" y="1291842"/>
                  <a:pt x="1716232" y="1200921"/>
                </a:cubicBezTo>
                <a:cubicBezTo>
                  <a:pt x="1719311" y="1185527"/>
                  <a:pt x="1721337" y="1169885"/>
                  <a:pt x="1725468" y="1154739"/>
                </a:cubicBezTo>
                <a:cubicBezTo>
                  <a:pt x="1730591" y="1135953"/>
                  <a:pt x="1738346" y="1117972"/>
                  <a:pt x="1743941" y="1099321"/>
                </a:cubicBezTo>
                <a:cubicBezTo>
                  <a:pt x="1747589" y="1087162"/>
                  <a:pt x="1750098" y="1074690"/>
                  <a:pt x="1753177" y="1062375"/>
                </a:cubicBezTo>
                <a:cubicBezTo>
                  <a:pt x="1759335" y="948460"/>
                  <a:pt x="1763890" y="834447"/>
                  <a:pt x="1771650" y="720630"/>
                </a:cubicBezTo>
                <a:cubicBezTo>
                  <a:pt x="1777785" y="630654"/>
                  <a:pt x="1806667" y="623252"/>
                  <a:pt x="1762414" y="508194"/>
                </a:cubicBezTo>
                <a:cubicBezTo>
                  <a:pt x="1741794" y="454581"/>
                  <a:pt x="1688065" y="420585"/>
                  <a:pt x="1651577" y="378884"/>
                </a:cubicBezTo>
                <a:cubicBezTo>
                  <a:pt x="1641440" y="367299"/>
                  <a:pt x="1632816" y="354465"/>
                  <a:pt x="1623868" y="341939"/>
                </a:cubicBezTo>
                <a:cubicBezTo>
                  <a:pt x="1617416" y="332906"/>
                  <a:pt x="1612705" y="322584"/>
                  <a:pt x="1605395" y="314230"/>
                </a:cubicBezTo>
                <a:cubicBezTo>
                  <a:pt x="1483374" y="174776"/>
                  <a:pt x="1638139" y="369014"/>
                  <a:pt x="1513032" y="212630"/>
                </a:cubicBezTo>
                <a:cubicBezTo>
                  <a:pt x="1503415" y="200609"/>
                  <a:pt x="1496714" y="186039"/>
                  <a:pt x="1485323" y="175684"/>
                </a:cubicBezTo>
                <a:cubicBezTo>
                  <a:pt x="1461818" y="154316"/>
                  <a:pt x="1400078" y="109971"/>
                  <a:pt x="1365250" y="92557"/>
                </a:cubicBezTo>
                <a:cubicBezTo>
                  <a:pt x="1318947" y="69406"/>
                  <a:pt x="1326222" y="78078"/>
                  <a:pt x="1282123" y="64848"/>
                </a:cubicBezTo>
                <a:cubicBezTo>
                  <a:pt x="1263472" y="59253"/>
                  <a:pt x="1245595" y="51098"/>
                  <a:pt x="1226704" y="46375"/>
                </a:cubicBezTo>
                <a:cubicBezTo>
                  <a:pt x="1196244" y="38760"/>
                  <a:pt x="1164801" y="35518"/>
                  <a:pt x="1134341" y="27903"/>
                </a:cubicBezTo>
                <a:cubicBezTo>
                  <a:pt x="1045220" y="5622"/>
                  <a:pt x="1085345" y="14409"/>
                  <a:pt x="1014268" y="194"/>
                </a:cubicBezTo>
                <a:cubicBezTo>
                  <a:pt x="999866" y="594"/>
                  <a:pt x="671025" y="-5463"/>
                  <a:pt x="570923" y="27903"/>
                </a:cubicBezTo>
                <a:lnTo>
                  <a:pt x="515504" y="46375"/>
                </a:lnTo>
                <a:cubicBezTo>
                  <a:pt x="503189" y="55611"/>
                  <a:pt x="491924" y="66446"/>
                  <a:pt x="478559" y="74084"/>
                </a:cubicBezTo>
                <a:cubicBezTo>
                  <a:pt x="470106" y="78915"/>
                  <a:pt x="458773" y="77662"/>
                  <a:pt x="450850" y="83321"/>
                </a:cubicBezTo>
                <a:cubicBezTo>
                  <a:pt x="436678" y="93444"/>
                  <a:pt x="428076" y="110143"/>
                  <a:pt x="413904" y="120266"/>
                </a:cubicBezTo>
                <a:cubicBezTo>
                  <a:pt x="405981" y="125925"/>
                  <a:pt x="395092" y="125549"/>
                  <a:pt x="386195" y="129503"/>
                </a:cubicBezTo>
                <a:cubicBezTo>
                  <a:pt x="367322" y="137891"/>
                  <a:pt x="348201" y="146124"/>
                  <a:pt x="330777" y="157212"/>
                </a:cubicBezTo>
                <a:cubicBezTo>
                  <a:pt x="314145" y="167796"/>
                  <a:pt x="300998" y="183222"/>
                  <a:pt x="284595" y="194157"/>
                </a:cubicBezTo>
                <a:cubicBezTo>
                  <a:pt x="273139" y="201794"/>
                  <a:pt x="259326" y="205333"/>
                  <a:pt x="247650" y="212630"/>
                </a:cubicBezTo>
                <a:cubicBezTo>
                  <a:pt x="234596" y="220789"/>
                  <a:pt x="223231" y="231391"/>
                  <a:pt x="210704" y="240339"/>
                </a:cubicBezTo>
                <a:cubicBezTo>
                  <a:pt x="180862" y="261655"/>
                  <a:pt x="166322" y="266249"/>
                  <a:pt x="136814" y="295757"/>
                </a:cubicBezTo>
                <a:cubicBezTo>
                  <a:pt x="95035" y="337536"/>
                  <a:pt x="144576" y="314720"/>
                  <a:pt x="90632" y="332703"/>
                </a:cubicBezTo>
                <a:cubicBezTo>
                  <a:pt x="58055" y="365280"/>
                  <a:pt x="7697" y="426510"/>
                  <a:pt x="0" y="435746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207" name="Titel 1">
            <a:extLst>
              <a:ext uri="{FF2B5EF4-FFF2-40B4-BE49-F238E27FC236}">
                <a16:creationId xmlns:a16="http://schemas.microsoft.com/office/drawing/2014/main" id="{D161F630-F5EA-1E7C-FAB1-D90A6A9B02E0}"/>
              </a:ext>
            </a:extLst>
          </p:cNvPr>
          <p:cNvSpPr txBox="1">
            <a:spLocks/>
          </p:cNvSpPr>
          <p:nvPr/>
        </p:nvSpPr>
        <p:spPr>
          <a:xfrm>
            <a:off x="542738" y="4171746"/>
            <a:ext cx="602686" cy="3725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/>
              <a:t>stuw</a:t>
            </a:r>
          </a:p>
        </p:txBody>
      </p:sp>
      <p:sp>
        <p:nvSpPr>
          <p:cNvPr id="208" name="Ovaal 207">
            <a:extLst>
              <a:ext uri="{FF2B5EF4-FFF2-40B4-BE49-F238E27FC236}">
                <a16:creationId xmlns:a16="http://schemas.microsoft.com/office/drawing/2014/main" id="{7C8135CF-E1DD-336B-8A05-AE8D2B4D28C6}"/>
              </a:ext>
            </a:extLst>
          </p:cNvPr>
          <p:cNvSpPr/>
          <p:nvPr/>
        </p:nvSpPr>
        <p:spPr>
          <a:xfrm rot="3343551">
            <a:off x="2510741" y="2275497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209" name="Ovaal 208">
            <a:extLst>
              <a:ext uri="{FF2B5EF4-FFF2-40B4-BE49-F238E27FC236}">
                <a16:creationId xmlns:a16="http://schemas.microsoft.com/office/drawing/2014/main" id="{64CDEF4B-7317-7F19-D27D-CE31CEB6C46B}"/>
              </a:ext>
            </a:extLst>
          </p:cNvPr>
          <p:cNvSpPr/>
          <p:nvPr/>
        </p:nvSpPr>
        <p:spPr>
          <a:xfrm rot="972912">
            <a:off x="2874320" y="2422949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210" name="Rechte verbindingslijn met pijl 209">
            <a:extLst>
              <a:ext uri="{FF2B5EF4-FFF2-40B4-BE49-F238E27FC236}">
                <a16:creationId xmlns:a16="http://schemas.microsoft.com/office/drawing/2014/main" id="{C3BD4C83-6B14-6E84-7365-C47D34E1F155}"/>
              </a:ext>
            </a:extLst>
          </p:cNvPr>
          <p:cNvCxnSpPr>
            <a:cxnSpLocks/>
            <a:stCxn id="209" idx="3"/>
            <a:endCxn id="208" idx="7"/>
          </p:cNvCxnSpPr>
          <p:nvPr/>
        </p:nvCxnSpPr>
        <p:spPr>
          <a:xfrm flipH="1" flipV="1">
            <a:off x="2674614" y="2374899"/>
            <a:ext cx="208659" cy="177207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Ovaal 210">
            <a:extLst>
              <a:ext uri="{FF2B5EF4-FFF2-40B4-BE49-F238E27FC236}">
                <a16:creationId xmlns:a16="http://schemas.microsoft.com/office/drawing/2014/main" id="{B61A6AA4-6D0E-7B11-83E4-1EF6850FBD15}"/>
              </a:ext>
            </a:extLst>
          </p:cNvPr>
          <p:cNvSpPr/>
          <p:nvPr/>
        </p:nvSpPr>
        <p:spPr>
          <a:xfrm rot="20633960">
            <a:off x="1744652" y="3077858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212" name="Ovaal 211">
            <a:extLst>
              <a:ext uri="{FF2B5EF4-FFF2-40B4-BE49-F238E27FC236}">
                <a16:creationId xmlns:a16="http://schemas.microsoft.com/office/drawing/2014/main" id="{E4B7F670-15FD-B073-449A-74613A726A10}"/>
              </a:ext>
            </a:extLst>
          </p:cNvPr>
          <p:cNvSpPr/>
          <p:nvPr/>
        </p:nvSpPr>
        <p:spPr>
          <a:xfrm rot="5586149">
            <a:off x="2163776" y="2485841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213" name="Ovaal 212">
            <a:extLst>
              <a:ext uri="{FF2B5EF4-FFF2-40B4-BE49-F238E27FC236}">
                <a16:creationId xmlns:a16="http://schemas.microsoft.com/office/drawing/2014/main" id="{63ACFC61-AECA-92E5-34ED-1469274C496F}"/>
              </a:ext>
            </a:extLst>
          </p:cNvPr>
          <p:cNvSpPr/>
          <p:nvPr/>
        </p:nvSpPr>
        <p:spPr>
          <a:xfrm rot="4527647">
            <a:off x="1951074" y="2775208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214" name="Rechte verbindingslijn met pijl 213">
            <a:extLst>
              <a:ext uri="{FF2B5EF4-FFF2-40B4-BE49-F238E27FC236}">
                <a16:creationId xmlns:a16="http://schemas.microsoft.com/office/drawing/2014/main" id="{4755E396-AC3F-1C97-63F9-D7FDEFF8DAD8}"/>
              </a:ext>
            </a:extLst>
          </p:cNvPr>
          <p:cNvCxnSpPr>
            <a:cxnSpLocks/>
            <a:stCxn id="212" idx="5"/>
            <a:endCxn id="213" idx="1"/>
          </p:cNvCxnSpPr>
          <p:nvPr/>
        </p:nvCxnSpPr>
        <p:spPr>
          <a:xfrm flipH="1">
            <a:off x="2077676" y="2624855"/>
            <a:ext cx="112011" cy="157853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Rechte verbindingslijn met pijl 214">
            <a:extLst>
              <a:ext uri="{FF2B5EF4-FFF2-40B4-BE49-F238E27FC236}">
                <a16:creationId xmlns:a16="http://schemas.microsoft.com/office/drawing/2014/main" id="{B5587DDD-6F0C-1507-9217-64084285A2A9}"/>
              </a:ext>
            </a:extLst>
          </p:cNvPr>
          <p:cNvCxnSpPr>
            <a:cxnSpLocks/>
            <a:stCxn id="213" idx="5"/>
            <a:endCxn id="211" idx="7"/>
          </p:cNvCxnSpPr>
          <p:nvPr/>
        </p:nvCxnSpPr>
        <p:spPr>
          <a:xfrm flipH="1">
            <a:off x="1863844" y="2929848"/>
            <a:ext cx="133549" cy="159834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Ovaal 215">
            <a:extLst>
              <a:ext uri="{FF2B5EF4-FFF2-40B4-BE49-F238E27FC236}">
                <a16:creationId xmlns:a16="http://schemas.microsoft.com/office/drawing/2014/main" id="{AA9D2847-5022-F29E-46A4-5A2C2316DCE1}"/>
              </a:ext>
            </a:extLst>
          </p:cNvPr>
          <p:cNvSpPr/>
          <p:nvPr/>
        </p:nvSpPr>
        <p:spPr>
          <a:xfrm rot="2861754">
            <a:off x="1203609" y="3479984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217" name="Ovaal 216">
            <a:extLst>
              <a:ext uri="{FF2B5EF4-FFF2-40B4-BE49-F238E27FC236}">
                <a16:creationId xmlns:a16="http://schemas.microsoft.com/office/drawing/2014/main" id="{1A00CEBA-709A-F8C1-F386-E7124931B2ED}"/>
              </a:ext>
            </a:extLst>
          </p:cNvPr>
          <p:cNvSpPr/>
          <p:nvPr/>
        </p:nvSpPr>
        <p:spPr>
          <a:xfrm rot="2861754">
            <a:off x="970427" y="3724261"/>
            <a:ext cx="172921" cy="162140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218" name="Ovaal 217">
            <a:extLst>
              <a:ext uri="{FF2B5EF4-FFF2-40B4-BE49-F238E27FC236}">
                <a16:creationId xmlns:a16="http://schemas.microsoft.com/office/drawing/2014/main" id="{AFE2AA71-F6DE-3C60-E2E0-4310AA5B3802}"/>
              </a:ext>
            </a:extLst>
          </p:cNvPr>
          <p:cNvSpPr/>
          <p:nvPr/>
        </p:nvSpPr>
        <p:spPr>
          <a:xfrm rot="1306425">
            <a:off x="2993899" y="2140924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sp>
        <p:nvSpPr>
          <p:cNvPr id="219" name="Ovaal 218">
            <a:extLst>
              <a:ext uri="{FF2B5EF4-FFF2-40B4-BE49-F238E27FC236}">
                <a16:creationId xmlns:a16="http://schemas.microsoft.com/office/drawing/2014/main" id="{6941ED8A-4502-8E03-3AD7-61C60EACDE93}"/>
              </a:ext>
            </a:extLst>
          </p:cNvPr>
          <p:cNvSpPr/>
          <p:nvPr/>
        </p:nvSpPr>
        <p:spPr>
          <a:xfrm>
            <a:off x="3041261" y="1801803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220" name="Rechte verbindingslijn met pijl 219">
            <a:extLst>
              <a:ext uri="{FF2B5EF4-FFF2-40B4-BE49-F238E27FC236}">
                <a16:creationId xmlns:a16="http://schemas.microsoft.com/office/drawing/2014/main" id="{0AE5C9A7-DB99-0477-B9C5-E84442405B82}"/>
              </a:ext>
            </a:extLst>
          </p:cNvPr>
          <p:cNvCxnSpPr>
            <a:cxnSpLocks/>
            <a:stCxn id="216" idx="4"/>
            <a:endCxn id="217" idx="0"/>
          </p:cNvCxnSpPr>
          <p:nvPr/>
        </p:nvCxnSpPr>
        <p:spPr>
          <a:xfrm flipH="1">
            <a:off x="1116846" y="3619248"/>
            <a:ext cx="113266" cy="127889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Rechte verbindingslijn met pijl 220">
            <a:extLst>
              <a:ext uri="{FF2B5EF4-FFF2-40B4-BE49-F238E27FC236}">
                <a16:creationId xmlns:a16="http://schemas.microsoft.com/office/drawing/2014/main" id="{CA525EAC-9BE3-4158-1101-7FE59CAE4F67}"/>
              </a:ext>
            </a:extLst>
          </p:cNvPr>
          <p:cNvCxnSpPr>
            <a:cxnSpLocks/>
            <a:stCxn id="219" idx="4"/>
            <a:endCxn id="218" idx="0"/>
          </p:cNvCxnSpPr>
          <p:nvPr/>
        </p:nvCxnSpPr>
        <p:spPr>
          <a:xfrm flipH="1">
            <a:off x="3105041" y="1974724"/>
            <a:ext cx="17288" cy="172368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Rechte verbindingslijn met pijl 221">
            <a:extLst>
              <a:ext uri="{FF2B5EF4-FFF2-40B4-BE49-F238E27FC236}">
                <a16:creationId xmlns:a16="http://schemas.microsoft.com/office/drawing/2014/main" id="{E83A3E0E-807E-3F5E-2E4A-8448E652C678}"/>
              </a:ext>
            </a:extLst>
          </p:cNvPr>
          <p:cNvCxnSpPr>
            <a:cxnSpLocks/>
            <a:stCxn id="218" idx="4"/>
            <a:endCxn id="209" idx="0"/>
          </p:cNvCxnSpPr>
          <p:nvPr/>
        </p:nvCxnSpPr>
        <p:spPr>
          <a:xfrm flipH="1">
            <a:off x="2978028" y="2307677"/>
            <a:ext cx="66869" cy="11871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Rechte verbindingslijn met pijl 222">
            <a:extLst>
              <a:ext uri="{FF2B5EF4-FFF2-40B4-BE49-F238E27FC236}">
                <a16:creationId xmlns:a16="http://schemas.microsoft.com/office/drawing/2014/main" id="{D040D8FD-F133-BB90-700A-86FA05D43B1F}"/>
              </a:ext>
            </a:extLst>
          </p:cNvPr>
          <p:cNvCxnSpPr>
            <a:cxnSpLocks/>
            <a:stCxn id="217" idx="4"/>
            <a:endCxn id="228" idx="5"/>
          </p:cNvCxnSpPr>
          <p:nvPr/>
        </p:nvCxnSpPr>
        <p:spPr>
          <a:xfrm flipH="1">
            <a:off x="835692" y="3863525"/>
            <a:ext cx="161237" cy="121035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Rechte verbindingslijn met pijl 223">
            <a:extLst>
              <a:ext uri="{FF2B5EF4-FFF2-40B4-BE49-F238E27FC236}">
                <a16:creationId xmlns:a16="http://schemas.microsoft.com/office/drawing/2014/main" id="{8D861EF9-8745-C5F3-AC9F-5F0676966E17}"/>
              </a:ext>
            </a:extLst>
          </p:cNvPr>
          <p:cNvCxnSpPr>
            <a:cxnSpLocks/>
            <a:stCxn id="208" idx="3"/>
            <a:endCxn id="212" idx="1"/>
          </p:cNvCxnSpPr>
          <p:nvPr/>
        </p:nvCxnSpPr>
        <p:spPr>
          <a:xfrm flipH="1">
            <a:off x="2310786" y="2349016"/>
            <a:ext cx="198222" cy="15995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Ovaal 224">
            <a:extLst>
              <a:ext uri="{FF2B5EF4-FFF2-40B4-BE49-F238E27FC236}">
                <a16:creationId xmlns:a16="http://schemas.microsoft.com/office/drawing/2014/main" id="{C15D11F3-C215-5CFA-2C87-BBE73E878CF6}"/>
              </a:ext>
            </a:extLst>
          </p:cNvPr>
          <p:cNvSpPr/>
          <p:nvPr/>
        </p:nvSpPr>
        <p:spPr>
          <a:xfrm rot="1257547">
            <a:off x="1529465" y="3329464"/>
            <a:ext cx="162140" cy="172921"/>
          </a:xfrm>
          <a:prstGeom prst="ellipse">
            <a:avLst/>
          </a:prstGeom>
          <a:solidFill>
            <a:srgbClr val="9DD35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dirty="0" err="1"/>
          </a:p>
        </p:txBody>
      </p:sp>
      <p:cxnSp>
        <p:nvCxnSpPr>
          <p:cNvPr id="226" name="Rechte verbindingslijn met pijl 225">
            <a:extLst>
              <a:ext uri="{FF2B5EF4-FFF2-40B4-BE49-F238E27FC236}">
                <a16:creationId xmlns:a16="http://schemas.microsoft.com/office/drawing/2014/main" id="{3BB22BA4-260E-5F39-F231-3C947E25864F}"/>
              </a:ext>
            </a:extLst>
          </p:cNvPr>
          <p:cNvCxnSpPr>
            <a:cxnSpLocks/>
            <a:stCxn id="211" idx="3"/>
            <a:endCxn id="225" idx="7"/>
          </p:cNvCxnSpPr>
          <p:nvPr/>
        </p:nvCxnSpPr>
        <p:spPr>
          <a:xfrm flipH="1">
            <a:off x="1685936" y="3238955"/>
            <a:ext cx="101664" cy="140383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Rechte verbindingslijn met pijl 226">
            <a:extLst>
              <a:ext uri="{FF2B5EF4-FFF2-40B4-BE49-F238E27FC236}">
                <a16:creationId xmlns:a16="http://schemas.microsoft.com/office/drawing/2014/main" id="{58FC568C-C40C-276F-0F41-EC84944F78A6}"/>
              </a:ext>
            </a:extLst>
          </p:cNvPr>
          <p:cNvCxnSpPr>
            <a:cxnSpLocks/>
            <a:stCxn id="225" idx="3"/>
            <a:endCxn id="216" idx="0"/>
          </p:cNvCxnSpPr>
          <p:nvPr/>
        </p:nvCxnSpPr>
        <p:spPr>
          <a:xfrm flipH="1">
            <a:off x="1350028" y="3451149"/>
            <a:ext cx="186469" cy="51712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8" name="Gelijkbenige driehoek 227">
            <a:extLst>
              <a:ext uri="{FF2B5EF4-FFF2-40B4-BE49-F238E27FC236}">
                <a16:creationId xmlns:a16="http://schemas.microsoft.com/office/drawing/2014/main" id="{ACEE9806-8A12-DCA1-B461-432E27AFA190}"/>
              </a:ext>
            </a:extLst>
          </p:cNvPr>
          <p:cNvSpPr/>
          <p:nvPr/>
        </p:nvSpPr>
        <p:spPr>
          <a:xfrm>
            <a:off x="691780" y="3862421"/>
            <a:ext cx="191883" cy="244277"/>
          </a:xfrm>
          <a:prstGeom prst="triangl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229" name="Rechte verbindingslijn met pijl 228">
            <a:extLst>
              <a:ext uri="{FF2B5EF4-FFF2-40B4-BE49-F238E27FC236}">
                <a16:creationId xmlns:a16="http://schemas.microsoft.com/office/drawing/2014/main" id="{E4E00996-9B03-DE45-523F-10F211C2D940}"/>
              </a:ext>
            </a:extLst>
          </p:cNvPr>
          <p:cNvCxnSpPr>
            <a:cxnSpLocks/>
            <a:stCxn id="228" idx="2"/>
          </p:cNvCxnSpPr>
          <p:nvPr/>
        </p:nvCxnSpPr>
        <p:spPr>
          <a:xfrm flipH="1">
            <a:off x="487683" y="4106698"/>
            <a:ext cx="204097" cy="168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0" name="Titel 1">
            <a:extLst>
              <a:ext uri="{FF2B5EF4-FFF2-40B4-BE49-F238E27FC236}">
                <a16:creationId xmlns:a16="http://schemas.microsoft.com/office/drawing/2014/main" id="{E05B267C-7AE4-7BB4-4F6F-016D6EF018E7}"/>
              </a:ext>
            </a:extLst>
          </p:cNvPr>
          <p:cNvSpPr txBox="1">
            <a:spLocks/>
          </p:cNvSpPr>
          <p:nvPr/>
        </p:nvSpPr>
        <p:spPr>
          <a:xfrm>
            <a:off x="1128134" y="2257585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/>
              <a:t>discharge area units</a:t>
            </a:r>
          </a:p>
        </p:txBody>
      </p:sp>
      <p:sp>
        <p:nvSpPr>
          <p:cNvPr id="231" name="Titel 1">
            <a:extLst>
              <a:ext uri="{FF2B5EF4-FFF2-40B4-BE49-F238E27FC236}">
                <a16:creationId xmlns:a16="http://schemas.microsoft.com/office/drawing/2014/main" id="{B317C058-B941-1AE4-929C-702B3C4307AC}"/>
              </a:ext>
            </a:extLst>
          </p:cNvPr>
          <p:cNvSpPr txBox="1">
            <a:spLocks/>
          </p:cNvSpPr>
          <p:nvPr/>
        </p:nvSpPr>
        <p:spPr>
          <a:xfrm>
            <a:off x="681833" y="3238752"/>
            <a:ext cx="928702" cy="1887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network</a:t>
            </a:r>
            <a:endParaRPr lang="nl-NL" sz="1200" b="1" dirty="0"/>
          </a:p>
        </p:txBody>
      </p:sp>
      <p:sp>
        <p:nvSpPr>
          <p:cNvPr id="232" name="Ovaal 231">
            <a:extLst>
              <a:ext uri="{FF2B5EF4-FFF2-40B4-BE49-F238E27FC236}">
                <a16:creationId xmlns:a16="http://schemas.microsoft.com/office/drawing/2014/main" id="{61A90D1C-8931-D8FA-4607-50CF639D2D3B}"/>
              </a:ext>
            </a:extLst>
          </p:cNvPr>
          <p:cNvSpPr/>
          <p:nvPr/>
        </p:nvSpPr>
        <p:spPr>
          <a:xfrm>
            <a:off x="1903511" y="2709142"/>
            <a:ext cx="266527" cy="291753"/>
          </a:xfrm>
          <a:prstGeom prst="ellipse">
            <a:avLst/>
          </a:prstGeom>
          <a:noFill/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233" name="Titel 1">
            <a:extLst>
              <a:ext uri="{FF2B5EF4-FFF2-40B4-BE49-F238E27FC236}">
                <a16:creationId xmlns:a16="http://schemas.microsoft.com/office/drawing/2014/main" id="{17AB46CA-7E2A-B720-3C74-59D389F80601}"/>
              </a:ext>
            </a:extLst>
          </p:cNvPr>
          <p:cNvSpPr txBox="1">
            <a:spLocks/>
          </p:cNvSpPr>
          <p:nvPr/>
        </p:nvSpPr>
        <p:spPr>
          <a:xfrm>
            <a:off x="2004679" y="3021391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reference</a:t>
            </a:r>
            <a:r>
              <a:rPr lang="nl-NL" sz="1200" b="1" dirty="0">
                <a:solidFill>
                  <a:schemeClr val="accent4">
                    <a:lumMod val="50000"/>
                  </a:schemeClr>
                </a:solidFill>
              </a:rPr>
              <a:t> point </a:t>
            </a:r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basin</a:t>
            </a:r>
            <a:endParaRPr lang="nl-NL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34" name="Titel 1">
            <a:extLst>
              <a:ext uri="{FF2B5EF4-FFF2-40B4-BE49-F238E27FC236}">
                <a16:creationId xmlns:a16="http://schemas.microsoft.com/office/drawing/2014/main" id="{ED7C5C06-8CAE-528D-BB81-97457D296633}"/>
              </a:ext>
            </a:extLst>
          </p:cNvPr>
          <p:cNvSpPr txBox="1">
            <a:spLocks/>
          </p:cNvSpPr>
          <p:nvPr/>
        </p:nvSpPr>
        <p:spPr>
          <a:xfrm>
            <a:off x="1359214" y="6578102"/>
            <a:ext cx="1412890" cy="3725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TabulatedRatingCurve</a:t>
            </a:r>
            <a:endParaRPr lang="nl-NL" sz="1200" b="1" dirty="0"/>
          </a:p>
        </p:txBody>
      </p:sp>
      <p:sp>
        <p:nvSpPr>
          <p:cNvPr id="235" name="Vrije vorm: vorm 234">
            <a:extLst>
              <a:ext uri="{FF2B5EF4-FFF2-40B4-BE49-F238E27FC236}">
                <a16:creationId xmlns:a16="http://schemas.microsoft.com/office/drawing/2014/main" id="{37C55061-CD94-25ED-7D46-F8CAC9719A47}"/>
              </a:ext>
            </a:extLst>
          </p:cNvPr>
          <p:cNvSpPr/>
          <p:nvPr/>
        </p:nvSpPr>
        <p:spPr>
          <a:xfrm>
            <a:off x="1368133" y="3670951"/>
            <a:ext cx="3106688" cy="2896306"/>
          </a:xfrm>
          <a:custGeom>
            <a:avLst/>
            <a:gdLst>
              <a:gd name="connsiteX0" fmla="*/ 286585 w 4712458"/>
              <a:gd name="connsiteY0" fmla="*/ 3934691 h 4119418"/>
              <a:gd name="connsiteX1" fmla="*/ 286585 w 4712458"/>
              <a:gd name="connsiteY1" fmla="*/ 3934691 h 4119418"/>
              <a:gd name="connsiteX2" fmla="*/ 194222 w 4712458"/>
              <a:gd name="connsiteY2" fmla="*/ 3786909 h 4119418"/>
              <a:gd name="connsiteX3" fmla="*/ 120331 w 4712458"/>
              <a:gd name="connsiteY3" fmla="*/ 3648364 h 4119418"/>
              <a:gd name="connsiteX4" fmla="*/ 27967 w 4712458"/>
              <a:gd name="connsiteY4" fmla="*/ 3565237 h 4119418"/>
              <a:gd name="connsiteX5" fmla="*/ 18731 w 4712458"/>
              <a:gd name="connsiteY5" fmla="*/ 3315855 h 4119418"/>
              <a:gd name="connsiteX6" fmla="*/ 27967 w 4712458"/>
              <a:gd name="connsiteY6" fmla="*/ 3177309 h 4119418"/>
              <a:gd name="connsiteX7" fmla="*/ 46440 w 4712458"/>
              <a:gd name="connsiteY7" fmla="*/ 3121891 h 4119418"/>
              <a:gd name="connsiteX8" fmla="*/ 64912 w 4712458"/>
              <a:gd name="connsiteY8" fmla="*/ 3057237 h 4119418"/>
              <a:gd name="connsiteX9" fmla="*/ 55676 w 4712458"/>
              <a:gd name="connsiteY9" fmla="*/ 2789382 h 4119418"/>
              <a:gd name="connsiteX10" fmla="*/ 258 w 4712458"/>
              <a:gd name="connsiteY10" fmla="*/ 2586182 h 4119418"/>
              <a:gd name="connsiteX11" fmla="*/ 9494 w 4712458"/>
              <a:gd name="connsiteY11" fmla="*/ 2133600 h 4119418"/>
              <a:gd name="connsiteX12" fmla="*/ 55676 w 4712458"/>
              <a:gd name="connsiteY12" fmla="*/ 2068946 h 4119418"/>
              <a:gd name="connsiteX13" fmla="*/ 129567 w 4712458"/>
              <a:gd name="connsiteY13" fmla="*/ 1995055 h 4119418"/>
              <a:gd name="connsiteX14" fmla="*/ 323531 w 4712458"/>
              <a:gd name="connsiteY14" fmla="*/ 1865746 h 4119418"/>
              <a:gd name="connsiteX15" fmla="*/ 480549 w 4712458"/>
              <a:gd name="connsiteY15" fmla="*/ 1616364 h 4119418"/>
              <a:gd name="connsiteX16" fmla="*/ 535967 w 4712458"/>
              <a:gd name="connsiteY16" fmla="*/ 1551709 h 4119418"/>
              <a:gd name="connsiteX17" fmla="*/ 572912 w 4712458"/>
              <a:gd name="connsiteY17" fmla="*/ 1496291 h 4119418"/>
              <a:gd name="connsiteX18" fmla="*/ 656040 w 4712458"/>
              <a:gd name="connsiteY18" fmla="*/ 1422400 h 4119418"/>
              <a:gd name="connsiteX19" fmla="*/ 923894 w 4712458"/>
              <a:gd name="connsiteY19" fmla="*/ 1246909 h 4119418"/>
              <a:gd name="connsiteX20" fmla="*/ 1145567 w 4712458"/>
              <a:gd name="connsiteY20" fmla="*/ 1163782 h 4119418"/>
              <a:gd name="connsiteX21" fmla="*/ 1385712 w 4712458"/>
              <a:gd name="connsiteY21" fmla="*/ 960582 h 4119418"/>
              <a:gd name="connsiteX22" fmla="*/ 1542731 w 4712458"/>
              <a:gd name="connsiteY22" fmla="*/ 886691 h 4119418"/>
              <a:gd name="connsiteX23" fmla="*/ 1625858 w 4712458"/>
              <a:gd name="connsiteY23" fmla="*/ 877455 h 4119418"/>
              <a:gd name="connsiteX24" fmla="*/ 1736694 w 4712458"/>
              <a:gd name="connsiteY24" fmla="*/ 831273 h 4119418"/>
              <a:gd name="connsiteX25" fmla="*/ 1967603 w 4712458"/>
              <a:gd name="connsiteY25" fmla="*/ 655782 h 4119418"/>
              <a:gd name="connsiteX26" fmla="*/ 2013785 w 4712458"/>
              <a:gd name="connsiteY26" fmla="*/ 591127 h 4119418"/>
              <a:gd name="connsiteX27" fmla="*/ 2087676 w 4712458"/>
              <a:gd name="connsiteY27" fmla="*/ 526473 h 4119418"/>
              <a:gd name="connsiteX28" fmla="*/ 2133858 w 4712458"/>
              <a:gd name="connsiteY28" fmla="*/ 480291 h 4119418"/>
              <a:gd name="connsiteX29" fmla="*/ 2457131 w 4712458"/>
              <a:gd name="connsiteY29" fmla="*/ 267855 h 4119418"/>
              <a:gd name="connsiteX30" fmla="*/ 2586440 w 4712458"/>
              <a:gd name="connsiteY30" fmla="*/ 203200 h 4119418"/>
              <a:gd name="connsiteX31" fmla="*/ 2817349 w 4712458"/>
              <a:gd name="connsiteY31" fmla="*/ 64655 h 4119418"/>
              <a:gd name="connsiteX32" fmla="*/ 2845058 w 4712458"/>
              <a:gd name="connsiteY32" fmla="*/ 55418 h 4119418"/>
              <a:gd name="connsiteX33" fmla="*/ 3029785 w 4712458"/>
              <a:gd name="connsiteY33" fmla="*/ 46182 h 4119418"/>
              <a:gd name="connsiteX34" fmla="*/ 3306876 w 4712458"/>
              <a:gd name="connsiteY34" fmla="*/ 0 h 4119418"/>
              <a:gd name="connsiteX35" fmla="*/ 3694803 w 4712458"/>
              <a:gd name="connsiteY35" fmla="*/ 18473 h 4119418"/>
              <a:gd name="connsiteX36" fmla="*/ 3759458 w 4712458"/>
              <a:gd name="connsiteY36" fmla="*/ 36946 h 4119418"/>
              <a:gd name="connsiteX37" fmla="*/ 3888767 w 4712458"/>
              <a:gd name="connsiteY37" fmla="*/ 92364 h 4119418"/>
              <a:gd name="connsiteX38" fmla="*/ 3962658 w 4712458"/>
              <a:gd name="connsiteY38" fmla="*/ 120073 h 4119418"/>
              <a:gd name="connsiteX39" fmla="*/ 4036549 w 4712458"/>
              <a:gd name="connsiteY39" fmla="*/ 166255 h 4119418"/>
              <a:gd name="connsiteX40" fmla="*/ 4239749 w 4712458"/>
              <a:gd name="connsiteY40" fmla="*/ 267855 h 4119418"/>
              <a:gd name="connsiteX41" fmla="*/ 4461422 w 4712458"/>
              <a:gd name="connsiteY41" fmla="*/ 480291 h 4119418"/>
              <a:gd name="connsiteX42" fmla="*/ 4526076 w 4712458"/>
              <a:gd name="connsiteY42" fmla="*/ 581891 h 4119418"/>
              <a:gd name="connsiteX43" fmla="*/ 4683094 w 4712458"/>
              <a:gd name="connsiteY43" fmla="*/ 923637 h 4119418"/>
              <a:gd name="connsiteX44" fmla="*/ 4710803 w 4712458"/>
              <a:gd name="connsiteY44" fmla="*/ 1043709 h 4119418"/>
              <a:gd name="connsiteX45" fmla="*/ 4701567 w 4712458"/>
              <a:gd name="connsiteY45" fmla="*/ 1366982 h 4119418"/>
              <a:gd name="connsiteX46" fmla="*/ 4599967 w 4712458"/>
              <a:gd name="connsiteY46" fmla="*/ 1644073 h 4119418"/>
              <a:gd name="connsiteX47" fmla="*/ 4572258 w 4712458"/>
              <a:gd name="connsiteY47" fmla="*/ 1745673 h 4119418"/>
              <a:gd name="connsiteX48" fmla="*/ 4535312 w 4712458"/>
              <a:gd name="connsiteY48" fmla="*/ 1828800 h 4119418"/>
              <a:gd name="connsiteX49" fmla="*/ 4387531 w 4712458"/>
              <a:gd name="connsiteY49" fmla="*/ 2068946 h 4119418"/>
              <a:gd name="connsiteX50" fmla="*/ 4350585 w 4712458"/>
              <a:gd name="connsiteY50" fmla="*/ 2115127 h 4119418"/>
              <a:gd name="connsiteX51" fmla="*/ 4119676 w 4712458"/>
              <a:gd name="connsiteY51" fmla="*/ 2244437 h 4119418"/>
              <a:gd name="connsiteX52" fmla="*/ 4018076 w 4712458"/>
              <a:gd name="connsiteY52" fmla="*/ 2327564 h 4119418"/>
              <a:gd name="connsiteX53" fmla="*/ 3870294 w 4712458"/>
              <a:gd name="connsiteY53" fmla="*/ 2512291 h 4119418"/>
              <a:gd name="connsiteX54" fmla="*/ 3833349 w 4712458"/>
              <a:gd name="connsiteY54" fmla="*/ 2650837 h 4119418"/>
              <a:gd name="connsiteX55" fmla="*/ 3777931 w 4712458"/>
              <a:gd name="connsiteY55" fmla="*/ 2890982 h 4119418"/>
              <a:gd name="connsiteX56" fmla="*/ 3768694 w 4712458"/>
              <a:gd name="connsiteY56" fmla="*/ 3001818 h 4119418"/>
              <a:gd name="connsiteX57" fmla="*/ 3731749 w 4712458"/>
              <a:gd name="connsiteY57" fmla="*/ 3177309 h 4119418"/>
              <a:gd name="connsiteX58" fmla="*/ 3537785 w 4712458"/>
              <a:gd name="connsiteY58" fmla="*/ 3343564 h 4119418"/>
              <a:gd name="connsiteX59" fmla="*/ 3408476 w 4712458"/>
              <a:gd name="connsiteY59" fmla="*/ 3380509 h 4119418"/>
              <a:gd name="connsiteX60" fmla="*/ 2780403 w 4712458"/>
              <a:gd name="connsiteY60" fmla="*/ 3574473 h 4119418"/>
              <a:gd name="connsiteX61" fmla="*/ 2623385 w 4712458"/>
              <a:gd name="connsiteY61" fmla="*/ 3602182 h 4119418"/>
              <a:gd name="connsiteX62" fmla="*/ 2318585 w 4712458"/>
              <a:gd name="connsiteY62" fmla="*/ 3639127 h 4119418"/>
              <a:gd name="connsiteX63" fmla="*/ 2180040 w 4712458"/>
              <a:gd name="connsiteY63" fmla="*/ 3676073 h 4119418"/>
              <a:gd name="connsiteX64" fmla="*/ 2087676 w 4712458"/>
              <a:gd name="connsiteY64" fmla="*/ 3703782 h 4119418"/>
              <a:gd name="connsiteX65" fmla="*/ 2059967 w 4712458"/>
              <a:gd name="connsiteY65" fmla="*/ 3740727 h 4119418"/>
              <a:gd name="connsiteX66" fmla="*/ 1995312 w 4712458"/>
              <a:gd name="connsiteY66" fmla="*/ 3796146 h 4119418"/>
              <a:gd name="connsiteX67" fmla="*/ 1792112 w 4712458"/>
              <a:gd name="connsiteY67" fmla="*/ 3916218 h 4119418"/>
              <a:gd name="connsiteX68" fmla="*/ 1718222 w 4712458"/>
              <a:gd name="connsiteY68" fmla="*/ 3962400 h 4119418"/>
              <a:gd name="connsiteX69" fmla="*/ 1588912 w 4712458"/>
              <a:gd name="connsiteY69" fmla="*/ 4017818 h 4119418"/>
              <a:gd name="connsiteX70" fmla="*/ 1533494 w 4712458"/>
              <a:gd name="connsiteY70" fmla="*/ 4036291 h 4119418"/>
              <a:gd name="connsiteX71" fmla="*/ 1468840 w 4712458"/>
              <a:gd name="connsiteY71" fmla="*/ 4064000 h 4119418"/>
              <a:gd name="connsiteX72" fmla="*/ 1404185 w 4712458"/>
              <a:gd name="connsiteY72" fmla="*/ 4082473 h 4119418"/>
              <a:gd name="connsiteX73" fmla="*/ 1265640 w 4712458"/>
              <a:gd name="connsiteY73" fmla="*/ 4119418 h 4119418"/>
              <a:gd name="connsiteX74" fmla="*/ 1016258 w 4712458"/>
              <a:gd name="connsiteY74" fmla="*/ 4100946 h 4119418"/>
              <a:gd name="connsiteX75" fmla="*/ 766876 w 4712458"/>
              <a:gd name="connsiteY75" fmla="*/ 4073237 h 4119418"/>
              <a:gd name="connsiteX76" fmla="*/ 545203 w 4712458"/>
              <a:gd name="connsiteY76" fmla="*/ 4008582 h 4119418"/>
              <a:gd name="connsiteX77" fmla="*/ 471312 w 4712458"/>
              <a:gd name="connsiteY77" fmla="*/ 3990109 h 4119418"/>
              <a:gd name="connsiteX78" fmla="*/ 425131 w 4712458"/>
              <a:gd name="connsiteY78" fmla="*/ 3971637 h 4119418"/>
              <a:gd name="connsiteX79" fmla="*/ 369712 w 4712458"/>
              <a:gd name="connsiteY79" fmla="*/ 3953164 h 4119418"/>
              <a:gd name="connsiteX80" fmla="*/ 268112 w 4712458"/>
              <a:gd name="connsiteY80" fmla="*/ 3906982 h 4119418"/>
              <a:gd name="connsiteX81" fmla="*/ 249640 w 4712458"/>
              <a:gd name="connsiteY81" fmla="*/ 3888509 h 4119418"/>
              <a:gd name="connsiteX82" fmla="*/ 286585 w 4712458"/>
              <a:gd name="connsiteY82" fmla="*/ 3934691 h 411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4712458" h="4119418">
                <a:moveTo>
                  <a:pt x="286585" y="3934691"/>
                </a:moveTo>
                <a:lnTo>
                  <a:pt x="286585" y="3934691"/>
                </a:lnTo>
                <a:cubicBezTo>
                  <a:pt x="255797" y="3885430"/>
                  <a:pt x="223391" y="3837145"/>
                  <a:pt x="194222" y="3786909"/>
                </a:cubicBezTo>
                <a:cubicBezTo>
                  <a:pt x="167941" y="3741647"/>
                  <a:pt x="149364" y="3691913"/>
                  <a:pt x="120331" y="3648364"/>
                </a:cubicBezTo>
                <a:cubicBezTo>
                  <a:pt x="98231" y="3615215"/>
                  <a:pt x="59764" y="3589085"/>
                  <a:pt x="27967" y="3565237"/>
                </a:cubicBezTo>
                <a:cubicBezTo>
                  <a:pt x="-6995" y="3442870"/>
                  <a:pt x="7142" y="3518655"/>
                  <a:pt x="18731" y="3315855"/>
                </a:cubicBezTo>
                <a:cubicBezTo>
                  <a:pt x="21372" y="3269646"/>
                  <a:pt x="21421" y="3223128"/>
                  <a:pt x="27967" y="3177309"/>
                </a:cubicBezTo>
                <a:cubicBezTo>
                  <a:pt x="30721" y="3158033"/>
                  <a:pt x="40714" y="3140502"/>
                  <a:pt x="46440" y="3121891"/>
                </a:cubicBezTo>
                <a:cubicBezTo>
                  <a:pt x="53032" y="3100468"/>
                  <a:pt x="58755" y="3078788"/>
                  <a:pt x="64912" y="3057237"/>
                </a:cubicBezTo>
                <a:cubicBezTo>
                  <a:pt x="61833" y="2967952"/>
                  <a:pt x="67824" y="2877890"/>
                  <a:pt x="55676" y="2789382"/>
                </a:cubicBezTo>
                <a:cubicBezTo>
                  <a:pt x="46129" y="2719827"/>
                  <a:pt x="258" y="2586182"/>
                  <a:pt x="258" y="2586182"/>
                </a:cubicBezTo>
                <a:cubicBezTo>
                  <a:pt x="3337" y="2435321"/>
                  <a:pt x="-6581" y="2283633"/>
                  <a:pt x="9494" y="2133600"/>
                </a:cubicBezTo>
                <a:cubicBezTo>
                  <a:pt x="12315" y="2107266"/>
                  <a:pt x="38330" y="2088960"/>
                  <a:pt x="55676" y="2068946"/>
                </a:cubicBezTo>
                <a:cubicBezTo>
                  <a:pt x="78489" y="2042623"/>
                  <a:pt x="101701" y="2015955"/>
                  <a:pt x="129567" y="1995055"/>
                </a:cubicBezTo>
                <a:cubicBezTo>
                  <a:pt x="185877" y="1952822"/>
                  <a:pt x="276276" y="1923740"/>
                  <a:pt x="323531" y="1865746"/>
                </a:cubicBezTo>
                <a:cubicBezTo>
                  <a:pt x="656342" y="1457296"/>
                  <a:pt x="339835" y="1813363"/>
                  <a:pt x="480549" y="1616364"/>
                </a:cubicBezTo>
                <a:cubicBezTo>
                  <a:pt x="497048" y="1593266"/>
                  <a:pt x="518660" y="1574208"/>
                  <a:pt x="535967" y="1551709"/>
                </a:cubicBezTo>
                <a:cubicBezTo>
                  <a:pt x="549503" y="1534112"/>
                  <a:pt x="557805" y="1512560"/>
                  <a:pt x="572912" y="1496291"/>
                </a:cubicBezTo>
                <a:cubicBezTo>
                  <a:pt x="598139" y="1469124"/>
                  <a:pt x="626776" y="1445161"/>
                  <a:pt x="656040" y="1422400"/>
                </a:cubicBezTo>
                <a:cubicBezTo>
                  <a:pt x="735803" y="1360362"/>
                  <a:pt x="828738" y="1289565"/>
                  <a:pt x="923894" y="1246909"/>
                </a:cubicBezTo>
                <a:cubicBezTo>
                  <a:pt x="1013013" y="1206959"/>
                  <a:pt x="1064942" y="1190657"/>
                  <a:pt x="1145567" y="1163782"/>
                </a:cubicBezTo>
                <a:cubicBezTo>
                  <a:pt x="1295090" y="1014259"/>
                  <a:pt x="1223377" y="1071653"/>
                  <a:pt x="1385712" y="960582"/>
                </a:cubicBezTo>
                <a:cubicBezTo>
                  <a:pt x="1447915" y="918022"/>
                  <a:pt x="1457923" y="907893"/>
                  <a:pt x="1542731" y="886691"/>
                </a:cubicBezTo>
                <a:cubicBezTo>
                  <a:pt x="1569778" y="879929"/>
                  <a:pt x="1598149" y="880534"/>
                  <a:pt x="1625858" y="877455"/>
                </a:cubicBezTo>
                <a:cubicBezTo>
                  <a:pt x="1662803" y="862061"/>
                  <a:pt x="1702374" y="851865"/>
                  <a:pt x="1736694" y="831273"/>
                </a:cubicBezTo>
                <a:cubicBezTo>
                  <a:pt x="1746735" y="825248"/>
                  <a:pt x="1925465" y="701432"/>
                  <a:pt x="1967603" y="655782"/>
                </a:cubicBezTo>
                <a:cubicBezTo>
                  <a:pt x="1985567" y="636321"/>
                  <a:pt x="1995763" y="610535"/>
                  <a:pt x="2013785" y="591127"/>
                </a:cubicBezTo>
                <a:cubicBezTo>
                  <a:pt x="2036055" y="567144"/>
                  <a:pt x="2063627" y="548672"/>
                  <a:pt x="2087676" y="526473"/>
                </a:cubicBezTo>
                <a:cubicBezTo>
                  <a:pt x="2103673" y="511707"/>
                  <a:pt x="2116858" y="493891"/>
                  <a:pt x="2133858" y="480291"/>
                </a:cubicBezTo>
                <a:cubicBezTo>
                  <a:pt x="2244171" y="392040"/>
                  <a:pt x="2331305" y="338169"/>
                  <a:pt x="2457131" y="267855"/>
                </a:cubicBezTo>
                <a:cubicBezTo>
                  <a:pt x="2499199" y="244347"/>
                  <a:pt x="2544467" y="226877"/>
                  <a:pt x="2586440" y="203200"/>
                </a:cubicBezTo>
                <a:cubicBezTo>
                  <a:pt x="2664620" y="159098"/>
                  <a:pt x="2732195" y="93042"/>
                  <a:pt x="2817349" y="64655"/>
                </a:cubicBezTo>
                <a:cubicBezTo>
                  <a:pt x="2826585" y="61576"/>
                  <a:pt x="2835359" y="56261"/>
                  <a:pt x="2845058" y="55418"/>
                </a:cubicBezTo>
                <a:cubicBezTo>
                  <a:pt x="2906479" y="50077"/>
                  <a:pt x="2968209" y="49261"/>
                  <a:pt x="3029785" y="46182"/>
                </a:cubicBezTo>
                <a:cubicBezTo>
                  <a:pt x="3251849" y="14459"/>
                  <a:pt x="3159993" y="32641"/>
                  <a:pt x="3306876" y="0"/>
                </a:cubicBezTo>
                <a:cubicBezTo>
                  <a:pt x="3436185" y="6158"/>
                  <a:pt x="3565777" y="7940"/>
                  <a:pt x="3694803" y="18473"/>
                </a:cubicBezTo>
                <a:cubicBezTo>
                  <a:pt x="3717143" y="20297"/>
                  <a:pt x="3738512" y="28967"/>
                  <a:pt x="3759458" y="36946"/>
                </a:cubicBezTo>
                <a:cubicBezTo>
                  <a:pt x="3803280" y="53640"/>
                  <a:pt x="3844858" y="75898"/>
                  <a:pt x="3888767" y="92364"/>
                </a:cubicBezTo>
                <a:cubicBezTo>
                  <a:pt x="3913397" y="101600"/>
                  <a:pt x="3939130" y="108309"/>
                  <a:pt x="3962658" y="120073"/>
                </a:cubicBezTo>
                <a:cubicBezTo>
                  <a:pt x="3988637" y="133062"/>
                  <a:pt x="4010921" y="152587"/>
                  <a:pt x="4036549" y="166255"/>
                </a:cubicBezTo>
                <a:cubicBezTo>
                  <a:pt x="4103368" y="201892"/>
                  <a:pt x="4182522" y="218258"/>
                  <a:pt x="4239749" y="267855"/>
                </a:cubicBezTo>
                <a:cubicBezTo>
                  <a:pt x="4326947" y="343427"/>
                  <a:pt x="4393430" y="391052"/>
                  <a:pt x="4461422" y="480291"/>
                </a:cubicBezTo>
                <a:cubicBezTo>
                  <a:pt x="4485750" y="512222"/>
                  <a:pt x="4506016" y="547120"/>
                  <a:pt x="4526076" y="581891"/>
                </a:cubicBezTo>
                <a:cubicBezTo>
                  <a:pt x="4592056" y="696257"/>
                  <a:pt x="4639363" y="796089"/>
                  <a:pt x="4683094" y="923637"/>
                </a:cubicBezTo>
                <a:cubicBezTo>
                  <a:pt x="4696416" y="962493"/>
                  <a:pt x="4701567" y="1003685"/>
                  <a:pt x="4710803" y="1043709"/>
                </a:cubicBezTo>
                <a:cubicBezTo>
                  <a:pt x="4707724" y="1151467"/>
                  <a:pt x="4721138" y="1260972"/>
                  <a:pt x="4701567" y="1366982"/>
                </a:cubicBezTo>
                <a:cubicBezTo>
                  <a:pt x="4683707" y="1463724"/>
                  <a:pt x="4625852" y="1549163"/>
                  <a:pt x="4599967" y="1644073"/>
                </a:cubicBezTo>
                <a:cubicBezTo>
                  <a:pt x="4590731" y="1677940"/>
                  <a:pt x="4583855" y="1712540"/>
                  <a:pt x="4572258" y="1745673"/>
                </a:cubicBezTo>
                <a:cubicBezTo>
                  <a:pt x="4562241" y="1774293"/>
                  <a:pt x="4548293" y="1801396"/>
                  <a:pt x="4535312" y="1828800"/>
                </a:cubicBezTo>
                <a:cubicBezTo>
                  <a:pt x="4479136" y="1947394"/>
                  <a:pt x="4479562" y="1940103"/>
                  <a:pt x="4387531" y="2068946"/>
                </a:cubicBezTo>
                <a:cubicBezTo>
                  <a:pt x="4376073" y="2084988"/>
                  <a:pt x="4365730" y="2102507"/>
                  <a:pt x="4350585" y="2115127"/>
                </a:cubicBezTo>
                <a:cubicBezTo>
                  <a:pt x="4225290" y="2219539"/>
                  <a:pt x="4304779" y="2092990"/>
                  <a:pt x="4119676" y="2244437"/>
                </a:cubicBezTo>
                <a:cubicBezTo>
                  <a:pt x="4085809" y="2272146"/>
                  <a:pt x="4047147" y="2294859"/>
                  <a:pt x="4018076" y="2327564"/>
                </a:cubicBezTo>
                <a:cubicBezTo>
                  <a:pt x="3916364" y="2441989"/>
                  <a:pt x="3965991" y="2380708"/>
                  <a:pt x="3870294" y="2512291"/>
                </a:cubicBezTo>
                <a:cubicBezTo>
                  <a:pt x="3857979" y="2558473"/>
                  <a:pt x="3844674" y="2604402"/>
                  <a:pt x="3833349" y="2650837"/>
                </a:cubicBezTo>
                <a:cubicBezTo>
                  <a:pt x="3813883" y="2730650"/>
                  <a:pt x="3777931" y="2890982"/>
                  <a:pt x="3777931" y="2890982"/>
                </a:cubicBezTo>
                <a:cubicBezTo>
                  <a:pt x="3774852" y="2927927"/>
                  <a:pt x="3772051" y="2964897"/>
                  <a:pt x="3768694" y="3001818"/>
                </a:cubicBezTo>
                <a:cubicBezTo>
                  <a:pt x="3763052" y="3063882"/>
                  <a:pt x="3763107" y="3120865"/>
                  <a:pt x="3731749" y="3177309"/>
                </a:cubicBezTo>
                <a:cubicBezTo>
                  <a:pt x="3687189" y="3257517"/>
                  <a:pt x="3621370" y="3304757"/>
                  <a:pt x="3537785" y="3343564"/>
                </a:cubicBezTo>
                <a:cubicBezTo>
                  <a:pt x="3497126" y="3362441"/>
                  <a:pt x="3451085" y="3366579"/>
                  <a:pt x="3408476" y="3380509"/>
                </a:cubicBezTo>
                <a:cubicBezTo>
                  <a:pt x="3230031" y="3438847"/>
                  <a:pt x="2973665" y="3540368"/>
                  <a:pt x="2780403" y="3574473"/>
                </a:cubicBezTo>
                <a:cubicBezTo>
                  <a:pt x="2728064" y="3583709"/>
                  <a:pt x="2676020" y="3594813"/>
                  <a:pt x="2623385" y="3602182"/>
                </a:cubicBezTo>
                <a:cubicBezTo>
                  <a:pt x="2522030" y="3616372"/>
                  <a:pt x="2318585" y="3639127"/>
                  <a:pt x="2318585" y="3639127"/>
                </a:cubicBezTo>
                <a:lnTo>
                  <a:pt x="2180040" y="3676073"/>
                </a:lnTo>
                <a:cubicBezTo>
                  <a:pt x="2149087" y="3684740"/>
                  <a:pt x="2115978" y="3688543"/>
                  <a:pt x="2087676" y="3703782"/>
                </a:cubicBezTo>
                <a:cubicBezTo>
                  <a:pt x="2074122" y="3711080"/>
                  <a:pt x="2070852" y="3729842"/>
                  <a:pt x="2059967" y="3740727"/>
                </a:cubicBezTo>
                <a:cubicBezTo>
                  <a:pt x="2039896" y="3760798"/>
                  <a:pt x="2019055" y="3780590"/>
                  <a:pt x="1995312" y="3796146"/>
                </a:cubicBezTo>
                <a:cubicBezTo>
                  <a:pt x="1929504" y="3839262"/>
                  <a:pt x="1859575" y="3875740"/>
                  <a:pt x="1792112" y="3916218"/>
                </a:cubicBezTo>
                <a:cubicBezTo>
                  <a:pt x="1767206" y="3931162"/>
                  <a:pt x="1745777" y="3953215"/>
                  <a:pt x="1718222" y="3962400"/>
                </a:cubicBezTo>
                <a:cubicBezTo>
                  <a:pt x="1588258" y="4005721"/>
                  <a:pt x="1748696" y="3949339"/>
                  <a:pt x="1588912" y="4017818"/>
                </a:cubicBezTo>
                <a:cubicBezTo>
                  <a:pt x="1571014" y="4025488"/>
                  <a:pt x="1551668" y="4029301"/>
                  <a:pt x="1533494" y="4036291"/>
                </a:cubicBezTo>
                <a:cubicBezTo>
                  <a:pt x="1511610" y="4044708"/>
                  <a:pt x="1490921" y="4056114"/>
                  <a:pt x="1468840" y="4064000"/>
                </a:cubicBezTo>
                <a:cubicBezTo>
                  <a:pt x="1447732" y="4071539"/>
                  <a:pt x="1425608" y="4075881"/>
                  <a:pt x="1404185" y="4082473"/>
                </a:cubicBezTo>
                <a:cubicBezTo>
                  <a:pt x="1297136" y="4115411"/>
                  <a:pt x="1403785" y="4088720"/>
                  <a:pt x="1265640" y="4119418"/>
                </a:cubicBezTo>
                <a:cubicBezTo>
                  <a:pt x="1182513" y="4113261"/>
                  <a:pt x="1099199" y="4109240"/>
                  <a:pt x="1016258" y="4100946"/>
                </a:cubicBezTo>
                <a:cubicBezTo>
                  <a:pt x="546687" y="4053990"/>
                  <a:pt x="1263953" y="4108741"/>
                  <a:pt x="766876" y="4073237"/>
                </a:cubicBezTo>
                <a:cubicBezTo>
                  <a:pt x="677769" y="4043534"/>
                  <a:pt x="668556" y="4039421"/>
                  <a:pt x="545203" y="4008582"/>
                </a:cubicBezTo>
                <a:cubicBezTo>
                  <a:pt x="520573" y="4002424"/>
                  <a:pt x="495578" y="3997575"/>
                  <a:pt x="471312" y="3990109"/>
                </a:cubicBezTo>
                <a:cubicBezTo>
                  <a:pt x="455466" y="3985233"/>
                  <a:pt x="440712" y="3977303"/>
                  <a:pt x="425131" y="3971637"/>
                </a:cubicBezTo>
                <a:cubicBezTo>
                  <a:pt x="406831" y="3964983"/>
                  <a:pt x="388012" y="3959819"/>
                  <a:pt x="369712" y="3953164"/>
                </a:cubicBezTo>
                <a:cubicBezTo>
                  <a:pt x="340423" y="3942513"/>
                  <a:pt x="293430" y="3922806"/>
                  <a:pt x="268112" y="3906982"/>
                </a:cubicBezTo>
                <a:cubicBezTo>
                  <a:pt x="260728" y="3902367"/>
                  <a:pt x="255797" y="3894667"/>
                  <a:pt x="249640" y="3888509"/>
                </a:cubicBezTo>
                <a:lnTo>
                  <a:pt x="286585" y="3934691"/>
                </a:ln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236" name="Rechte verbindingslijn met pijl 235">
            <a:extLst>
              <a:ext uri="{FF2B5EF4-FFF2-40B4-BE49-F238E27FC236}">
                <a16:creationId xmlns:a16="http://schemas.microsoft.com/office/drawing/2014/main" id="{887B0A70-41F5-D955-6320-F9CDFFCA799F}"/>
              </a:ext>
            </a:extLst>
          </p:cNvPr>
          <p:cNvCxnSpPr>
            <a:cxnSpLocks/>
            <a:stCxn id="240" idx="3"/>
            <a:endCxn id="237" idx="5"/>
          </p:cNvCxnSpPr>
          <p:nvPr/>
        </p:nvCxnSpPr>
        <p:spPr>
          <a:xfrm flipH="1">
            <a:off x="1588977" y="5369244"/>
            <a:ext cx="1225454" cy="1002411"/>
          </a:xfrm>
          <a:prstGeom prst="straightConnector1">
            <a:avLst/>
          </a:prstGeom>
          <a:solidFill>
            <a:srgbClr val="9DD354"/>
          </a:solidFill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7" name="Gelijkbenige driehoek 236">
            <a:extLst>
              <a:ext uri="{FF2B5EF4-FFF2-40B4-BE49-F238E27FC236}">
                <a16:creationId xmlns:a16="http://schemas.microsoft.com/office/drawing/2014/main" id="{52785972-A829-194C-E93B-E2D358728FF3}"/>
              </a:ext>
            </a:extLst>
          </p:cNvPr>
          <p:cNvSpPr/>
          <p:nvPr/>
        </p:nvSpPr>
        <p:spPr>
          <a:xfrm>
            <a:off x="1445065" y="6249516"/>
            <a:ext cx="191883" cy="244277"/>
          </a:xfrm>
          <a:prstGeom prst="triangle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cxnSp>
        <p:nvCxnSpPr>
          <p:cNvPr id="238" name="Rechte verbindingslijn met pijl 237">
            <a:extLst>
              <a:ext uri="{FF2B5EF4-FFF2-40B4-BE49-F238E27FC236}">
                <a16:creationId xmlns:a16="http://schemas.microsoft.com/office/drawing/2014/main" id="{F50AC782-1118-9B92-A324-9623A65E9E1E}"/>
              </a:ext>
            </a:extLst>
          </p:cNvPr>
          <p:cNvCxnSpPr>
            <a:stCxn id="237" idx="2"/>
          </p:cNvCxnSpPr>
          <p:nvPr/>
        </p:nvCxnSpPr>
        <p:spPr>
          <a:xfrm flipH="1">
            <a:off x="1240968" y="6493793"/>
            <a:ext cx="204097" cy="168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9" name="Titel 1">
            <a:extLst>
              <a:ext uri="{FF2B5EF4-FFF2-40B4-BE49-F238E27FC236}">
                <a16:creationId xmlns:a16="http://schemas.microsoft.com/office/drawing/2014/main" id="{C098F01A-E897-3EA6-D124-2864F1CC210B}"/>
              </a:ext>
            </a:extLst>
          </p:cNvPr>
          <p:cNvSpPr txBox="1">
            <a:spLocks/>
          </p:cNvSpPr>
          <p:nvPr/>
        </p:nvSpPr>
        <p:spPr>
          <a:xfrm>
            <a:off x="2216570" y="4460735"/>
            <a:ext cx="928702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/>
              <a:t>Basin</a:t>
            </a:r>
            <a:r>
              <a:rPr lang="nl-NL" sz="1200" b="1" dirty="0"/>
              <a:t> area</a:t>
            </a:r>
          </a:p>
        </p:txBody>
      </p:sp>
      <p:sp>
        <p:nvSpPr>
          <p:cNvPr id="240" name="Ovaal 239">
            <a:extLst>
              <a:ext uri="{FF2B5EF4-FFF2-40B4-BE49-F238E27FC236}">
                <a16:creationId xmlns:a16="http://schemas.microsoft.com/office/drawing/2014/main" id="{97C99AAF-A389-E7FC-63E9-FBB4DD2DBA1D}"/>
              </a:ext>
            </a:extLst>
          </p:cNvPr>
          <p:cNvSpPr/>
          <p:nvPr/>
        </p:nvSpPr>
        <p:spPr>
          <a:xfrm>
            <a:off x="2775399" y="5120217"/>
            <a:ext cx="266527" cy="291753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100" noProof="0" dirty="0" err="1"/>
          </a:p>
        </p:txBody>
      </p:sp>
      <p:sp>
        <p:nvSpPr>
          <p:cNvPr id="241" name="Titel 1">
            <a:extLst>
              <a:ext uri="{FF2B5EF4-FFF2-40B4-BE49-F238E27FC236}">
                <a16:creationId xmlns:a16="http://schemas.microsoft.com/office/drawing/2014/main" id="{491CDB03-468A-2761-B0F3-0E5D7975056C}"/>
              </a:ext>
            </a:extLst>
          </p:cNvPr>
          <p:cNvSpPr txBox="1">
            <a:spLocks/>
          </p:cNvSpPr>
          <p:nvPr/>
        </p:nvSpPr>
        <p:spPr>
          <a:xfrm>
            <a:off x="2760748" y="5449030"/>
            <a:ext cx="619766" cy="29518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200" b="1" dirty="0" err="1">
                <a:solidFill>
                  <a:schemeClr val="accent4">
                    <a:lumMod val="50000"/>
                  </a:schemeClr>
                </a:solidFill>
              </a:rPr>
              <a:t>Basin</a:t>
            </a:r>
            <a:endParaRPr lang="nl-NL" sz="1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42" name="Titel 1">
            <a:extLst>
              <a:ext uri="{FF2B5EF4-FFF2-40B4-BE49-F238E27FC236}">
                <a16:creationId xmlns:a16="http://schemas.microsoft.com/office/drawing/2014/main" id="{70CDF417-0B63-FE55-FA32-67B00C89AE1D}"/>
              </a:ext>
            </a:extLst>
          </p:cNvPr>
          <p:cNvSpPr txBox="1">
            <a:spLocks/>
          </p:cNvSpPr>
          <p:nvPr/>
        </p:nvSpPr>
        <p:spPr>
          <a:xfrm>
            <a:off x="298777" y="1609301"/>
            <a:ext cx="1601065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Model/Data</a:t>
            </a:r>
          </a:p>
        </p:txBody>
      </p:sp>
      <p:sp>
        <p:nvSpPr>
          <p:cNvPr id="243" name="Titel 1">
            <a:extLst>
              <a:ext uri="{FF2B5EF4-FFF2-40B4-BE49-F238E27FC236}">
                <a16:creationId xmlns:a16="http://schemas.microsoft.com/office/drawing/2014/main" id="{A40E952E-253B-0CE3-4E00-E24D54563686}"/>
              </a:ext>
            </a:extLst>
          </p:cNvPr>
          <p:cNvSpPr txBox="1">
            <a:spLocks/>
          </p:cNvSpPr>
          <p:nvPr/>
        </p:nvSpPr>
        <p:spPr>
          <a:xfrm>
            <a:off x="363141" y="4756602"/>
            <a:ext cx="985577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RIBASIM</a:t>
            </a:r>
          </a:p>
        </p:txBody>
      </p:sp>
      <p:sp>
        <p:nvSpPr>
          <p:cNvPr id="114" name="Titel 1">
            <a:extLst>
              <a:ext uri="{FF2B5EF4-FFF2-40B4-BE49-F238E27FC236}">
                <a16:creationId xmlns:a16="http://schemas.microsoft.com/office/drawing/2014/main" id="{2CC9F331-33D5-D040-DB9D-074020B6D810}"/>
              </a:ext>
            </a:extLst>
          </p:cNvPr>
          <p:cNvSpPr txBox="1">
            <a:spLocks/>
          </p:cNvSpPr>
          <p:nvPr/>
        </p:nvSpPr>
        <p:spPr>
          <a:xfrm>
            <a:off x="4247544" y="4332447"/>
            <a:ext cx="1104262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weir</a:t>
            </a:r>
            <a:r>
              <a:rPr lang="nl-NL" sz="1600" dirty="0"/>
              <a:t> </a:t>
            </a:r>
            <a:r>
              <a:rPr lang="nl-NL" sz="1600" dirty="0" err="1"/>
              <a:t>height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80138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E45483-3977-CDFB-5221-185F22F5F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RIBASIM-</a:t>
            </a:r>
            <a:r>
              <a:rPr lang="nl-NL" dirty="0" err="1"/>
              <a:t>lumping</a:t>
            </a:r>
            <a:r>
              <a:rPr lang="nl-NL" dirty="0"/>
              <a:t>: </a:t>
            </a:r>
            <a:r>
              <a:rPr lang="nl-NL" dirty="0" err="1"/>
              <a:t>Deriving</a:t>
            </a:r>
            <a:r>
              <a:rPr lang="nl-NL" dirty="0"/>
              <a:t> input relations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F9930B1-1A92-8C6F-1764-7C4E2500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71" name="Titel 1">
            <a:extLst>
              <a:ext uri="{FF2B5EF4-FFF2-40B4-BE49-F238E27FC236}">
                <a16:creationId xmlns:a16="http://schemas.microsoft.com/office/drawing/2014/main" id="{39384B00-5AE1-AC2A-A23A-35BFFFD3442A}"/>
              </a:ext>
            </a:extLst>
          </p:cNvPr>
          <p:cNvSpPr txBox="1">
            <a:spLocks/>
          </p:cNvSpPr>
          <p:nvPr/>
        </p:nvSpPr>
        <p:spPr>
          <a:xfrm>
            <a:off x="-79387" y="1557233"/>
            <a:ext cx="2146764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V-H </a:t>
            </a:r>
            <a:r>
              <a:rPr lang="nl-NL" sz="2000" b="1" dirty="0" err="1"/>
              <a:t>relation</a:t>
            </a:r>
            <a:endParaRPr lang="nl-NL" sz="2000" b="1" dirty="0"/>
          </a:p>
        </p:txBody>
      </p:sp>
      <p:cxnSp>
        <p:nvCxnSpPr>
          <p:cNvPr id="121" name="Rechte verbindingslijn 120">
            <a:extLst>
              <a:ext uri="{FF2B5EF4-FFF2-40B4-BE49-F238E27FC236}">
                <a16:creationId xmlns:a16="http://schemas.microsoft.com/office/drawing/2014/main" id="{AE767B53-694E-3128-F9BC-277C75AABF87}"/>
              </a:ext>
            </a:extLst>
          </p:cNvPr>
          <p:cNvCxnSpPr>
            <a:cxnSpLocks/>
          </p:cNvCxnSpPr>
          <p:nvPr/>
        </p:nvCxnSpPr>
        <p:spPr>
          <a:xfrm>
            <a:off x="404140" y="2178335"/>
            <a:ext cx="0" cy="3600449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Rechte verbindingslijn 121">
            <a:extLst>
              <a:ext uri="{FF2B5EF4-FFF2-40B4-BE49-F238E27FC236}">
                <a16:creationId xmlns:a16="http://schemas.microsoft.com/office/drawing/2014/main" id="{FF2FB0C3-5837-C15F-FD69-E1FB26F1DDF6}"/>
              </a:ext>
            </a:extLst>
          </p:cNvPr>
          <p:cNvCxnSpPr>
            <a:cxnSpLocks/>
          </p:cNvCxnSpPr>
          <p:nvPr/>
        </p:nvCxnSpPr>
        <p:spPr>
          <a:xfrm flipH="1">
            <a:off x="404132" y="5774649"/>
            <a:ext cx="1958919" cy="15716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itel 1">
            <a:extLst>
              <a:ext uri="{FF2B5EF4-FFF2-40B4-BE49-F238E27FC236}">
                <a16:creationId xmlns:a16="http://schemas.microsoft.com/office/drawing/2014/main" id="{02C2EE7E-5F2C-525A-3C87-D8DAFE158D78}"/>
              </a:ext>
            </a:extLst>
          </p:cNvPr>
          <p:cNvSpPr txBox="1">
            <a:spLocks/>
          </p:cNvSpPr>
          <p:nvPr/>
        </p:nvSpPr>
        <p:spPr>
          <a:xfrm>
            <a:off x="1743801" y="5459272"/>
            <a:ext cx="724370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400" dirty="0" err="1"/>
              <a:t>V</a:t>
            </a:r>
            <a:r>
              <a:rPr lang="nl-NL" sz="2000" baseline="-25000" dirty="0" err="1"/>
              <a:t>basin</a:t>
            </a:r>
            <a:endParaRPr lang="nl-NL" sz="2400" baseline="-25000" dirty="0"/>
          </a:p>
        </p:txBody>
      </p:sp>
      <p:sp>
        <p:nvSpPr>
          <p:cNvPr id="151" name="Ovaal 150">
            <a:extLst>
              <a:ext uri="{FF2B5EF4-FFF2-40B4-BE49-F238E27FC236}">
                <a16:creationId xmlns:a16="http://schemas.microsoft.com/office/drawing/2014/main" id="{04440B9A-D317-2560-11CC-A8A26E9368BF}"/>
              </a:ext>
            </a:extLst>
          </p:cNvPr>
          <p:cNvSpPr/>
          <p:nvPr/>
        </p:nvSpPr>
        <p:spPr>
          <a:xfrm>
            <a:off x="1150536" y="4408659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2" name="Ovaal 151">
            <a:extLst>
              <a:ext uri="{FF2B5EF4-FFF2-40B4-BE49-F238E27FC236}">
                <a16:creationId xmlns:a16="http://schemas.microsoft.com/office/drawing/2014/main" id="{0D20E985-CBF6-91D9-DAF0-EC043A55C5BA}"/>
              </a:ext>
            </a:extLst>
          </p:cNvPr>
          <p:cNvSpPr/>
          <p:nvPr/>
        </p:nvSpPr>
        <p:spPr>
          <a:xfrm>
            <a:off x="1356801" y="4335117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grpSp>
        <p:nvGrpSpPr>
          <p:cNvPr id="75" name="Groep 74">
            <a:extLst>
              <a:ext uri="{FF2B5EF4-FFF2-40B4-BE49-F238E27FC236}">
                <a16:creationId xmlns:a16="http://schemas.microsoft.com/office/drawing/2014/main" id="{1CA32014-F9B8-ED7F-2300-2991DE10629B}"/>
              </a:ext>
            </a:extLst>
          </p:cNvPr>
          <p:cNvGrpSpPr/>
          <p:nvPr/>
        </p:nvGrpSpPr>
        <p:grpSpPr>
          <a:xfrm>
            <a:off x="1687247" y="3825121"/>
            <a:ext cx="857119" cy="573871"/>
            <a:chOff x="1687247" y="3732761"/>
            <a:chExt cx="857119" cy="573871"/>
          </a:xfrm>
        </p:grpSpPr>
        <p:sp>
          <p:nvSpPr>
            <p:cNvPr id="148" name="Ovaal 147">
              <a:extLst>
                <a:ext uri="{FF2B5EF4-FFF2-40B4-BE49-F238E27FC236}">
                  <a16:creationId xmlns:a16="http://schemas.microsoft.com/office/drawing/2014/main" id="{865EEE85-10F3-0753-BEB9-B319CFBF6347}"/>
                </a:ext>
              </a:extLst>
            </p:cNvPr>
            <p:cNvSpPr/>
            <p:nvPr/>
          </p:nvSpPr>
          <p:spPr>
            <a:xfrm>
              <a:off x="1935165" y="4023998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49" name="Ovaal 148">
              <a:extLst>
                <a:ext uri="{FF2B5EF4-FFF2-40B4-BE49-F238E27FC236}">
                  <a16:creationId xmlns:a16="http://schemas.microsoft.com/office/drawing/2014/main" id="{47AAF4DB-F880-0685-6B00-829DC47DDC4C}"/>
                </a:ext>
              </a:extLst>
            </p:cNvPr>
            <p:cNvSpPr/>
            <p:nvPr/>
          </p:nvSpPr>
          <p:spPr>
            <a:xfrm>
              <a:off x="2176878" y="3861478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50" name="Ovaal 149">
              <a:extLst>
                <a:ext uri="{FF2B5EF4-FFF2-40B4-BE49-F238E27FC236}">
                  <a16:creationId xmlns:a16="http://schemas.microsoft.com/office/drawing/2014/main" id="{C3B9CB8A-38C8-1A4F-B887-AAA182CE25C9}"/>
                </a:ext>
              </a:extLst>
            </p:cNvPr>
            <p:cNvSpPr/>
            <p:nvPr/>
          </p:nvSpPr>
          <p:spPr>
            <a:xfrm>
              <a:off x="2413115" y="3732761"/>
              <a:ext cx="131251" cy="1374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53" name="Ovaal 152">
              <a:extLst>
                <a:ext uri="{FF2B5EF4-FFF2-40B4-BE49-F238E27FC236}">
                  <a16:creationId xmlns:a16="http://schemas.microsoft.com/office/drawing/2014/main" id="{C88C3AC8-4431-FFC5-E339-1858B8681620}"/>
                </a:ext>
              </a:extLst>
            </p:cNvPr>
            <p:cNvSpPr/>
            <p:nvPr/>
          </p:nvSpPr>
          <p:spPr>
            <a:xfrm>
              <a:off x="1687247" y="4169215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sp>
        <p:nvSpPr>
          <p:cNvPr id="154" name="Ovaal 153">
            <a:extLst>
              <a:ext uri="{FF2B5EF4-FFF2-40B4-BE49-F238E27FC236}">
                <a16:creationId xmlns:a16="http://schemas.microsoft.com/office/drawing/2014/main" id="{E4D0158F-5244-385F-C1A2-FDC571DF7EB1}"/>
              </a:ext>
            </a:extLst>
          </p:cNvPr>
          <p:cNvSpPr/>
          <p:nvPr/>
        </p:nvSpPr>
        <p:spPr>
          <a:xfrm>
            <a:off x="707039" y="4773901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5" name="Ovaal 154">
            <a:extLst>
              <a:ext uri="{FF2B5EF4-FFF2-40B4-BE49-F238E27FC236}">
                <a16:creationId xmlns:a16="http://schemas.microsoft.com/office/drawing/2014/main" id="{877A8DF2-81D1-D797-82A4-1BFBE4D4F023}"/>
              </a:ext>
            </a:extLst>
          </p:cNvPr>
          <p:cNvSpPr/>
          <p:nvPr/>
        </p:nvSpPr>
        <p:spPr>
          <a:xfrm>
            <a:off x="483840" y="5091368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79" name="Pijl: links 178">
            <a:extLst>
              <a:ext uri="{FF2B5EF4-FFF2-40B4-BE49-F238E27FC236}">
                <a16:creationId xmlns:a16="http://schemas.microsoft.com/office/drawing/2014/main" id="{0000502B-8662-1532-C133-368FF50B495E}"/>
              </a:ext>
            </a:extLst>
          </p:cNvPr>
          <p:cNvSpPr/>
          <p:nvPr/>
        </p:nvSpPr>
        <p:spPr>
          <a:xfrm>
            <a:off x="2714271" y="3790340"/>
            <a:ext cx="258910" cy="419846"/>
          </a:xfrm>
          <a:prstGeom prst="lef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7" name="Ovaal 156">
            <a:extLst>
              <a:ext uri="{FF2B5EF4-FFF2-40B4-BE49-F238E27FC236}">
                <a16:creationId xmlns:a16="http://schemas.microsoft.com/office/drawing/2014/main" id="{3C948A41-FBDA-D03E-6F39-18BF38333647}"/>
              </a:ext>
            </a:extLst>
          </p:cNvPr>
          <p:cNvSpPr/>
          <p:nvPr/>
        </p:nvSpPr>
        <p:spPr>
          <a:xfrm>
            <a:off x="342870" y="5412469"/>
            <a:ext cx="131251" cy="13741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cxnSp>
        <p:nvCxnSpPr>
          <p:cNvPr id="187" name="Rechte verbindingslijn 186">
            <a:extLst>
              <a:ext uri="{FF2B5EF4-FFF2-40B4-BE49-F238E27FC236}">
                <a16:creationId xmlns:a16="http://schemas.microsoft.com/office/drawing/2014/main" id="{6B98C1CA-DB0E-9C92-1923-D365E3A5DD8A}"/>
              </a:ext>
            </a:extLst>
          </p:cNvPr>
          <p:cNvCxnSpPr>
            <a:cxnSpLocks/>
            <a:stCxn id="157" idx="6"/>
          </p:cNvCxnSpPr>
          <p:nvPr/>
        </p:nvCxnSpPr>
        <p:spPr>
          <a:xfrm flipV="1">
            <a:off x="474121" y="5474376"/>
            <a:ext cx="2530957" cy="6802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Ovaal 155">
            <a:extLst>
              <a:ext uri="{FF2B5EF4-FFF2-40B4-BE49-F238E27FC236}">
                <a16:creationId xmlns:a16="http://schemas.microsoft.com/office/drawing/2014/main" id="{4D1856F8-0408-4582-1245-B697D866569F}"/>
              </a:ext>
            </a:extLst>
          </p:cNvPr>
          <p:cNvSpPr/>
          <p:nvPr/>
        </p:nvSpPr>
        <p:spPr>
          <a:xfrm>
            <a:off x="959848" y="4482202"/>
            <a:ext cx="131251" cy="13741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cxnSp>
        <p:nvCxnSpPr>
          <p:cNvPr id="190" name="Rechte verbindingslijn 189">
            <a:extLst>
              <a:ext uri="{FF2B5EF4-FFF2-40B4-BE49-F238E27FC236}">
                <a16:creationId xmlns:a16="http://schemas.microsoft.com/office/drawing/2014/main" id="{9BBB92AD-B9BB-A68D-B017-5E2F149F2689}"/>
              </a:ext>
            </a:extLst>
          </p:cNvPr>
          <p:cNvCxnSpPr>
            <a:cxnSpLocks/>
            <a:stCxn id="156" idx="6"/>
          </p:cNvCxnSpPr>
          <p:nvPr/>
        </p:nvCxnSpPr>
        <p:spPr>
          <a:xfrm flipV="1">
            <a:off x="1091099" y="4530387"/>
            <a:ext cx="1913979" cy="20524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itel 1">
            <a:extLst>
              <a:ext uri="{FF2B5EF4-FFF2-40B4-BE49-F238E27FC236}">
                <a16:creationId xmlns:a16="http://schemas.microsoft.com/office/drawing/2014/main" id="{EF1258E6-5554-605C-35D0-3D6BEBAB489A}"/>
              </a:ext>
            </a:extLst>
          </p:cNvPr>
          <p:cNvSpPr txBox="1">
            <a:spLocks/>
          </p:cNvSpPr>
          <p:nvPr/>
        </p:nvSpPr>
        <p:spPr>
          <a:xfrm>
            <a:off x="2066416" y="5807534"/>
            <a:ext cx="346699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/>
              <a:t>m</a:t>
            </a:r>
            <a:r>
              <a:rPr lang="nl-NL" sz="1400" baseline="30000" dirty="0"/>
              <a:t>3</a:t>
            </a:r>
            <a:endParaRPr lang="nl-NL" sz="1400" baseline="-25000" dirty="0"/>
          </a:p>
        </p:txBody>
      </p:sp>
      <p:sp>
        <p:nvSpPr>
          <p:cNvPr id="207" name="Titel 1">
            <a:extLst>
              <a:ext uri="{FF2B5EF4-FFF2-40B4-BE49-F238E27FC236}">
                <a16:creationId xmlns:a16="http://schemas.microsoft.com/office/drawing/2014/main" id="{7C06163D-CD67-DD8F-ACFC-08D8FFD82AA0}"/>
              </a:ext>
            </a:extLst>
          </p:cNvPr>
          <p:cNvSpPr txBox="1">
            <a:spLocks/>
          </p:cNvSpPr>
          <p:nvPr/>
        </p:nvSpPr>
        <p:spPr>
          <a:xfrm>
            <a:off x="374066" y="5823225"/>
            <a:ext cx="155890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/>
              <a:t>0</a:t>
            </a:r>
            <a:endParaRPr lang="nl-NL" sz="1400" baseline="-25000" dirty="0"/>
          </a:p>
        </p:txBody>
      </p:sp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1D0472AA-59BB-DD1E-B781-4C61873F1986}"/>
              </a:ext>
            </a:extLst>
          </p:cNvPr>
          <p:cNvCxnSpPr>
            <a:cxnSpLocks/>
            <a:stCxn id="150" idx="6"/>
          </p:cNvCxnSpPr>
          <p:nvPr/>
        </p:nvCxnSpPr>
        <p:spPr>
          <a:xfrm flipV="1">
            <a:off x="2544366" y="3871408"/>
            <a:ext cx="1715967" cy="22422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itel 1">
            <a:extLst>
              <a:ext uri="{FF2B5EF4-FFF2-40B4-BE49-F238E27FC236}">
                <a16:creationId xmlns:a16="http://schemas.microsoft.com/office/drawing/2014/main" id="{EC48A88C-FDA8-70BC-0A1F-16C643F662E4}"/>
              </a:ext>
            </a:extLst>
          </p:cNvPr>
          <p:cNvSpPr txBox="1">
            <a:spLocks/>
          </p:cNvSpPr>
          <p:nvPr/>
        </p:nvSpPr>
        <p:spPr>
          <a:xfrm>
            <a:off x="420244" y="2131406"/>
            <a:ext cx="1475768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dirty="0" err="1"/>
              <a:t>H</a:t>
            </a:r>
            <a:r>
              <a:rPr lang="nl-NL" sz="2000" baseline="-25000" dirty="0" err="1"/>
              <a:t>weir,upstream</a:t>
            </a:r>
            <a:endParaRPr lang="nl-NL" sz="2400" baseline="-25000" dirty="0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EFB9C8AF-1C3A-1F5B-7C71-3F281BEAD4D2}"/>
              </a:ext>
            </a:extLst>
          </p:cNvPr>
          <p:cNvCxnSpPr>
            <a:cxnSpLocks/>
          </p:cNvCxnSpPr>
          <p:nvPr/>
        </p:nvCxnSpPr>
        <p:spPr>
          <a:xfrm>
            <a:off x="8470460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3A1317E9-F841-5A03-91B0-837A7FCE5916}"/>
              </a:ext>
            </a:extLst>
          </p:cNvPr>
          <p:cNvCxnSpPr>
            <a:cxnSpLocks/>
          </p:cNvCxnSpPr>
          <p:nvPr/>
        </p:nvCxnSpPr>
        <p:spPr>
          <a:xfrm flipH="1">
            <a:off x="5271089" y="5698005"/>
            <a:ext cx="6267670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ep 18">
            <a:extLst>
              <a:ext uri="{FF2B5EF4-FFF2-40B4-BE49-F238E27FC236}">
                <a16:creationId xmlns:a16="http://schemas.microsoft.com/office/drawing/2014/main" id="{75FF6C20-DFAD-E271-339B-3824E3B7EAC9}"/>
              </a:ext>
            </a:extLst>
          </p:cNvPr>
          <p:cNvGrpSpPr/>
          <p:nvPr/>
        </p:nvGrpSpPr>
        <p:grpSpPr>
          <a:xfrm>
            <a:off x="7035977" y="1891828"/>
            <a:ext cx="2828925" cy="4334632"/>
            <a:chOff x="7035977" y="1891828"/>
            <a:chExt cx="2828925" cy="4334632"/>
          </a:xfrm>
        </p:grpSpPr>
        <p:sp>
          <p:nvSpPr>
            <p:cNvPr id="26" name="Titel 1">
              <a:extLst>
                <a:ext uri="{FF2B5EF4-FFF2-40B4-BE49-F238E27FC236}">
                  <a16:creationId xmlns:a16="http://schemas.microsoft.com/office/drawing/2014/main" id="{C2C6ADB2-2F5F-264A-0EAE-611C50C77D56}"/>
                </a:ext>
              </a:extLst>
            </p:cNvPr>
            <p:cNvSpPr txBox="1">
              <a:spLocks/>
            </p:cNvSpPr>
            <p:nvPr/>
          </p:nvSpPr>
          <p:spPr>
            <a:xfrm>
              <a:off x="7035977" y="5806614"/>
              <a:ext cx="2828925" cy="419846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83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nl-NL" sz="1600" dirty="0" err="1"/>
                <a:t>reference</a:t>
              </a:r>
              <a:r>
                <a:rPr lang="nl-NL" sz="1600" dirty="0"/>
                <a:t> point </a:t>
              </a:r>
              <a:r>
                <a:rPr lang="nl-NL" sz="1600" dirty="0" err="1"/>
                <a:t>basin</a:t>
              </a:r>
              <a:endParaRPr lang="nl-NL" sz="1600" dirty="0"/>
            </a:p>
          </p:txBody>
        </p:sp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7A118432-3A69-5D99-F0E8-A9BAE85ED2E8}"/>
                </a:ext>
              </a:extLst>
            </p:cNvPr>
            <p:cNvCxnSpPr>
              <a:cxnSpLocks/>
            </p:cNvCxnSpPr>
            <p:nvPr/>
          </p:nvCxnSpPr>
          <p:spPr>
            <a:xfrm>
              <a:off x="8470460" y="1891828"/>
              <a:ext cx="0" cy="3849186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al 34">
              <a:extLst>
                <a:ext uri="{FF2B5EF4-FFF2-40B4-BE49-F238E27FC236}">
                  <a16:creationId xmlns:a16="http://schemas.microsoft.com/office/drawing/2014/main" id="{3B6F4EF5-C29F-2FCA-2953-7576BEC55796}"/>
                </a:ext>
              </a:extLst>
            </p:cNvPr>
            <p:cNvSpPr/>
            <p:nvPr/>
          </p:nvSpPr>
          <p:spPr>
            <a:xfrm>
              <a:off x="8407178" y="5632251"/>
              <a:ext cx="131251" cy="137417"/>
            </a:xfrm>
            <a:prstGeom prst="ellips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9FB9182A-DD5E-F605-DDF3-BF10FB802E23}"/>
              </a:ext>
            </a:extLst>
          </p:cNvPr>
          <p:cNvCxnSpPr>
            <a:cxnSpLocks/>
          </p:cNvCxnSpPr>
          <p:nvPr/>
        </p:nvCxnSpPr>
        <p:spPr>
          <a:xfrm>
            <a:off x="11542163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echte verbindingslijn 38">
            <a:extLst>
              <a:ext uri="{FF2B5EF4-FFF2-40B4-BE49-F238E27FC236}">
                <a16:creationId xmlns:a16="http://schemas.microsoft.com/office/drawing/2014/main" id="{591CA79E-F983-44A1-F361-BD579CFD7DFF}"/>
              </a:ext>
            </a:extLst>
          </p:cNvPr>
          <p:cNvCxnSpPr>
            <a:cxnSpLocks/>
          </p:cNvCxnSpPr>
          <p:nvPr/>
        </p:nvCxnSpPr>
        <p:spPr>
          <a:xfrm>
            <a:off x="10927822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837B1A0F-D46C-C00B-9E80-9C7F9067FF82}"/>
              </a:ext>
            </a:extLst>
          </p:cNvPr>
          <p:cNvCxnSpPr>
            <a:cxnSpLocks/>
          </p:cNvCxnSpPr>
          <p:nvPr/>
        </p:nvCxnSpPr>
        <p:spPr>
          <a:xfrm>
            <a:off x="10313481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>
            <a:extLst>
              <a:ext uri="{FF2B5EF4-FFF2-40B4-BE49-F238E27FC236}">
                <a16:creationId xmlns:a16="http://schemas.microsoft.com/office/drawing/2014/main" id="{7B86C912-12F9-7C77-81CF-27AD7589500E}"/>
              </a:ext>
            </a:extLst>
          </p:cNvPr>
          <p:cNvCxnSpPr>
            <a:cxnSpLocks/>
          </p:cNvCxnSpPr>
          <p:nvPr/>
        </p:nvCxnSpPr>
        <p:spPr>
          <a:xfrm>
            <a:off x="9699141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2E8AEC8D-C069-BC66-25C6-25CFA7385F95}"/>
              </a:ext>
            </a:extLst>
          </p:cNvPr>
          <p:cNvCxnSpPr>
            <a:cxnSpLocks/>
          </p:cNvCxnSpPr>
          <p:nvPr/>
        </p:nvCxnSpPr>
        <p:spPr>
          <a:xfrm>
            <a:off x="5398757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4A547785-1C4D-C24E-22F7-6FFF5A0B238B}"/>
              </a:ext>
            </a:extLst>
          </p:cNvPr>
          <p:cNvCxnSpPr>
            <a:cxnSpLocks/>
          </p:cNvCxnSpPr>
          <p:nvPr/>
        </p:nvCxnSpPr>
        <p:spPr>
          <a:xfrm>
            <a:off x="6013098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B552D71A-8791-ECA2-8624-034DA03BC991}"/>
              </a:ext>
            </a:extLst>
          </p:cNvPr>
          <p:cNvCxnSpPr>
            <a:cxnSpLocks/>
          </p:cNvCxnSpPr>
          <p:nvPr/>
        </p:nvCxnSpPr>
        <p:spPr>
          <a:xfrm>
            <a:off x="6627438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71">
            <a:extLst>
              <a:ext uri="{FF2B5EF4-FFF2-40B4-BE49-F238E27FC236}">
                <a16:creationId xmlns:a16="http://schemas.microsoft.com/office/drawing/2014/main" id="{A540C93E-8A35-8C0F-4C5C-DA0335FD8A26}"/>
              </a:ext>
            </a:extLst>
          </p:cNvPr>
          <p:cNvCxnSpPr>
            <a:cxnSpLocks/>
          </p:cNvCxnSpPr>
          <p:nvPr/>
        </p:nvCxnSpPr>
        <p:spPr>
          <a:xfrm>
            <a:off x="7241779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Rechte verbindingslijn 72">
            <a:extLst>
              <a:ext uri="{FF2B5EF4-FFF2-40B4-BE49-F238E27FC236}">
                <a16:creationId xmlns:a16="http://schemas.microsoft.com/office/drawing/2014/main" id="{267988FB-7864-A389-9EF6-FA4C1357E20F}"/>
              </a:ext>
            </a:extLst>
          </p:cNvPr>
          <p:cNvCxnSpPr>
            <a:cxnSpLocks/>
          </p:cNvCxnSpPr>
          <p:nvPr/>
        </p:nvCxnSpPr>
        <p:spPr>
          <a:xfrm>
            <a:off x="7856119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Rechte verbindingslijn 77">
            <a:extLst>
              <a:ext uri="{FF2B5EF4-FFF2-40B4-BE49-F238E27FC236}">
                <a16:creationId xmlns:a16="http://schemas.microsoft.com/office/drawing/2014/main" id="{710E8C66-BD41-D47B-8291-D3BE17A047CA}"/>
              </a:ext>
            </a:extLst>
          </p:cNvPr>
          <p:cNvCxnSpPr>
            <a:cxnSpLocks/>
          </p:cNvCxnSpPr>
          <p:nvPr/>
        </p:nvCxnSpPr>
        <p:spPr>
          <a:xfrm>
            <a:off x="9084800" y="1874149"/>
            <a:ext cx="0" cy="3849186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itel 1">
            <a:extLst>
              <a:ext uri="{FF2B5EF4-FFF2-40B4-BE49-F238E27FC236}">
                <a16:creationId xmlns:a16="http://schemas.microsoft.com/office/drawing/2014/main" id="{D00805D0-B558-F27F-5259-67D6FC97664C}"/>
              </a:ext>
            </a:extLst>
          </p:cNvPr>
          <p:cNvSpPr txBox="1">
            <a:spLocks/>
          </p:cNvSpPr>
          <p:nvPr/>
        </p:nvSpPr>
        <p:spPr>
          <a:xfrm>
            <a:off x="5019206" y="5790365"/>
            <a:ext cx="724370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800" dirty="0" err="1"/>
              <a:t>weir</a:t>
            </a:r>
            <a:endParaRPr lang="nl-NL" sz="1800" dirty="0"/>
          </a:p>
        </p:txBody>
      </p:sp>
      <p:sp>
        <p:nvSpPr>
          <p:cNvPr id="90" name="Vrije vorm: vorm 89">
            <a:extLst>
              <a:ext uri="{FF2B5EF4-FFF2-40B4-BE49-F238E27FC236}">
                <a16:creationId xmlns:a16="http://schemas.microsoft.com/office/drawing/2014/main" id="{85DF9EAF-ACBD-8799-C98A-D0305EB61B2A}"/>
              </a:ext>
            </a:extLst>
          </p:cNvPr>
          <p:cNvSpPr/>
          <p:nvPr/>
        </p:nvSpPr>
        <p:spPr>
          <a:xfrm>
            <a:off x="5271089" y="2578384"/>
            <a:ext cx="6320834" cy="2905125"/>
          </a:xfrm>
          <a:custGeom>
            <a:avLst/>
            <a:gdLst>
              <a:gd name="connsiteX0" fmla="*/ 0 w 9648825"/>
              <a:gd name="connsiteY0" fmla="*/ 2943225 h 3019425"/>
              <a:gd name="connsiteX1" fmla="*/ 171450 w 9648825"/>
              <a:gd name="connsiteY1" fmla="*/ 2924175 h 3019425"/>
              <a:gd name="connsiteX2" fmla="*/ 400050 w 9648825"/>
              <a:gd name="connsiteY2" fmla="*/ 2914650 h 3019425"/>
              <a:gd name="connsiteX3" fmla="*/ 695325 w 9648825"/>
              <a:gd name="connsiteY3" fmla="*/ 2924175 h 3019425"/>
              <a:gd name="connsiteX4" fmla="*/ 800100 w 9648825"/>
              <a:gd name="connsiteY4" fmla="*/ 2943225 h 3019425"/>
              <a:gd name="connsiteX5" fmla="*/ 933450 w 9648825"/>
              <a:gd name="connsiteY5" fmla="*/ 2952750 h 3019425"/>
              <a:gd name="connsiteX6" fmla="*/ 1028700 w 9648825"/>
              <a:gd name="connsiteY6" fmla="*/ 2971800 h 3019425"/>
              <a:gd name="connsiteX7" fmla="*/ 1066800 w 9648825"/>
              <a:gd name="connsiteY7" fmla="*/ 2981325 h 3019425"/>
              <a:gd name="connsiteX8" fmla="*/ 1190625 w 9648825"/>
              <a:gd name="connsiteY8" fmla="*/ 2990850 h 3019425"/>
              <a:gd name="connsiteX9" fmla="*/ 1333500 w 9648825"/>
              <a:gd name="connsiteY9" fmla="*/ 3009900 h 3019425"/>
              <a:gd name="connsiteX10" fmla="*/ 1409700 w 9648825"/>
              <a:gd name="connsiteY10" fmla="*/ 3019425 h 3019425"/>
              <a:gd name="connsiteX11" fmla="*/ 2019300 w 9648825"/>
              <a:gd name="connsiteY11" fmla="*/ 3009900 h 3019425"/>
              <a:gd name="connsiteX12" fmla="*/ 2076450 w 9648825"/>
              <a:gd name="connsiteY12" fmla="*/ 2990850 h 3019425"/>
              <a:gd name="connsiteX13" fmla="*/ 2124075 w 9648825"/>
              <a:gd name="connsiteY13" fmla="*/ 2981325 h 3019425"/>
              <a:gd name="connsiteX14" fmla="*/ 2200275 w 9648825"/>
              <a:gd name="connsiteY14" fmla="*/ 2971800 h 3019425"/>
              <a:gd name="connsiteX15" fmla="*/ 2276475 w 9648825"/>
              <a:gd name="connsiteY15" fmla="*/ 2952750 h 3019425"/>
              <a:gd name="connsiteX16" fmla="*/ 2333625 w 9648825"/>
              <a:gd name="connsiteY16" fmla="*/ 2943225 h 3019425"/>
              <a:gd name="connsiteX17" fmla="*/ 2457450 w 9648825"/>
              <a:gd name="connsiteY17" fmla="*/ 2895600 h 3019425"/>
              <a:gd name="connsiteX18" fmla="*/ 2571750 w 9648825"/>
              <a:gd name="connsiteY18" fmla="*/ 2857500 h 3019425"/>
              <a:gd name="connsiteX19" fmla="*/ 2647950 w 9648825"/>
              <a:gd name="connsiteY19" fmla="*/ 2838450 h 3019425"/>
              <a:gd name="connsiteX20" fmla="*/ 2705100 w 9648825"/>
              <a:gd name="connsiteY20" fmla="*/ 2828925 h 3019425"/>
              <a:gd name="connsiteX21" fmla="*/ 2819400 w 9648825"/>
              <a:gd name="connsiteY21" fmla="*/ 2800350 h 3019425"/>
              <a:gd name="connsiteX22" fmla="*/ 2867025 w 9648825"/>
              <a:gd name="connsiteY22" fmla="*/ 2781300 h 3019425"/>
              <a:gd name="connsiteX23" fmla="*/ 2905125 w 9648825"/>
              <a:gd name="connsiteY23" fmla="*/ 2771775 h 3019425"/>
              <a:gd name="connsiteX24" fmla="*/ 2943225 w 9648825"/>
              <a:gd name="connsiteY24" fmla="*/ 2752725 h 3019425"/>
              <a:gd name="connsiteX25" fmla="*/ 2981325 w 9648825"/>
              <a:gd name="connsiteY25" fmla="*/ 2743200 h 3019425"/>
              <a:gd name="connsiteX26" fmla="*/ 3009900 w 9648825"/>
              <a:gd name="connsiteY26" fmla="*/ 2733675 h 3019425"/>
              <a:gd name="connsiteX27" fmla="*/ 3048000 w 9648825"/>
              <a:gd name="connsiteY27" fmla="*/ 2724150 h 3019425"/>
              <a:gd name="connsiteX28" fmla="*/ 3248025 w 9648825"/>
              <a:gd name="connsiteY28" fmla="*/ 2657475 h 3019425"/>
              <a:gd name="connsiteX29" fmla="*/ 3295650 w 9648825"/>
              <a:gd name="connsiteY29" fmla="*/ 2628900 h 3019425"/>
              <a:gd name="connsiteX30" fmla="*/ 3362325 w 9648825"/>
              <a:gd name="connsiteY30" fmla="*/ 2600325 h 3019425"/>
              <a:gd name="connsiteX31" fmla="*/ 3429000 w 9648825"/>
              <a:gd name="connsiteY31" fmla="*/ 2562225 h 3019425"/>
              <a:gd name="connsiteX32" fmla="*/ 3457575 w 9648825"/>
              <a:gd name="connsiteY32" fmla="*/ 2552700 h 3019425"/>
              <a:gd name="connsiteX33" fmla="*/ 3495675 w 9648825"/>
              <a:gd name="connsiteY33" fmla="*/ 2533650 h 3019425"/>
              <a:gd name="connsiteX34" fmla="*/ 3524250 w 9648825"/>
              <a:gd name="connsiteY34" fmla="*/ 2524125 h 3019425"/>
              <a:gd name="connsiteX35" fmla="*/ 3600450 w 9648825"/>
              <a:gd name="connsiteY35" fmla="*/ 2495550 h 3019425"/>
              <a:gd name="connsiteX36" fmla="*/ 3714750 w 9648825"/>
              <a:gd name="connsiteY36" fmla="*/ 2457450 h 3019425"/>
              <a:gd name="connsiteX37" fmla="*/ 3857625 w 9648825"/>
              <a:gd name="connsiteY37" fmla="*/ 2390775 h 3019425"/>
              <a:gd name="connsiteX38" fmla="*/ 3924300 w 9648825"/>
              <a:gd name="connsiteY38" fmla="*/ 2362200 h 3019425"/>
              <a:gd name="connsiteX39" fmla="*/ 3971925 w 9648825"/>
              <a:gd name="connsiteY39" fmla="*/ 2333625 h 3019425"/>
              <a:gd name="connsiteX40" fmla="*/ 4048125 w 9648825"/>
              <a:gd name="connsiteY40" fmla="*/ 2314575 h 3019425"/>
              <a:gd name="connsiteX41" fmla="*/ 4238625 w 9648825"/>
              <a:gd name="connsiteY41" fmla="*/ 2247900 h 3019425"/>
              <a:gd name="connsiteX42" fmla="*/ 4305300 w 9648825"/>
              <a:gd name="connsiteY42" fmla="*/ 2209800 h 3019425"/>
              <a:gd name="connsiteX43" fmla="*/ 4371975 w 9648825"/>
              <a:gd name="connsiteY43" fmla="*/ 2162175 h 3019425"/>
              <a:gd name="connsiteX44" fmla="*/ 4419600 w 9648825"/>
              <a:gd name="connsiteY44" fmla="*/ 2143125 h 3019425"/>
              <a:gd name="connsiteX45" fmla="*/ 4486275 w 9648825"/>
              <a:gd name="connsiteY45" fmla="*/ 2105025 h 3019425"/>
              <a:gd name="connsiteX46" fmla="*/ 4533900 w 9648825"/>
              <a:gd name="connsiteY46" fmla="*/ 2085975 h 3019425"/>
              <a:gd name="connsiteX47" fmla="*/ 4619625 w 9648825"/>
              <a:gd name="connsiteY47" fmla="*/ 2047875 h 3019425"/>
              <a:gd name="connsiteX48" fmla="*/ 4648200 w 9648825"/>
              <a:gd name="connsiteY48" fmla="*/ 2028825 h 3019425"/>
              <a:gd name="connsiteX49" fmla="*/ 4686300 w 9648825"/>
              <a:gd name="connsiteY49" fmla="*/ 2009775 h 3019425"/>
              <a:gd name="connsiteX50" fmla="*/ 4724400 w 9648825"/>
              <a:gd name="connsiteY50" fmla="*/ 1971675 h 3019425"/>
              <a:gd name="connsiteX51" fmla="*/ 4857750 w 9648825"/>
              <a:gd name="connsiteY51" fmla="*/ 1876425 h 3019425"/>
              <a:gd name="connsiteX52" fmla="*/ 4914900 w 9648825"/>
              <a:gd name="connsiteY52" fmla="*/ 1838325 h 3019425"/>
              <a:gd name="connsiteX53" fmla="*/ 5038725 w 9648825"/>
              <a:gd name="connsiteY53" fmla="*/ 1771650 h 3019425"/>
              <a:gd name="connsiteX54" fmla="*/ 5076825 w 9648825"/>
              <a:gd name="connsiteY54" fmla="*/ 1762125 h 3019425"/>
              <a:gd name="connsiteX55" fmla="*/ 5114925 w 9648825"/>
              <a:gd name="connsiteY55" fmla="*/ 1733550 h 3019425"/>
              <a:gd name="connsiteX56" fmla="*/ 5162550 w 9648825"/>
              <a:gd name="connsiteY56" fmla="*/ 1724025 h 3019425"/>
              <a:gd name="connsiteX57" fmla="*/ 5276850 w 9648825"/>
              <a:gd name="connsiteY57" fmla="*/ 1685925 h 3019425"/>
              <a:gd name="connsiteX58" fmla="*/ 5334000 w 9648825"/>
              <a:gd name="connsiteY58" fmla="*/ 1666875 h 3019425"/>
              <a:gd name="connsiteX59" fmla="*/ 5467350 w 9648825"/>
              <a:gd name="connsiteY59" fmla="*/ 1628775 h 3019425"/>
              <a:gd name="connsiteX60" fmla="*/ 5505450 w 9648825"/>
              <a:gd name="connsiteY60" fmla="*/ 1609725 h 3019425"/>
              <a:gd name="connsiteX61" fmla="*/ 5562600 w 9648825"/>
              <a:gd name="connsiteY61" fmla="*/ 1590675 h 3019425"/>
              <a:gd name="connsiteX62" fmla="*/ 5695950 w 9648825"/>
              <a:gd name="connsiteY62" fmla="*/ 1571625 h 3019425"/>
              <a:gd name="connsiteX63" fmla="*/ 5829300 w 9648825"/>
              <a:gd name="connsiteY63" fmla="*/ 1543050 h 3019425"/>
              <a:gd name="connsiteX64" fmla="*/ 5876925 w 9648825"/>
              <a:gd name="connsiteY64" fmla="*/ 1524000 h 3019425"/>
              <a:gd name="connsiteX65" fmla="*/ 5915025 w 9648825"/>
              <a:gd name="connsiteY65" fmla="*/ 1514475 h 3019425"/>
              <a:gd name="connsiteX66" fmla="*/ 5953125 w 9648825"/>
              <a:gd name="connsiteY66" fmla="*/ 1495425 h 3019425"/>
              <a:gd name="connsiteX67" fmla="*/ 6000750 w 9648825"/>
              <a:gd name="connsiteY67" fmla="*/ 1476375 h 3019425"/>
              <a:gd name="connsiteX68" fmla="*/ 6038850 w 9648825"/>
              <a:gd name="connsiteY68" fmla="*/ 1447800 h 3019425"/>
              <a:gd name="connsiteX69" fmla="*/ 6172200 w 9648825"/>
              <a:gd name="connsiteY69" fmla="*/ 1371600 h 3019425"/>
              <a:gd name="connsiteX70" fmla="*/ 6248400 w 9648825"/>
              <a:gd name="connsiteY70" fmla="*/ 1333500 h 3019425"/>
              <a:gd name="connsiteX71" fmla="*/ 6334125 w 9648825"/>
              <a:gd name="connsiteY71" fmla="*/ 1295400 h 3019425"/>
              <a:gd name="connsiteX72" fmla="*/ 6400800 w 9648825"/>
              <a:gd name="connsiteY72" fmla="*/ 1257300 h 3019425"/>
              <a:gd name="connsiteX73" fmla="*/ 6600825 w 9648825"/>
              <a:gd name="connsiteY73" fmla="*/ 1162050 h 3019425"/>
              <a:gd name="connsiteX74" fmla="*/ 6734175 w 9648825"/>
              <a:gd name="connsiteY74" fmla="*/ 1095375 h 3019425"/>
              <a:gd name="connsiteX75" fmla="*/ 6838950 w 9648825"/>
              <a:gd name="connsiteY75" fmla="*/ 1047750 h 3019425"/>
              <a:gd name="connsiteX76" fmla="*/ 6943725 w 9648825"/>
              <a:gd name="connsiteY76" fmla="*/ 990600 h 3019425"/>
              <a:gd name="connsiteX77" fmla="*/ 7010400 w 9648825"/>
              <a:gd name="connsiteY77" fmla="*/ 971550 h 3019425"/>
              <a:gd name="connsiteX78" fmla="*/ 7086600 w 9648825"/>
              <a:gd name="connsiteY78" fmla="*/ 923925 h 3019425"/>
              <a:gd name="connsiteX79" fmla="*/ 7134225 w 9648825"/>
              <a:gd name="connsiteY79" fmla="*/ 914400 h 3019425"/>
              <a:gd name="connsiteX80" fmla="*/ 7267575 w 9648825"/>
              <a:gd name="connsiteY80" fmla="*/ 857250 h 3019425"/>
              <a:gd name="connsiteX81" fmla="*/ 7324725 w 9648825"/>
              <a:gd name="connsiteY81" fmla="*/ 828675 h 3019425"/>
              <a:gd name="connsiteX82" fmla="*/ 7362825 w 9648825"/>
              <a:gd name="connsiteY82" fmla="*/ 809625 h 3019425"/>
              <a:gd name="connsiteX83" fmla="*/ 7439025 w 9648825"/>
              <a:gd name="connsiteY83" fmla="*/ 790575 h 3019425"/>
              <a:gd name="connsiteX84" fmla="*/ 7477125 w 9648825"/>
              <a:gd name="connsiteY84" fmla="*/ 771525 h 3019425"/>
              <a:gd name="connsiteX85" fmla="*/ 7505700 w 9648825"/>
              <a:gd name="connsiteY85" fmla="*/ 762000 h 3019425"/>
              <a:gd name="connsiteX86" fmla="*/ 7553325 w 9648825"/>
              <a:gd name="connsiteY86" fmla="*/ 733425 h 3019425"/>
              <a:gd name="connsiteX87" fmla="*/ 7610475 w 9648825"/>
              <a:gd name="connsiteY87" fmla="*/ 704850 h 3019425"/>
              <a:gd name="connsiteX88" fmla="*/ 7658100 w 9648825"/>
              <a:gd name="connsiteY88" fmla="*/ 676275 h 3019425"/>
              <a:gd name="connsiteX89" fmla="*/ 7686675 w 9648825"/>
              <a:gd name="connsiteY89" fmla="*/ 657225 h 3019425"/>
              <a:gd name="connsiteX90" fmla="*/ 7734300 w 9648825"/>
              <a:gd name="connsiteY90" fmla="*/ 647700 h 3019425"/>
              <a:gd name="connsiteX91" fmla="*/ 7829550 w 9648825"/>
              <a:gd name="connsiteY91" fmla="*/ 600075 h 3019425"/>
              <a:gd name="connsiteX92" fmla="*/ 7896225 w 9648825"/>
              <a:gd name="connsiteY92" fmla="*/ 581025 h 3019425"/>
              <a:gd name="connsiteX93" fmla="*/ 7934325 w 9648825"/>
              <a:gd name="connsiteY93" fmla="*/ 561975 h 3019425"/>
              <a:gd name="connsiteX94" fmla="*/ 8039100 w 9648825"/>
              <a:gd name="connsiteY94" fmla="*/ 533400 h 3019425"/>
              <a:gd name="connsiteX95" fmla="*/ 8162925 w 9648825"/>
              <a:gd name="connsiteY95" fmla="*/ 476250 h 3019425"/>
              <a:gd name="connsiteX96" fmla="*/ 8248650 w 9648825"/>
              <a:gd name="connsiteY96" fmla="*/ 447675 h 3019425"/>
              <a:gd name="connsiteX97" fmla="*/ 8296275 w 9648825"/>
              <a:gd name="connsiteY97" fmla="*/ 428625 h 3019425"/>
              <a:gd name="connsiteX98" fmla="*/ 8362950 w 9648825"/>
              <a:gd name="connsiteY98" fmla="*/ 419100 h 3019425"/>
              <a:gd name="connsiteX99" fmla="*/ 8429625 w 9648825"/>
              <a:gd name="connsiteY99" fmla="*/ 390525 h 3019425"/>
              <a:gd name="connsiteX100" fmla="*/ 8543925 w 9648825"/>
              <a:gd name="connsiteY100" fmla="*/ 342900 h 3019425"/>
              <a:gd name="connsiteX101" fmla="*/ 8610600 w 9648825"/>
              <a:gd name="connsiteY101" fmla="*/ 323850 h 3019425"/>
              <a:gd name="connsiteX102" fmla="*/ 8686800 w 9648825"/>
              <a:gd name="connsiteY102" fmla="*/ 295275 h 3019425"/>
              <a:gd name="connsiteX103" fmla="*/ 8743950 w 9648825"/>
              <a:gd name="connsiteY103" fmla="*/ 285750 h 3019425"/>
              <a:gd name="connsiteX104" fmla="*/ 8782050 w 9648825"/>
              <a:gd name="connsiteY104" fmla="*/ 266700 h 3019425"/>
              <a:gd name="connsiteX105" fmla="*/ 8839200 w 9648825"/>
              <a:gd name="connsiteY105" fmla="*/ 247650 h 3019425"/>
              <a:gd name="connsiteX106" fmla="*/ 8867775 w 9648825"/>
              <a:gd name="connsiteY106" fmla="*/ 238125 h 3019425"/>
              <a:gd name="connsiteX107" fmla="*/ 8915400 w 9648825"/>
              <a:gd name="connsiteY107" fmla="*/ 219075 h 3019425"/>
              <a:gd name="connsiteX108" fmla="*/ 9048750 w 9648825"/>
              <a:gd name="connsiteY108" fmla="*/ 190500 h 3019425"/>
              <a:gd name="connsiteX109" fmla="*/ 9134475 w 9648825"/>
              <a:gd name="connsiteY109" fmla="*/ 152400 h 3019425"/>
              <a:gd name="connsiteX110" fmla="*/ 9172575 w 9648825"/>
              <a:gd name="connsiteY110" fmla="*/ 142875 h 3019425"/>
              <a:gd name="connsiteX111" fmla="*/ 9201150 w 9648825"/>
              <a:gd name="connsiteY111" fmla="*/ 133350 h 3019425"/>
              <a:gd name="connsiteX112" fmla="*/ 9239250 w 9648825"/>
              <a:gd name="connsiteY112" fmla="*/ 123825 h 3019425"/>
              <a:gd name="connsiteX113" fmla="*/ 9267825 w 9648825"/>
              <a:gd name="connsiteY113" fmla="*/ 114300 h 3019425"/>
              <a:gd name="connsiteX114" fmla="*/ 9372600 w 9648825"/>
              <a:gd name="connsiteY114" fmla="*/ 95250 h 3019425"/>
              <a:gd name="connsiteX115" fmla="*/ 9401175 w 9648825"/>
              <a:gd name="connsiteY115" fmla="*/ 85725 h 3019425"/>
              <a:gd name="connsiteX116" fmla="*/ 9439275 w 9648825"/>
              <a:gd name="connsiteY116" fmla="*/ 76200 h 3019425"/>
              <a:gd name="connsiteX117" fmla="*/ 9477375 w 9648825"/>
              <a:gd name="connsiteY117" fmla="*/ 57150 h 3019425"/>
              <a:gd name="connsiteX118" fmla="*/ 9515475 w 9648825"/>
              <a:gd name="connsiteY118" fmla="*/ 47625 h 3019425"/>
              <a:gd name="connsiteX119" fmla="*/ 9563100 w 9648825"/>
              <a:gd name="connsiteY119" fmla="*/ 28575 h 3019425"/>
              <a:gd name="connsiteX120" fmla="*/ 9648825 w 9648825"/>
              <a:gd name="connsiteY120" fmla="*/ 0 h 3019425"/>
              <a:gd name="connsiteX0" fmla="*/ 0 w 9648825"/>
              <a:gd name="connsiteY0" fmla="*/ 2973479 h 3049679"/>
              <a:gd name="connsiteX1" fmla="*/ 171450 w 9648825"/>
              <a:gd name="connsiteY1" fmla="*/ 2954429 h 3049679"/>
              <a:gd name="connsiteX2" fmla="*/ 400050 w 9648825"/>
              <a:gd name="connsiteY2" fmla="*/ 2944904 h 3049679"/>
              <a:gd name="connsiteX3" fmla="*/ 695325 w 9648825"/>
              <a:gd name="connsiteY3" fmla="*/ 2954429 h 3049679"/>
              <a:gd name="connsiteX4" fmla="*/ 800100 w 9648825"/>
              <a:gd name="connsiteY4" fmla="*/ 2973479 h 3049679"/>
              <a:gd name="connsiteX5" fmla="*/ 933450 w 9648825"/>
              <a:gd name="connsiteY5" fmla="*/ 2983004 h 3049679"/>
              <a:gd name="connsiteX6" fmla="*/ 1028700 w 9648825"/>
              <a:gd name="connsiteY6" fmla="*/ 3002054 h 3049679"/>
              <a:gd name="connsiteX7" fmla="*/ 1066800 w 9648825"/>
              <a:gd name="connsiteY7" fmla="*/ 3011579 h 3049679"/>
              <a:gd name="connsiteX8" fmla="*/ 1190625 w 9648825"/>
              <a:gd name="connsiteY8" fmla="*/ 3021104 h 3049679"/>
              <a:gd name="connsiteX9" fmla="*/ 1333500 w 9648825"/>
              <a:gd name="connsiteY9" fmla="*/ 3040154 h 3049679"/>
              <a:gd name="connsiteX10" fmla="*/ 1409700 w 9648825"/>
              <a:gd name="connsiteY10" fmla="*/ 3049679 h 3049679"/>
              <a:gd name="connsiteX11" fmla="*/ 2019300 w 9648825"/>
              <a:gd name="connsiteY11" fmla="*/ 3040154 h 3049679"/>
              <a:gd name="connsiteX12" fmla="*/ 2076450 w 9648825"/>
              <a:gd name="connsiteY12" fmla="*/ 3021104 h 3049679"/>
              <a:gd name="connsiteX13" fmla="*/ 2124075 w 9648825"/>
              <a:gd name="connsiteY13" fmla="*/ 3011579 h 3049679"/>
              <a:gd name="connsiteX14" fmla="*/ 2200275 w 9648825"/>
              <a:gd name="connsiteY14" fmla="*/ 3002054 h 3049679"/>
              <a:gd name="connsiteX15" fmla="*/ 2276475 w 9648825"/>
              <a:gd name="connsiteY15" fmla="*/ 2983004 h 3049679"/>
              <a:gd name="connsiteX16" fmla="*/ 2333625 w 9648825"/>
              <a:gd name="connsiteY16" fmla="*/ 2973479 h 3049679"/>
              <a:gd name="connsiteX17" fmla="*/ 2457450 w 9648825"/>
              <a:gd name="connsiteY17" fmla="*/ 2925854 h 3049679"/>
              <a:gd name="connsiteX18" fmla="*/ 2571750 w 9648825"/>
              <a:gd name="connsiteY18" fmla="*/ 2887754 h 3049679"/>
              <a:gd name="connsiteX19" fmla="*/ 2647950 w 9648825"/>
              <a:gd name="connsiteY19" fmla="*/ 2868704 h 3049679"/>
              <a:gd name="connsiteX20" fmla="*/ 2705100 w 9648825"/>
              <a:gd name="connsiteY20" fmla="*/ 2859179 h 3049679"/>
              <a:gd name="connsiteX21" fmla="*/ 2819400 w 9648825"/>
              <a:gd name="connsiteY21" fmla="*/ 2830604 h 3049679"/>
              <a:gd name="connsiteX22" fmla="*/ 2867025 w 9648825"/>
              <a:gd name="connsiteY22" fmla="*/ 2811554 h 3049679"/>
              <a:gd name="connsiteX23" fmla="*/ 2905125 w 9648825"/>
              <a:gd name="connsiteY23" fmla="*/ 2802029 h 3049679"/>
              <a:gd name="connsiteX24" fmla="*/ 2943225 w 9648825"/>
              <a:gd name="connsiteY24" fmla="*/ 2782979 h 3049679"/>
              <a:gd name="connsiteX25" fmla="*/ 2981325 w 9648825"/>
              <a:gd name="connsiteY25" fmla="*/ 2773454 h 3049679"/>
              <a:gd name="connsiteX26" fmla="*/ 3009900 w 9648825"/>
              <a:gd name="connsiteY26" fmla="*/ 2763929 h 3049679"/>
              <a:gd name="connsiteX27" fmla="*/ 3048000 w 9648825"/>
              <a:gd name="connsiteY27" fmla="*/ 2754404 h 3049679"/>
              <a:gd name="connsiteX28" fmla="*/ 3248025 w 9648825"/>
              <a:gd name="connsiteY28" fmla="*/ 2687729 h 3049679"/>
              <a:gd name="connsiteX29" fmla="*/ 3295650 w 9648825"/>
              <a:gd name="connsiteY29" fmla="*/ 2659154 h 3049679"/>
              <a:gd name="connsiteX30" fmla="*/ 3362325 w 9648825"/>
              <a:gd name="connsiteY30" fmla="*/ 2630579 h 3049679"/>
              <a:gd name="connsiteX31" fmla="*/ 3429000 w 9648825"/>
              <a:gd name="connsiteY31" fmla="*/ 2592479 h 3049679"/>
              <a:gd name="connsiteX32" fmla="*/ 3457575 w 9648825"/>
              <a:gd name="connsiteY32" fmla="*/ 2582954 h 3049679"/>
              <a:gd name="connsiteX33" fmla="*/ 3495675 w 9648825"/>
              <a:gd name="connsiteY33" fmla="*/ 2563904 h 3049679"/>
              <a:gd name="connsiteX34" fmla="*/ 3524250 w 9648825"/>
              <a:gd name="connsiteY34" fmla="*/ 2554379 h 3049679"/>
              <a:gd name="connsiteX35" fmla="*/ 3600450 w 9648825"/>
              <a:gd name="connsiteY35" fmla="*/ 2525804 h 3049679"/>
              <a:gd name="connsiteX36" fmla="*/ 3714750 w 9648825"/>
              <a:gd name="connsiteY36" fmla="*/ 2487704 h 3049679"/>
              <a:gd name="connsiteX37" fmla="*/ 3857625 w 9648825"/>
              <a:gd name="connsiteY37" fmla="*/ 2421029 h 3049679"/>
              <a:gd name="connsiteX38" fmla="*/ 3924300 w 9648825"/>
              <a:gd name="connsiteY38" fmla="*/ 2392454 h 3049679"/>
              <a:gd name="connsiteX39" fmla="*/ 3971925 w 9648825"/>
              <a:gd name="connsiteY39" fmla="*/ 2363879 h 3049679"/>
              <a:gd name="connsiteX40" fmla="*/ 4048125 w 9648825"/>
              <a:gd name="connsiteY40" fmla="*/ 2344829 h 3049679"/>
              <a:gd name="connsiteX41" fmla="*/ 4238625 w 9648825"/>
              <a:gd name="connsiteY41" fmla="*/ 2278154 h 3049679"/>
              <a:gd name="connsiteX42" fmla="*/ 4305300 w 9648825"/>
              <a:gd name="connsiteY42" fmla="*/ 2240054 h 3049679"/>
              <a:gd name="connsiteX43" fmla="*/ 4371975 w 9648825"/>
              <a:gd name="connsiteY43" fmla="*/ 2192429 h 3049679"/>
              <a:gd name="connsiteX44" fmla="*/ 4419600 w 9648825"/>
              <a:gd name="connsiteY44" fmla="*/ 2173379 h 3049679"/>
              <a:gd name="connsiteX45" fmla="*/ 4486275 w 9648825"/>
              <a:gd name="connsiteY45" fmla="*/ 2135279 h 3049679"/>
              <a:gd name="connsiteX46" fmla="*/ 4533900 w 9648825"/>
              <a:gd name="connsiteY46" fmla="*/ 2116229 h 3049679"/>
              <a:gd name="connsiteX47" fmla="*/ 4619625 w 9648825"/>
              <a:gd name="connsiteY47" fmla="*/ 2078129 h 3049679"/>
              <a:gd name="connsiteX48" fmla="*/ 4648200 w 9648825"/>
              <a:gd name="connsiteY48" fmla="*/ 2059079 h 3049679"/>
              <a:gd name="connsiteX49" fmla="*/ 4686300 w 9648825"/>
              <a:gd name="connsiteY49" fmla="*/ 2040029 h 3049679"/>
              <a:gd name="connsiteX50" fmla="*/ 4724400 w 9648825"/>
              <a:gd name="connsiteY50" fmla="*/ 2001929 h 3049679"/>
              <a:gd name="connsiteX51" fmla="*/ 4857750 w 9648825"/>
              <a:gd name="connsiteY51" fmla="*/ 1906679 h 3049679"/>
              <a:gd name="connsiteX52" fmla="*/ 4914900 w 9648825"/>
              <a:gd name="connsiteY52" fmla="*/ 1868579 h 3049679"/>
              <a:gd name="connsiteX53" fmla="*/ 5038725 w 9648825"/>
              <a:gd name="connsiteY53" fmla="*/ 1801904 h 3049679"/>
              <a:gd name="connsiteX54" fmla="*/ 5076825 w 9648825"/>
              <a:gd name="connsiteY54" fmla="*/ 1792379 h 3049679"/>
              <a:gd name="connsiteX55" fmla="*/ 5114925 w 9648825"/>
              <a:gd name="connsiteY55" fmla="*/ 1763804 h 3049679"/>
              <a:gd name="connsiteX56" fmla="*/ 5162550 w 9648825"/>
              <a:gd name="connsiteY56" fmla="*/ 1754279 h 3049679"/>
              <a:gd name="connsiteX57" fmla="*/ 5276850 w 9648825"/>
              <a:gd name="connsiteY57" fmla="*/ 1716179 h 3049679"/>
              <a:gd name="connsiteX58" fmla="*/ 5334000 w 9648825"/>
              <a:gd name="connsiteY58" fmla="*/ 1697129 h 3049679"/>
              <a:gd name="connsiteX59" fmla="*/ 5467350 w 9648825"/>
              <a:gd name="connsiteY59" fmla="*/ 1659029 h 3049679"/>
              <a:gd name="connsiteX60" fmla="*/ 5505450 w 9648825"/>
              <a:gd name="connsiteY60" fmla="*/ 1639979 h 3049679"/>
              <a:gd name="connsiteX61" fmla="*/ 5562600 w 9648825"/>
              <a:gd name="connsiteY61" fmla="*/ 1620929 h 3049679"/>
              <a:gd name="connsiteX62" fmla="*/ 5695950 w 9648825"/>
              <a:gd name="connsiteY62" fmla="*/ 1601879 h 3049679"/>
              <a:gd name="connsiteX63" fmla="*/ 5829300 w 9648825"/>
              <a:gd name="connsiteY63" fmla="*/ 1573304 h 3049679"/>
              <a:gd name="connsiteX64" fmla="*/ 5876925 w 9648825"/>
              <a:gd name="connsiteY64" fmla="*/ 1554254 h 3049679"/>
              <a:gd name="connsiteX65" fmla="*/ 5915025 w 9648825"/>
              <a:gd name="connsiteY65" fmla="*/ 1544729 h 3049679"/>
              <a:gd name="connsiteX66" fmla="*/ 5953125 w 9648825"/>
              <a:gd name="connsiteY66" fmla="*/ 1525679 h 3049679"/>
              <a:gd name="connsiteX67" fmla="*/ 6000750 w 9648825"/>
              <a:gd name="connsiteY67" fmla="*/ 1506629 h 3049679"/>
              <a:gd name="connsiteX68" fmla="*/ 6038850 w 9648825"/>
              <a:gd name="connsiteY68" fmla="*/ 1478054 h 3049679"/>
              <a:gd name="connsiteX69" fmla="*/ 6172200 w 9648825"/>
              <a:gd name="connsiteY69" fmla="*/ 1401854 h 3049679"/>
              <a:gd name="connsiteX70" fmla="*/ 6248400 w 9648825"/>
              <a:gd name="connsiteY70" fmla="*/ 1363754 h 3049679"/>
              <a:gd name="connsiteX71" fmla="*/ 6334125 w 9648825"/>
              <a:gd name="connsiteY71" fmla="*/ 1325654 h 3049679"/>
              <a:gd name="connsiteX72" fmla="*/ 6400800 w 9648825"/>
              <a:gd name="connsiteY72" fmla="*/ 1287554 h 3049679"/>
              <a:gd name="connsiteX73" fmla="*/ 6600825 w 9648825"/>
              <a:gd name="connsiteY73" fmla="*/ 1192304 h 3049679"/>
              <a:gd name="connsiteX74" fmla="*/ 6734175 w 9648825"/>
              <a:gd name="connsiteY74" fmla="*/ 1125629 h 3049679"/>
              <a:gd name="connsiteX75" fmla="*/ 6838950 w 9648825"/>
              <a:gd name="connsiteY75" fmla="*/ 1078004 h 3049679"/>
              <a:gd name="connsiteX76" fmla="*/ 6943725 w 9648825"/>
              <a:gd name="connsiteY76" fmla="*/ 1020854 h 3049679"/>
              <a:gd name="connsiteX77" fmla="*/ 7010400 w 9648825"/>
              <a:gd name="connsiteY77" fmla="*/ 1001804 h 3049679"/>
              <a:gd name="connsiteX78" fmla="*/ 7086600 w 9648825"/>
              <a:gd name="connsiteY78" fmla="*/ 954179 h 3049679"/>
              <a:gd name="connsiteX79" fmla="*/ 7134225 w 9648825"/>
              <a:gd name="connsiteY79" fmla="*/ 944654 h 3049679"/>
              <a:gd name="connsiteX80" fmla="*/ 7267575 w 9648825"/>
              <a:gd name="connsiteY80" fmla="*/ 887504 h 3049679"/>
              <a:gd name="connsiteX81" fmla="*/ 7324725 w 9648825"/>
              <a:gd name="connsiteY81" fmla="*/ 858929 h 3049679"/>
              <a:gd name="connsiteX82" fmla="*/ 7362825 w 9648825"/>
              <a:gd name="connsiteY82" fmla="*/ 839879 h 3049679"/>
              <a:gd name="connsiteX83" fmla="*/ 7439025 w 9648825"/>
              <a:gd name="connsiteY83" fmla="*/ 820829 h 3049679"/>
              <a:gd name="connsiteX84" fmla="*/ 7477125 w 9648825"/>
              <a:gd name="connsiteY84" fmla="*/ 801779 h 3049679"/>
              <a:gd name="connsiteX85" fmla="*/ 7505700 w 9648825"/>
              <a:gd name="connsiteY85" fmla="*/ 792254 h 3049679"/>
              <a:gd name="connsiteX86" fmla="*/ 7553325 w 9648825"/>
              <a:gd name="connsiteY86" fmla="*/ 763679 h 3049679"/>
              <a:gd name="connsiteX87" fmla="*/ 7610475 w 9648825"/>
              <a:gd name="connsiteY87" fmla="*/ 735104 h 3049679"/>
              <a:gd name="connsiteX88" fmla="*/ 7658100 w 9648825"/>
              <a:gd name="connsiteY88" fmla="*/ 706529 h 3049679"/>
              <a:gd name="connsiteX89" fmla="*/ 7686675 w 9648825"/>
              <a:gd name="connsiteY89" fmla="*/ 687479 h 3049679"/>
              <a:gd name="connsiteX90" fmla="*/ 7734300 w 9648825"/>
              <a:gd name="connsiteY90" fmla="*/ 677954 h 3049679"/>
              <a:gd name="connsiteX91" fmla="*/ 7829550 w 9648825"/>
              <a:gd name="connsiteY91" fmla="*/ 630329 h 3049679"/>
              <a:gd name="connsiteX92" fmla="*/ 7896225 w 9648825"/>
              <a:gd name="connsiteY92" fmla="*/ 611279 h 3049679"/>
              <a:gd name="connsiteX93" fmla="*/ 7934325 w 9648825"/>
              <a:gd name="connsiteY93" fmla="*/ 592229 h 3049679"/>
              <a:gd name="connsiteX94" fmla="*/ 8039100 w 9648825"/>
              <a:gd name="connsiteY94" fmla="*/ 563654 h 3049679"/>
              <a:gd name="connsiteX95" fmla="*/ 8162925 w 9648825"/>
              <a:gd name="connsiteY95" fmla="*/ 506504 h 3049679"/>
              <a:gd name="connsiteX96" fmla="*/ 8248650 w 9648825"/>
              <a:gd name="connsiteY96" fmla="*/ 477929 h 3049679"/>
              <a:gd name="connsiteX97" fmla="*/ 8296275 w 9648825"/>
              <a:gd name="connsiteY97" fmla="*/ 458879 h 3049679"/>
              <a:gd name="connsiteX98" fmla="*/ 8362950 w 9648825"/>
              <a:gd name="connsiteY98" fmla="*/ 449354 h 3049679"/>
              <a:gd name="connsiteX99" fmla="*/ 8429625 w 9648825"/>
              <a:gd name="connsiteY99" fmla="*/ 420779 h 3049679"/>
              <a:gd name="connsiteX100" fmla="*/ 8543925 w 9648825"/>
              <a:gd name="connsiteY100" fmla="*/ 373154 h 3049679"/>
              <a:gd name="connsiteX101" fmla="*/ 8610600 w 9648825"/>
              <a:gd name="connsiteY101" fmla="*/ 354104 h 3049679"/>
              <a:gd name="connsiteX102" fmla="*/ 8686800 w 9648825"/>
              <a:gd name="connsiteY102" fmla="*/ 325529 h 3049679"/>
              <a:gd name="connsiteX103" fmla="*/ 8743950 w 9648825"/>
              <a:gd name="connsiteY103" fmla="*/ 316004 h 3049679"/>
              <a:gd name="connsiteX104" fmla="*/ 8782050 w 9648825"/>
              <a:gd name="connsiteY104" fmla="*/ 296954 h 3049679"/>
              <a:gd name="connsiteX105" fmla="*/ 8839200 w 9648825"/>
              <a:gd name="connsiteY105" fmla="*/ 277904 h 3049679"/>
              <a:gd name="connsiteX106" fmla="*/ 8867775 w 9648825"/>
              <a:gd name="connsiteY106" fmla="*/ 268379 h 3049679"/>
              <a:gd name="connsiteX107" fmla="*/ 8915400 w 9648825"/>
              <a:gd name="connsiteY107" fmla="*/ 249329 h 3049679"/>
              <a:gd name="connsiteX108" fmla="*/ 9048750 w 9648825"/>
              <a:gd name="connsiteY108" fmla="*/ 220754 h 3049679"/>
              <a:gd name="connsiteX109" fmla="*/ 9134475 w 9648825"/>
              <a:gd name="connsiteY109" fmla="*/ 182654 h 3049679"/>
              <a:gd name="connsiteX110" fmla="*/ 9172575 w 9648825"/>
              <a:gd name="connsiteY110" fmla="*/ 173129 h 3049679"/>
              <a:gd name="connsiteX111" fmla="*/ 9201150 w 9648825"/>
              <a:gd name="connsiteY111" fmla="*/ 163604 h 3049679"/>
              <a:gd name="connsiteX112" fmla="*/ 9239250 w 9648825"/>
              <a:gd name="connsiteY112" fmla="*/ 154079 h 3049679"/>
              <a:gd name="connsiteX113" fmla="*/ 9410700 w 9648825"/>
              <a:gd name="connsiteY113" fmla="*/ 1679 h 3049679"/>
              <a:gd name="connsiteX114" fmla="*/ 9372600 w 9648825"/>
              <a:gd name="connsiteY114" fmla="*/ 125504 h 3049679"/>
              <a:gd name="connsiteX115" fmla="*/ 9401175 w 9648825"/>
              <a:gd name="connsiteY115" fmla="*/ 115979 h 3049679"/>
              <a:gd name="connsiteX116" fmla="*/ 9439275 w 9648825"/>
              <a:gd name="connsiteY116" fmla="*/ 106454 h 3049679"/>
              <a:gd name="connsiteX117" fmla="*/ 9477375 w 9648825"/>
              <a:gd name="connsiteY117" fmla="*/ 87404 h 3049679"/>
              <a:gd name="connsiteX118" fmla="*/ 9515475 w 9648825"/>
              <a:gd name="connsiteY118" fmla="*/ 77879 h 3049679"/>
              <a:gd name="connsiteX119" fmla="*/ 9563100 w 9648825"/>
              <a:gd name="connsiteY119" fmla="*/ 58829 h 3049679"/>
              <a:gd name="connsiteX120" fmla="*/ 9648825 w 9648825"/>
              <a:gd name="connsiteY120" fmla="*/ 30254 h 3049679"/>
              <a:gd name="connsiteX0" fmla="*/ 0 w 9563100"/>
              <a:gd name="connsiteY0" fmla="*/ 2973479 h 3049679"/>
              <a:gd name="connsiteX1" fmla="*/ 171450 w 9563100"/>
              <a:gd name="connsiteY1" fmla="*/ 2954429 h 3049679"/>
              <a:gd name="connsiteX2" fmla="*/ 400050 w 9563100"/>
              <a:gd name="connsiteY2" fmla="*/ 2944904 h 3049679"/>
              <a:gd name="connsiteX3" fmla="*/ 695325 w 9563100"/>
              <a:gd name="connsiteY3" fmla="*/ 2954429 h 3049679"/>
              <a:gd name="connsiteX4" fmla="*/ 800100 w 9563100"/>
              <a:gd name="connsiteY4" fmla="*/ 2973479 h 3049679"/>
              <a:gd name="connsiteX5" fmla="*/ 933450 w 9563100"/>
              <a:gd name="connsiteY5" fmla="*/ 2983004 h 3049679"/>
              <a:gd name="connsiteX6" fmla="*/ 1028700 w 9563100"/>
              <a:gd name="connsiteY6" fmla="*/ 3002054 h 3049679"/>
              <a:gd name="connsiteX7" fmla="*/ 1066800 w 9563100"/>
              <a:gd name="connsiteY7" fmla="*/ 3011579 h 3049679"/>
              <a:gd name="connsiteX8" fmla="*/ 1190625 w 9563100"/>
              <a:gd name="connsiteY8" fmla="*/ 3021104 h 3049679"/>
              <a:gd name="connsiteX9" fmla="*/ 1333500 w 9563100"/>
              <a:gd name="connsiteY9" fmla="*/ 3040154 h 3049679"/>
              <a:gd name="connsiteX10" fmla="*/ 1409700 w 9563100"/>
              <a:gd name="connsiteY10" fmla="*/ 3049679 h 3049679"/>
              <a:gd name="connsiteX11" fmla="*/ 2019300 w 9563100"/>
              <a:gd name="connsiteY11" fmla="*/ 3040154 h 3049679"/>
              <a:gd name="connsiteX12" fmla="*/ 2076450 w 9563100"/>
              <a:gd name="connsiteY12" fmla="*/ 3021104 h 3049679"/>
              <a:gd name="connsiteX13" fmla="*/ 2124075 w 9563100"/>
              <a:gd name="connsiteY13" fmla="*/ 3011579 h 3049679"/>
              <a:gd name="connsiteX14" fmla="*/ 2200275 w 9563100"/>
              <a:gd name="connsiteY14" fmla="*/ 3002054 h 3049679"/>
              <a:gd name="connsiteX15" fmla="*/ 2276475 w 9563100"/>
              <a:gd name="connsiteY15" fmla="*/ 2983004 h 3049679"/>
              <a:gd name="connsiteX16" fmla="*/ 2333625 w 9563100"/>
              <a:gd name="connsiteY16" fmla="*/ 2973479 h 3049679"/>
              <a:gd name="connsiteX17" fmla="*/ 2457450 w 9563100"/>
              <a:gd name="connsiteY17" fmla="*/ 2925854 h 3049679"/>
              <a:gd name="connsiteX18" fmla="*/ 2571750 w 9563100"/>
              <a:gd name="connsiteY18" fmla="*/ 2887754 h 3049679"/>
              <a:gd name="connsiteX19" fmla="*/ 2647950 w 9563100"/>
              <a:gd name="connsiteY19" fmla="*/ 2868704 h 3049679"/>
              <a:gd name="connsiteX20" fmla="*/ 2705100 w 9563100"/>
              <a:gd name="connsiteY20" fmla="*/ 2859179 h 3049679"/>
              <a:gd name="connsiteX21" fmla="*/ 2819400 w 9563100"/>
              <a:gd name="connsiteY21" fmla="*/ 2830604 h 3049679"/>
              <a:gd name="connsiteX22" fmla="*/ 2867025 w 9563100"/>
              <a:gd name="connsiteY22" fmla="*/ 2811554 h 3049679"/>
              <a:gd name="connsiteX23" fmla="*/ 2905125 w 9563100"/>
              <a:gd name="connsiteY23" fmla="*/ 2802029 h 3049679"/>
              <a:gd name="connsiteX24" fmla="*/ 2943225 w 9563100"/>
              <a:gd name="connsiteY24" fmla="*/ 2782979 h 3049679"/>
              <a:gd name="connsiteX25" fmla="*/ 2981325 w 9563100"/>
              <a:gd name="connsiteY25" fmla="*/ 2773454 h 3049679"/>
              <a:gd name="connsiteX26" fmla="*/ 3009900 w 9563100"/>
              <a:gd name="connsiteY26" fmla="*/ 2763929 h 3049679"/>
              <a:gd name="connsiteX27" fmla="*/ 3048000 w 9563100"/>
              <a:gd name="connsiteY27" fmla="*/ 2754404 h 3049679"/>
              <a:gd name="connsiteX28" fmla="*/ 3248025 w 9563100"/>
              <a:gd name="connsiteY28" fmla="*/ 2687729 h 3049679"/>
              <a:gd name="connsiteX29" fmla="*/ 3295650 w 9563100"/>
              <a:gd name="connsiteY29" fmla="*/ 2659154 h 3049679"/>
              <a:gd name="connsiteX30" fmla="*/ 3362325 w 9563100"/>
              <a:gd name="connsiteY30" fmla="*/ 2630579 h 3049679"/>
              <a:gd name="connsiteX31" fmla="*/ 3429000 w 9563100"/>
              <a:gd name="connsiteY31" fmla="*/ 2592479 h 3049679"/>
              <a:gd name="connsiteX32" fmla="*/ 3457575 w 9563100"/>
              <a:gd name="connsiteY32" fmla="*/ 2582954 h 3049679"/>
              <a:gd name="connsiteX33" fmla="*/ 3495675 w 9563100"/>
              <a:gd name="connsiteY33" fmla="*/ 2563904 h 3049679"/>
              <a:gd name="connsiteX34" fmla="*/ 3524250 w 9563100"/>
              <a:gd name="connsiteY34" fmla="*/ 2554379 h 3049679"/>
              <a:gd name="connsiteX35" fmla="*/ 3600450 w 9563100"/>
              <a:gd name="connsiteY35" fmla="*/ 2525804 h 3049679"/>
              <a:gd name="connsiteX36" fmla="*/ 3714750 w 9563100"/>
              <a:gd name="connsiteY36" fmla="*/ 2487704 h 3049679"/>
              <a:gd name="connsiteX37" fmla="*/ 3857625 w 9563100"/>
              <a:gd name="connsiteY37" fmla="*/ 2421029 h 3049679"/>
              <a:gd name="connsiteX38" fmla="*/ 3924300 w 9563100"/>
              <a:gd name="connsiteY38" fmla="*/ 2392454 h 3049679"/>
              <a:gd name="connsiteX39" fmla="*/ 3971925 w 9563100"/>
              <a:gd name="connsiteY39" fmla="*/ 2363879 h 3049679"/>
              <a:gd name="connsiteX40" fmla="*/ 4048125 w 9563100"/>
              <a:gd name="connsiteY40" fmla="*/ 2344829 h 3049679"/>
              <a:gd name="connsiteX41" fmla="*/ 4238625 w 9563100"/>
              <a:gd name="connsiteY41" fmla="*/ 2278154 h 3049679"/>
              <a:gd name="connsiteX42" fmla="*/ 4305300 w 9563100"/>
              <a:gd name="connsiteY42" fmla="*/ 2240054 h 3049679"/>
              <a:gd name="connsiteX43" fmla="*/ 4371975 w 9563100"/>
              <a:gd name="connsiteY43" fmla="*/ 2192429 h 3049679"/>
              <a:gd name="connsiteX44" fmla="*/ 4419600 w 9563100"/>
              <a:gd name="connsiteY44" fmla="*/ 2173379 h 3049679"/>
              <a:gd name="connsiteX45" fmla="*/ 4486275 w 9563100"/>
              <a:gd name="connsiteY45" fmla="*/ 2135279 h 3049679"/>
              <a:gd name="connsiteX46" fmla="*/ 4533900 w 9563100"/>
              <a:gd name="connsiteY46" fmla="*/ 2116229 h 3049679"/>
              <a:gd name="connsiteX47" fmla="*/ 4619625 w 9563100"/>
              <a:gd name="connsiteY47" fmla="*/ 2078129 h 3049679"/>
              <a:gd name="connsiteX48" fmla="*/ 4648200 w 9563100"/>
              <a:gd name="connsiteY48" fmla="*/ 2059079 h 3049679"/>
              <a:gd name="connsiteX49" fmla="*/ 4686300 w 9563100"/>
              <a:gd name="connsiteY49" fmla="*/ 2040029 h 3049679"/>
              <a:gd name="connsiteX50" fmla="*/ 4724400 w 9563100"/>
              <a:gd name="connsiteY50" fmla="*/ 2001929 h 3049679"/>
              <a:gd name="connsiteX51" fmla="*/ 4857750 w 9563100"/>
              <a:gd name="connsiteY51" fmla="*/ 1906679 h 3049679"/>
              <a:gd name="connsiteX52" fmla="*/ 4914900 w 9563100"/>
              <a:gd name="connsiteY52" fmla="*/ 1868579 h 3049679"/>
              <a:gd name="connsiteX53" fmla="*/ 5038725 w 9563100"/>
              <a:gd name="connsiteY53" fmla="*/ 1801904 h 3049679"/>
              <a:gd name="connsiteX54" fmla="*/ 5076825 w 9563100"/>
              <a:gd name="connsiteY54" fmla="*/ 1792379 h 3049679"/>
              <a:gd name="connsiteX55" fmla="*/ 5114925 w 9563100"/>
              <a:gd name="connsiteY55" fmla="*/ 1763804 h 3049679"/>
              <a:gd name="connsiteX56" fmla="*/ 5162550 w 9563100"/>
              <a:gd name="connsiteY56" fmla="*/ 1754279 h 3049679"/>
              <a:gd name="connsiteX57" fmla="*/ 5276850 w 9563100"/>
              <a:gd name="connsiteY57" fmla="*/ 1716179 h 3049679"/>
              <a:gd name="connsiteX58" fmla="*/ 5334000 w 9563100"/>
              <a:gd name="connsiteY58" fmla="*/ 1697129 h 3049679"/>
              <a:gd name="connsiteX59" fmla="*/ 5467350 w 9563100"/>
              <a:gd name="connsiteY59" fmla="*/ 1659029 h 3049679"/>
              <a:gd name="connsiteX60" fmla="*/ 5505450 w 9563100"/>
              <a:gd name="connsiteY60" fmla="*/ 1639979 h 3049679"/>
              <a:gd name="connsiteX61" fmla="*/ 5562600 w 9563100"/>
              <a:gd name="connsiteY61" fmla="*/ 1620929 h 3049679"/>
              <a:gd name="connsiteX62" fmla="*/ 5695950 w 9563100"/>
              <a:gd name="connsiteY62" fmla="*/ 1601879 h 3049679"/>
              <a:gd name="connsiteX63" fmla="*/ 5829300 w 9563100"/>
              <a:gd name="connsiteY63" fmla="*/ 1573304 h 3049679"/>
              <a:gd name="connsiteX64" fmla="*/ 5876925 w 9563100"/>
              <a:gd name="connsiteY64" fmla="*/ 1554254 h 3049679"/>
              <a:gd name="connsiteX65" fmla="*/ 5915025 w 9563100"/>
              <a:gd name="connsiteY65" fmla="*/ 1544729 h 3049679"/>
              <a:gd name="connsiteX66" fmla="*/ 5953125 w 9563100"/>
              <a:gd name="connsiteY66" fmla="*/ 1525679 h 3049679"/>
              <a:gd name="connsiteX67" fmla="*/ 6000750 w 9563100"/>
              <a:gd name="connsiteY67" fmla="*/ 1506629 h 3049679"/>
              <a:gd name="connsiteX68" fmla="*/ 6038850 w 9563100"/>
              <a:gd name="connsiteY68" fmla="*/ 1478054 h 3049679"/>
              <a:gd name="connsiteX69" fmla="*/ 6172200 w 9563100"/>
              <a:gd name="connsiteY69" fmla="*/ 1401854 h 3049679"/>
              <a:gd name="connsiteX70" fmla="*/ 6248400 w 9563100"/>
              <a:gd name="connsiteY70" fmla="*/ 1363754 h 3049679"/>
              <a:gd name="connsiteX71" fmla="*/ 6334125 w 9563100"/>
              <a:gd name="connsiteY71" fmla="*/ 1325654 h 3049679"/>
              <a:gd name="connsiteX72" fmla="*/ 6400800 w 9563100"/>
              <a:gd name="connsiteY72" fmla="*/ 1287554 h 3049679"/>
              <a:gd name="connsiteX73" fmla="*/ 6600825 w 9563100"/>
              <a:gd name="connsiteY73" fmla="*/ 1192304 h 3049679"/>
              <a:gd name="connsiteX74" fmla="*/ 6734175 w 9563100"/>
              <a:gd name="connsiteY74" fmla="*/ 1125629 h 3049679"/>
              <a:gd name="connsiteX75" fmla="*/ 6838950 w 9563100"/>
              <a:gd name="connsiteY75" fmla="*/ 1078004 h 3049679"/>
              <a:gd name="connsiteX76" fmla="*/ 6943725 w 9563100"/>
              <a:gd name="connsiteY76" fmla="*/ 1020854 h 3049679"/>
              <a:gd name="connsiteX77" fmla="*/ 7010400 w 9563100"/>
              <a:gd name="connsiteY77" fmla="*/ 1001804 h 3049679"/>
              <a:gd name="connsiteX78" fmla="*/ 7086600 w 9563100"/>
              <a:gd name="connsiteY78" fmla="*/ 954179 h 3049679"/>
              <a:gd name="connsiteX79" fmla="*/ 7134225 w 9563100"/>
              <a:gd name="connsiteY79" fmla="*/ 944654 h 3049679"/>
              <a:gd name="connsiteX80" fmla="*/ 7267575 w 9563100"/>
              <a:gd name="connsiteY80" fmla="*/ 887504 h 3049679"/>
              <a:gd name="connsiteX81" fmla="*/ 7324725 w 9563100"/>
              <a:gd name="connsiteY81" fmla="*/ 858929 h 3049679"/>
              <a:gd name="connsiteX82" fmla="*/ 7362825 w 9563100"/>
              <a:gd name="connsiteY82" fmla="*/ 839879 h 3049679"/>
              <a:gd name="connsiteX83" fmla="*/ 7439025 w 9563100"/>
              <a:gd name="connsiteY83" fmla="*/ 820829 h 3049679"/>
              <a:gd name="connsiteX84" fmla="*/ 7477125 w 9563100"/>
              <a:gd name="connsiteY84" fmla="*/ 801779 h 3049679"/>
              <a:gd name="connsiteX85" fmla="*/ 7505700 w 9563100"/>
              <a:gd name="connsiteY85" fmla="*/ 792254 h 3049679"/>
              <a:gd name="connsiteX86" fmla="*/ 7553325 w 9563100"/>
              <a:gd name="connsiteY86" fmla="*/ 763679 h 3049679"/>
              <a:gd name="connsiteX87" fmla="*/ 7610475 w 9563100"/>
              <a:gd name="connsiteY87" fmla="*/ 735104 h 3049679"/>
              <a:gd name="connsiteX88" fmla="*/ 7658100 w 9563100"/>
              <a:gd name="connsiteY88" fmla="*/ 706529 h 3049679"/>
              <a:gd name="connsiteX89" fmla="*/ 7686675 w 9563100"/>
              <a:gd name="connsiteY89" fmla="*/ 687479 h 3049679"/>
              <a:gd name="connsiteX90" fmla="*/ 7734300 w 9563100"/>
              <a:gd name="connsiteY90" fmla="*/ 677954 h 3049679"/>
              <a:gd name="connsiteX91" fmla="*/ 7829550 w 9563100"/>
              <a:gd name="connsiteY91" fmla="*/ 630329 h 3049679"/>
              <a:gd name="connsiteX92" fmla="*/ 7896225 w 9563100"/>
              <a:gd name="connsiteY92" fmla="*/ 611279 h 3049679"/>
              <a:gd name="connsiteX93" fmla="*/ 7934325 w 9563100"/>
              <a:gd name="connsiteY93" fmla="*/ 592229 h 3049679"/>
              <a:gd name="connsiteX94" fmla="*/ 8039100 w 9563100"/>
              <a:gd name="connsiteY94" fmla="*/ 563654 h 3049679"/>
              <a:gd name="connsiteX95" fmla="*/ 8162925 w 9563100"/>
              <a:gd name="connsiteY95" fmla="*/ 506504 h 3049679"/>
              <a:gd name="connsiteX96" fmla="*/ 8248650 w 9563100"/>
              <a:gd name="connsiteY96" fmla="*/ 477929 h 3049679"/>
              <a:gd name="connsiteX97" fmla="*/ 8296275 w 9563100"/>
              <a:gd name="connsiteY97" fmla="*/ 458879 h 3049679"/>
              <a:gd name="connsiteX98" fmla="*/ 8362950 w 9563100"/>
              <a:gd name="connsiteY98" fmla="*/ 449354 h 3049679"/>
              <a:gd name="connsiteX99" fmla="*/ 8429625 w 9563100"/>
              <a:gd name="connsiteY99" fmla="*/ 420779 h 3049679"/>
              <a:gd name="connsiteX100" fmla="*/ 8543925 w 9563100"/>
              <a:gd name="connsiteY100" fmla="*/ 373154 h 3049679"/>
              <a:gd name="connsiteX101" fmla="*/ 8610600 w 9563100"/>
              <a:gd name="connsiteY101" fmla="*/ 354104 h 3049679"/>
              <a:gd name="connsiteX102" fmla="*/ 8686800 w 9563100"/>
              <a:gd name="connsiteY102" fmla="*/ 325529 h 3049679"/>
              <a:gd name="connsiteX103" fmla="*/ 8743950 w 9563100"/>
              <a:gd name="connsiteY103" fmla="*/ 316004 h 3049679"/>
              <a:gd name="connsiteX104" fmla="*/ 8782050 w 9563100"/>
              <a:gd name="connsiteY104" fmla="*/ 296954 h 3049679"/>
              <a:gd name="connsiteX105" fmla="*/ 8839200 w 9563100"/>
              <a:gd name="connsiteY105" fmla="*/ 277904 h 3049679"/>
              <a:gd name="connsiteX106" fmla="*/ 8867775 w 9563100"/>
              <a:gd name="connsiteY106" fmla="*/ 268379 h 3049679"/>
              <a:gd name="connsiteX107" fmla="*/ 8915400 w 9563100"/>
              <a:gd name="connsiteY107" fmla="*/ 249329 h 3049679"/>
              <a:gd name="connsiteX108" fmla="*/ 9048750 w 9563100"/>
              <a:gd name="connsiteY108" fmla="*/ 220754 h 3049679"/>
              <a:gd name="connsiteX109" fmla="*/ 9134475 w 9563100"/>
              <a:gd name="connsiteY109" fmla="*/ 182654 h 3049679"/>
              <a:gd name="connsiteX110" fmla="*/ 9172575 w 9563100"/>
              <a:gd name="connsiteY110" fmla="*/ 173129 h 3049679"/>
              <a:gd name="connsiteX111" fmla="*/ 9201150 w 9563100"/>
              <a:gd name="connsiteY111" fmla="*/ 163604 h 3049679"/>
              <a:gd name="connsiteX112" fmla="*/ 9239250 w 9563100"/>
              <a:gd name="connsiteY112" fmla="*/ 154079 h 3049679"/>
              <a:gd name="connsiteX113" fmla="*/ 9410700 w 9563100"/>
              <a:gd name="connsiteY113" fmla="*/ 1679 h 3049679"/>
              <a:gd name="connsiteX114" fmla="*/ 9372600 w 9563100"/>
              <a:gd name="connsiteY114" fmla="*/ 125504 h 3049679"/>
              <a:gd name="connsiteX115" fmla="*/ 9401175 w 9563100"/>
              <a:gd name="connsiteY115" fmla="*/ 115979 h 3049679"/>
              <a:gd name="connsiteX116" fmla="*/ 9439275 w 9563100"/>
              <a:gd name="connsiteY116" fmla="*/ 106454 h 3049679"/>
              <a:gd name="connsiteX117" fmla="*/ 9477375 w 9563100"/>
              <a:gd name="connsiteY117" fmla="*/ 87404 h 3049679"/>
              <a:gd name="connsiteX118" fmla="*/ 9515475 w 9563100"/>
              <a:gd name="connsiteY118" fmla="*/ 77879 h 3049679"/>
              <a:gd name="connsiteX119" fmla="*/ 9563100 w 9563100"/>
              <a:gd name="connsiteY119" fmla="*/ 58829 h 3049679"/>
              <a:gd name="connsiteX0" fmla="*/ 0 w 9515475"/>
              <a:gd name="connsiteY0" fmla="*/ 2973479 h 3049679"/>
              <a:gd name="connsiteX1" fmla="*/ 171450 w 9515475"/>
              <a:gd name="connsiteY1" fmla="*/ 2954429 h 3049679"/>
              <a:gd name="connsiteX2" fmla="*/ 400050 w 9515475"/>
              <a:gd name="connsiteY2" fmla="*/ 2944904 h 3049679"/>
              <a:gd name="connsiteX3" fmla="*/ 695325 w 9515475"/>
              <a:gd name="connsiteY3" fmla="*/ 2954429 h 3049679"/>
              <a:gd name="connsiteX4" fmla="*/ 800100 w 9515475"/>
              <a:gd name="connsiteY4" fmla="*/ 2973479 h 3049679"/>
              <a:gd name="connsiteX5" fmla="*/ 933450 w 9515475"/>
              <a:gd name="connsiteY5" fmla="*/ 2983004 h 3049679"/>
              <a:gd name="connsiteX6" fmla="*/ 1028700 w 9515475"/>
              <a:gd name="connsiteY6" fmla="*/ 3002054 h 3049679"/>
              <a:gd name="connsiteX7" fmla="*/ 1066800 w 9515475"/>
              <a:gd name="connsiteY7" fmla="*/ 3011579 h 3049679"/>
              <a:gd name="connsiteX8" fmla="*/ 1190625 w 9515475"/>
              <a:gd name="connsiteY8" fmla="*/ 3021104 h 3049679"/>
              <a:gd name="connsiteX9" fmla="*/ 1333500 w 9515475"/>
              <a:gd name="connsiteY9" fmla="*/ 3040154 h 3049679"/>
              <a:gd name="connsiteX10" fmla="*/ 1409700 w 9515475"/>
              <a:gd name="connsiteY10" fmla="*/ 3049679 h 3049679"/>
              <a:gd name="connsiteX11" fmla="*/ 2019300 w 9515475"/>
              <a:gd name="connsiteY11" fmla="*/ 3040154 h 3049679"/>
              <a:gd name="connsiteX12" fmla="*/ 2076450 w 9515475"/>
              <a:gd name="connsiteY12" fmla="*/ 3021104 h 3049679"/>
              <a:gd name="connsiteX13" fmla="*/ 2124075 w 9515475"/>
              <a:gd name="connsiteY13" fmla="*/ 3011579 h 3049679"/>
              <a:gd name="connsiteX14" fmla="*/ 2200275 w 9515475"/>
              <a:gd name="connsiteY14" fmla="*/ 3002054 h 3049679"/>
              <a:gd name="connsiteX15" fmla="*/ 2276475 w 9515475"/>
              <a:gd name="connsiteY15" fmla="*/ 2983004 h 3049679"/>
              <a:gd name="connsiteX16" fmla="*/ 2333625 w 9515475"/>
              <a:gd name="connsiteY16" fmla="*/ 2973479 h 3049679"/>
              <a:gd name="connsiteX17" fmla="*/ 2457450 w 9515475"/>
              <a:gd name="connsiteY17" fmla="*/ 2925854 h 3049679"/>
              <a:gd name="connsiteX18" fmla="*/ 2571750 w 9515475"/>
              <a:gd name="connsiteY18" fmla="*/ 2887754 h 3049679"/>
              <a:gd name="connsiteX19" fmla="*/ 2647950 w 9515475"/>
              <a:gd name="connsiteY19" fmla="*/ 2868704 h 3049679"/>
              <a:gd name="connsiteX20" fmla="*/ 2705100 w 9515475"/>
              <a:gd name="connsiteY20" fmla="*/ 2859179 h 3049679"/>
              <a:gd name="connsiteX21" fmla="*/ 2819400 w 9515475"/>
              <a:gd name="connsiteY21" fmla="*/ 2830604 h 3049679"/>
              <a:gd name="connsiteX22" fmla="*/ 2867025 w 9515475"/>
              <a:gd name="connsiteY22" fmla="*/ 2811554 h 3049679"/>
              <a:gd name="connsiteX23" fmla="*/ 2905125 w 9515475"/>
              <a:gd name="connsiteY23" fmla="*/ 2802029 h 3049679"/>
              <a:gd name="connsiteX24" fmla="*/ 2943225 w 9515475"/>
              <a:gd name="connsiteY24" fmla="*/ 2782979 h 3049679"/>
              <a:gd name="connsiteX25" fmla="*/ 2981325 w 9515475"/>
              <a:gd name="connsiteY25" fmla="*/ 2773454 h 3049679"/>
              <a:gd name="connsiteX26" fmla="*/ 3009900 w 9515475"/>
              <a:gd name="connsiteY26" fmla="*/ 2763929 h 3049679"/>
              <a:gd name="connsiteX27" fmla="*/ 3048000 w 9515475"/>
              <a:gd name="connsiteY27" fmla="*/ 2754404 h 3049679"/>
              <a:gd name="connsiteX28" fmla="*/ 3248025 w 9515475"/>
              <a:gd name="connsiteY28" fmla="*/ 2687729 h 3049679"/>
              <a:gd name="connsiteX29" fmla="*/ 3295650 w 9515475"/>
              <a:gd name="connsiteY29" fmla="*/ 2659154 h 3049679"/>
              <a:gd name="connsiteX30" fmla="*/ 3362325 w 9515475"/>
              <a:gd name="connsiteY30" fmla="*/ 2630579 h 3049679"/>
              <a:gd name="connsiteX31" fmla="*/ 3429000 w 9515475"/>
              <a:gd name="connsiteY31" fmla="*/ 2592479 h 3049679"/>
              <a:gd name="connsiteX32" fmla="*/ 3457575 w 9515475"/>
              <a:gd name="connsiteY32" fmla="*/ 2582954 h 3049679"/>
              <a:gd name="connsiteX33" fmla="*/ 3495675 w 9515475"/>
              <a:gd name="connsiteY33" fmla="*/ 2563904 h 3049679"/>
              <a:gd name="connsiteX34" fmla="*/ 3524250 w 9515475"/>
              <a:gd name="connsiteY34" fmla="*/ 2554379 h 3049679"/>
              <a:gd name="connsiteX35" fmla="*/ 3600450 w 9515475"/>
              <a:gd name="connsiteY35" fmla="*/ 2525804 h 3049679"/>
              <a:gd name="connsiteX36" fmla="*/ 3714750 w 9515475"/>
              <a:gd name="connsiteY36" fmla="*/ 2487704 h 3049679"/>
              <a:gd name="connsiteX37" fmla="*/ 3857625 w 9515475"/>
              <a:gd name="connsiteY37" fmla="*/ 2421029 h 3049679"/>
              <a:gd name="connsiteX38" fmla="*/ 3924300 w 9515475"/>
              <a:gd name="connsiteY38" fmla="*/ 2392454 h 3049679"/>
              <a:gd name="connsiteX39" fmla="*/ 3971925 w 9515475"/>
              <a:gd name="connsiteY39" fmla="*/ 2363879 h 3049679"/>
              <a:gd name="connsiteX40" fmla="*/ 4048125 w 9515475"/>
              <a:gd name="connsiteY40" fmla="*/ 2344829 h 3049679"/>
              <a:gd name="connsiteX41" fmla="*/ 4238625 w 9515475"/>
              <a:gd name="connsiteY41" fmla="*/ 2278154 h 3049679"/>
              <a:gd name="connsiteX42" fmla="*/ 4305300 w 9515475"/>
              <a:gd name="connsiteY42" fmla="*/ 2240054 h 3049679"/>
              <a:gd name="connsiteX43" fmla="*/ 4371975 w 9515475"/>
              <a:gd name="connsiteY43" fmla="*/ 2192429 h 3049679"/>
              <a:gd name="connsiteX44" fmla="*/ 4419600 w 9515475"/>
              <a:gd name="connsiteY44" fmla="*/ 2173379 h 3049679"/>
              <a:gd name="connsiteX45" fmla="*/ 4486275 w 9515475"/>
              <a:gd name="connsiteY45" fmla="*/ 2135279 h 3049679"/>
              <a:gd name="connsiteX46" fmla="*/ 4533900 w 9515475"/>
              <a:gd name="connsiteY46" fmla="*/ 2116229 h 3049679"/>
              <a:gd name="connsiteX47" fmla="*/ 4619625 w 9515475"/>
              <a:gd name="connsiteY47" fmla="*/ 2078129 h 3049679"/>
              <a:gd name="connsiteX48" fmla="*/ 4648200 w 9515475"/>
              <a:gd name="connsiteY48" fmla="*/ 2059079 h 3049679"/>
              <a:gd name="connsiteX49" fmla="*/ 4686300 w 9515475"/>
              <a:gd name="connsiteY49" fmla="*/ 2040029 h 3049679"/>
              <a:gd name="connsiteX50" fmla="*/ 4724400 w 9515475"/>
              <a:gd name="connsiteY50" fmla="*/ 2001929 h 3049679"/>
              <a:gd name="connsiteX51" fmla="*/ 4857750 w 9515475"/>
              <a:gd name="connsiteY51" fmla="*/ 1906679 h 3049679"/>
              <a:gd name="connsiteX52" fmla="*/ 4914900 w 9515475"/>
              <a:gd name="connsiteY52" fmla="*/ 1868579 h 3049679"/>
              <a:gd name="connsiteX53" fmla="*/ 5038725 w 9515475"/>
              <a:gd name="connsiteY53" fmla="*/ 1801904 h 3049679"/>
              <a:gd name="connsiteX54" fmla="*/ 5076825 w 9515475"/>
              <a:gd name="connsiteY54" fmla="*/ 1792379 h 3049679"/>
              <a:gd name="connsiteX55" fmla="*/ 5114925 w 9515475"/>
              <a:gd name="connsiteY55" fmla="*/ 1763804 h 3049679"/>
              <a:gd name="connsiteX56" fmla="*/ 5162550 w 9515475"/>
              <a:gd name="connsiteY56" fmla="*/ 1754279 h 3049679"/>
              <a:gd name="connsiteX57" fmla="*/ 5276850 w 9515475"/>
              <a:gd name="connsiteY57" fmla="*/ 1716179 h 3049679"/>
              <a:gd name="connsiteX58" fmla="*/ 5334000 w 9515475"/>
              <a:gd name="connsiteY58" fmla="*/ 1697129 h 3049679"/>
              <a:gd name="connsiteX59" fmla="*/ 5467350 w 9515475"/>
              <a:gd name="connsiteY59" fmla="*/ 1659029 h 3049679"/>
              <a:gd name="connsiteX60" fmla="*/ 5505450 w 9515475"/>
              <a:gd name="connsiteY60" fmla="*/ 1639979 h 3049679"/>
              <a:gd name="connsiteX61" fmla="*/ 5562600 w 9515475"/>
              <a:gd name="connsiteY61" fmla="*/ 1620929 h 3049679"/>
              <a:gd name="connsiteX62" fmla="*/ 5695950 w 9515475"/>
              <a:gd name="connsiteY62" fmla="*/ 1601879 h 3049679"/>
              <a:gd name="connsiteX63" fmla="*/ 5829300 w 9515475"/>
              <a:gd name="connsiteY63" fmla="*/ 1573304 h 3049679"/>
              <a:gd name="connsiteX64" fmla="*/ 5876925 w 9515475"/>
              <a:gd name="connsiteY64" fmla="*/ 1554254 h 3049679"/>
              <a:gd name="connsiteX65" fmla="*/ 5915025 w 9515475"/>
              <a:gd name="connsiteY65" fmla="*/ 1544729 h 3049679"/>
              <a:gd name="connsiteX66" fmla="*/ 5953125 w 9515475"/>
              <a:gd name="connsiteY66" fmla="*/ 1525679 h 3049679"/>
              <a:gd name="connsiteX67" fmla="*/ 6000750 w 9515475"/>
              <a:gd name="connsiteY67" fmla="*/ 1506629 h 3049679"/>
              <a:gd name="connsiteX68" fmla="*/ 6038850 w 9515475"/>
              <a:gd name="connsiteY68" fmla="*/ 1478054 h 3049679"/>
              <a:gd name="connsiteX69" fmla="*/ 6172200 w 9515475"/>
              <a:gd name="connsiteY69" fmla="*/ 1401854 h 3049679"/>
              <a:gd name="connsiteX70" fmla="*/ 6248400 w 9515475"/>
              <a:gd name="connsiteY70" fmla="*/ 1363754 h 3049679"/>
              <a:gd name="connsiteX71" fmla="*/ 6334125 w 9515475"/>
              <a:gd name="connsiteY71" fmla="*/ 1325654 h 3049679"/>
              <a:gd name="connsiteX72" fmla="*/ 6400800 w 9515475"/>
              <a:gd name="connsiteY72" fmla="*/ 1287554 h 3049679"/>
              <a:gd name="connsiteX73" fmla="*/ 6600825 w 9515475"/>
              <a:gd name="connsiteY73" fmla="*/ 1192304 h 3049679"/>
              <a:gd name="connsiteX74" fmla="*/ 6734175 w 9515475"/>
              <a:gd name="connsiteY74" fmla="*/ 1125629 h 3049679"/>
              <a:gd name="connsiteX75" fmla="*/ 6838950 w 9515475"/>
              <a:gd name="connsiteY75" fmla="*/ 1078004 h 3049679"/>
              <a:gd name="connsiteX76" fmla="*/ 6943725 w 9515475"/>
              <a:gd name="connsiteY76" fmla="*/ 1020854 h 3049679"/>
              <a:gd name="connsiteX77" fmla="*/ 7010400 w 9515475"/>
              <a:gd name="connsiteY77" fmla="*/ 1001804 h 3049679"/>
              <a:gd name="connsiteX78" fmla="*/ 7086600 w 9515475"/>
              <a:gd name="connsiteY78" fmla="*/ 954179 h 3049679"/>
              <a:gd name="connsiteX79" fmla="*/ 7134225 w 9515475"/>
              <a:gd name="connsiteY79" fmla="*/ 944654 h 3049679"/>
              <a:gd name="connsiteX80" fmla="*/ 7267575 w 9515475"/>
              <a:gd name="connsiteY80" fmla="*/ 887504 h 3049679"/>
              <a:gd name="connsiteX81" fmla="*/ 7324725 w 9515475"/>
              <a:gd name="connsiteY81" fmla="*/ 858929 h 3049679"/>
              <a:gd name="connsiteX82" fmla="*/ 7362825 w 9515475"/>
              <a:gd name="connsiteY82" fmla="*/ 839879 h 3049679"/>
              <a:gd name="connsiteX83" fmla="*/ 7439025 w 9515475"/>
              <a:gd name="connsiteY83" fmla="*/ 820829 h 3049679"/>
              <a:gd name="connsiteX84" fmla="*/ 7477125 w 9515475"/>
              <a:gd name="connsiteY84" fmla="*/ 801779 h 3049679"/>
              <a:gd name="connsiteX85" fmla="*/ 7505700 w 9515475"/>
              <a:gd name="connsiteY85" fmla="*/ 792254 h 3049679"/>
              <a:gd name="connsiteX86" fmla="*/ 7553325 w 9515475"/>
              <a:gd name="connsiteY86" fmla="*/ 763679 h 3049679"/>
              <a:gd name="connsiteX87" fmla="*/ 7610475 w 9515475"/>
              <a:gd name="connsiteY87" fmla="*/ 735104 h 3049679"/>
              <a:gd name="connsiteX88" fmla="*/ 7658100 w 9515475"/>
              <a:gd name="connsiteY88" fmla="*/ 706529 h 3049679"/>
              <a:gd name="connsiteX89" fmla="*/ 7686675 w 9515475"/>
              <a:gd name="connsiteY89" fmla="*/ 687479 h 3049679"/>
              <a:gd name="connsiteX90" fmla="*/ 7734300 w 9515475"/>
              <a:gd name="connsiteY90" fmla="*/ 677954 h 3049679"/>
              <a:gd name="connsiteX91" fmla="*/ 7829550 w 9515475"/>
              <a:gd name="connsiteY91" fmla="*/ 630329 h 3049679"/>
              <a:gd name="connsiteX92" fmla="*/ 7896225 w 9515475"/>
              <a:gd name="connsiteY92" fmla="*/ 611279 h 3049679"/>
              <a:gd name="connsiteX93" fmla="*/ 7934325 w 9515475"/>
              <a:gd name="connsiteY93" fmla="*/ 592229 h 3049679"/>
              <a:gd name="connsiteX94" fmla="*/ 8039100 w 9515475"/>
              <a:gd name="connsiteY94" fmla="*/ 563654 h 3049679"/>
              <a:gd name="connsiteX95" fmla="*/ 8162925 w 9515475"/>
              <a:gd name="connsiteY95" fmla="*/ 506504 h 3049679"/>
              <a:gd name="connsiteX96" fmla="*/ 8248650 w 9515475"/>
              <a:gd name="connsiteY96" fmla="*/ 477929 h 3049679"/>
              <a:gd name="connsiteX97" fmla="*/ 8296275 w 9515475"/>
              <a:gd name="connsiteY97" fmla="*/ 458879 h 3049679"/>
              <a:gd name="connsiteX98" fmla="*/ 8362950 w 9515475"/>
              <a:gd name="connsiteY98" fmla="*/ 449354 h 3049679"/>
              <a:gd name="connsiteX99" fmla="*/ 8429625 w 9515475"/>
              <a:gd name="connsiteY99" fmla="*/ 420779 h 3049679"/>
              <a:gd name="connsiteX100" fmla="*/ 8543925 w 9515475"/>
              <a:gd name="connsiteY100" fmla="*/ 373154 h 3049679"/>
              <a:gd name="connsiteX101" fmla="*/ 8610600 w 9515475"/>
              <a:gd name="connsiteY101" fmla="*/ 354104 h 3049679"/>
              <a:gd name="connsiteX102" fmla="*/ 8686800 w 9515475"/>
              <a:gd name="connsiteY102" fmla="*/ 325529 h 3049679"/>
              <a:gd name="connsiteX103" fmla="*/ 8743950 w 9515475"/>
              <a:gd name="connsiteY103" fmla="*/ 316004 h 3049679"/>
              <a:gd name="connsiteX104" fmla="*/ 8782050 w 9515475"/>
              <a:gd name="connsiteY104" fmla="*/ 296954 h 3049679"/>
              <a:gd name="connsiteX105" fmla="*/ 8839200 w 9515475"/>
              <a:gd name="connsiteY105" fmla="*/ 277904 h 3049679"/>
              <a:gd name="connsiteX106" fmla="*/ 8867775 w 9515475"/>
              <a:gd name="connsiteY106" fmla="*/ 268379 h 3049679"/>
              <a:gd name="connsiteX107" fmla="*/ 8915400 w 9515475"/>
              <a:gd name="connsiteY107" fmla="*/ 249329 h 3049679"/>
              <a:gd name="connsiteX108" fmla="*/ 9048750 w 9515475"/>
              <a:gd name="connsiteY108" fmla="*/ 220754 h 3049679"/>
              <a:gd name="connsiteX109" fmla="*/ 9134475 w 9515475"/>
              <a:gd name="connsiteY109" fmla="*/ 182654 h 3049679"/>
              <a:gd name="connsiteX110" fmla="*/ 9172575 w 9515475"/>
              <a:gd name="connsiteY110" fmla="*/ 173129 h 3049679"/>
              <a:gd name="connsiteX111" fmla="*/ 9201150 w 9515475"/>
              <a:gd name="connsiteY111" fmla="*/ 163604 h 3049679"/>
              <a:gd name="connsiteX112" fmla="*/ 9239250 w 9515475"/>
              <a:gd name="connsiteY112" fmla="*/ 154079 h 3049679"/>
              <a:gd name="connsiteX113" fmla="*/ 9410700 w 9515475"/>
              <a:gd name="connsiteY113" fmla="*/ 1679 h 3049679"/>
              <a:gd name="connsiteX114" fmla="*/ 9372600 w 9515475"/>
              <a:gd name="connsiteY114" fmla="*/ 125504 h 3049679"/>
              <a:gd name="connsiteX115" fmla="*/ 9401175 w 9515475"/>
              <a:gd name="connsiteY115" fmla="*/ 115979 h 3049679"/>
              <a:gd name="connsiteX116" fmla="*/ 9439275 w 9515475"/>
              <a:gd name="connsiteY116" fmla="*/ 106454 h 3049679"/>
              <a:gd name="connsiteX117" fmla="*/ 9477375 w 9515475"/>
              <a:gd name="connsiteY117" fmla="*/ 87404 h 3049679"/>
              <a:gd name="connsiteX118" fmla="*/ 9515475 w 9515475"/>
              <a:gd name="connsiteY118" fmla="*/ 77879 h 3049679"/>
              <a:gd name="connsiteX0" fmla="*/ 0 w 9515475"/>
              <a:gd name="connsiteY0" fmla="*/ 2973479 h 3049679"/>
              <a:gd name="connsiteX1" fmla="*/ 171450 w 9515475"/>
              <a:gd name="connsiteY1" fmla="*/ 2954429 h 3049679"/>
              <a:gd name="connsiteX2" fmla="*/ 400050 w 9515475"/>
              <a:gd name="connsiteY2" fmla="*/ 2944904 h 3049679"/>
              <a:gd name="connsiteX3" fmla="*/ 695325 w 9515475"/>
              <a:gd name="connsiteY3" fmla="*/ 2954429 h 3049679"/>
              <a:gd name="connsiteX4" fmla="*/ 800100 w 9515475"/>
              <a:gd name="connsiteY4" fmla="*/ 2973479 h 3049679"/>
              <a:gd name="connsiteX5" fmla="*/ 933450 w 9515475"/>
              <a:gd name="connsiteY5" fmla="*/ 2983004 h 3049679"/>
              <a:gd name="connsiteX6" fmla="*/ 1028700 w 9515475"/>
              <a:gd name="connsiteY6" fmla="*/ 3002054 h 3049679"/>
              <a:gd name="connsiteX7" fmla="*/ 1066800 w 9515475"/>
              <a:gd name="connsiteY7" fmla="*/ 3011579 h 3049679"/>
              <a:gd name="connsiteX8" fmla="*/ 1190625 w 9515475"/>
              <a:gd name="connsiteY8" fmla="*/ 3021104 h 3049679"/>
              <a:gd name="connsiteX9" fmla="*/ 1333500 w 9515475"/>
              <a:gd name="connsiteY9" fmla="*/ 3040154 h 3049679"/>
              <a:gd name="connsiteX10" fmla="*/ 1409700 w 9515475"/>
              <a:gd name="connsiteY10" fmla="*/ 3049679 h 3049679"/>
              <a:gd name="connsiteX11" fmla="*/ 2019300 w 9515475"/>
              <a:gd name="connsiteY11" fmla="*/ 3040154 h 3049679"/>
              <a:gd name="connsiteX12" fmla="*/ 2076450 w 9515475"/>
              <a:gd name="connsiteY12" fmla="*/ 3021104 h 3049679"/>
              <a:gd name="connsiteX13" fmla="*/ 2124075 w 9515475"/>
              <a:gd name="connsiteY13" fmla="*/ 3011579 h 3049679"/>
              <a:gd name="connsiteX14" fmla="*/ 2200275 w 9515475"/>
              <a:gd name="connsiteY14" fmla="*/ 3002054 h 3049679"/>
              <a:gd name="connsiteX15" fmla="*/ 2276475 w 9515475"/>
              <a:gd name="connsiteY15" fmla="*/ 2983004 h 3049679"/>
              <a:gd name="connsiteX16" fmla="*/ 2333625 w 9515475"/>
              <a:gd name="connsiteY16" fmla="*/ 2973479 h 3049679"/>
              <a:gd name="connsiteX17" fmla="*/ 2457450 w 9515475"/>
              <a:gd name="connsiteY17" fmla="*/ 2925854 h 3049679"/>
              <a:gd name="connsiteX18" fmla="*/ 2571750 w 9515475"/>
              <a:gd name="connsiteY18" fmla="*/ 2887754 h 3049679"/>
              <a:gd name="connsiteX19" fmla="*/ 2647950 w 9515475"/>
              <a:gd name="connsiteY19" fmla="*/ 2868704 h 3049679"/>
              <a:gd name="connsiteX20" fmla="*/ 2705100 w 9515475"/>
              <a:gd name="connsiteY20" fmla="*/ 2859179 h 3049679"/>
              <a:gd name="connsiteX21" fmla="*/ 2819400 w 9515475"/>
              <a:gd name="connsiteY21" fmla="*/ 2830604 h 3049679"/>
              <a:gd name="connsiteX22" fmla="*/ 2867025 w 9515475"/>
              <a:gd name="connsiteY22" fmla="*/ 2811554 h 3049679"/>
              <a:gd name="connsiteX23" fmla="*/ 2905125 w 9515475"/>
              <a:gd name="connsiteY23" fmla="*/ 2802029 h 3049679"/>
              <a:gd name="connsiteX24" fmla="*/ 2943225 w 9515475"/>
              <a:gd name="connsiteY24" fmla="*/ 2782979 h 3049679"/>
              <a:gd name="connsiteX25" fmla="*/ 2981325 w 9515475"/>
              <a:gd name="connsiteY25" fmla="*/ 2773454 h 3049679"/>
              <a:gd name="connsiteX26" fmla="*/ 3009900 w 9515475"/>
              <a:gd name="connsiteY26" fmla="*/ 2763929 h 3049679"/>
              <a:gd name="connsiteX27" fmla="*/ 3048000 w 9515475"/>
              <a:gd name="connsiteY27" fmla="*/ 2754404 h 3049679"/>
              <a:gd name="connsiteX28" fmla="*/ 3248025 w 9515475"/>
              <a:gd name="connsiteY28" fmla="*/ 2687729 h 3049679"/>
              <a:gd name="connsiteX29" fmla="*/ 3295650 w 9515475"/>
              <a:gd name="connsiteY29" fmla="*/ 2659154 h 3049679"/>
              <a:gd name="connsiteX30" fmla="*/ 3362325 w 9515475"/>
              <a:gd name="connsiteY30" fmla="*/ 2630579 h 3049679"/>
              <a:gd name="connsiteX31" fmla="*/ 3429000 w 9515475"/>
              <a:gd name="connsiteY31" fmla="*/ 2592479 h 3049679"/>
              <a:gd name="connsiteX32" fmla="*/ 3457575 w 9515475"/>
              <a:gd name="connsiteY32" fmla="*/ 2582954 h 3049679"/>
              <a:gd name="connsiteX33" fmla="*/ 3495675 w 9515475"/>
              <a:gd name="connsiteY33" fmla="*/ 2563904 h 3049679"/>
              <a:gd name="connsiteX34" fmla="*/ 3524250 w 9515475"/>
              <a:gd name="connsiteY34" fmla="*/ 2554379 h 3049679"/>
              <a:gd name="connsiteX35" fmla="*/ 3600450 w 9515475"/>
              <a:gd name="connsiteY35" fmla="*/ 2525804 h 3049679"/>
              <a:gd name="connsiteX36" fmla="*/ 3714750 w 9515475"/>
              <a:gd name="connsiteY36" fmla="*/ 2487704 h 3049679"/>
              <a:gd name="connsiteX37" fmla="*/ 3857625 w 9515475"/>
              <a:gd name="connsiteY37" fmla="*/ 2421029 h 3049679"/>
              <a:gd name="connsiteX38" fmla="*/ 3924300 w 9515475"/>
              <a:gd name="connsiteY38" fmla="*/ 2392454 h 3049679"/>
              <a:gd name="connsiteX39" fmla="*/ 3971925 w 9515475"/>
              <a:gd name="connsiteY39" fmla="*/ 2363879 h 3049679"/>
              <a:gd name="connsiteX40" fmla="*/ 4048125 w 9515475"/>
              <a:gd name="connsiteY40" fmla="*/ 2344829 h 3049679"/>
              <a:gd name="connsiteX41" fmla="*/ 4238625 w 9515475"/>
              <a:gd name="connsiteY41" fmla="*/ 2278154 h 3049679"/>
              <a:gd name="connsiteX42" fmla="*/ 4305300 w 9515475"/>
              <a:gd name="connsiteY42" fmla="*/ 2240054 h 3049679"/>
              <a:gd name="connsiteX43" fmla="*/ 4371975 w 9515475"/>
              <a:gd name="connsiteY43" fmla="*/ 2192429 h 3049679"/>
              <a:gd name="connsiteX44" fmla="*/ 4419600 w 9515475"/>
              <a:gd name="connsiteY44" fmla="*/ 2173379 h 3049679"/>
              <a:gd name="connsiteX45" fmla="*/ 4486275 w 9515475"/>
              <a:gd name="connsiteY45" fmla="*/ 2135279 h 3049679"/>
              <a:gd name="connsiteX46" fmla="*/ 4533900 w 9515475"/>
              <a:gd name="connsiteY46" fmla="*/ 2116229 h 3049679"/>
              <a:gd name="connsiteX47" fmla="*/ 4619625 w 9515475"/>
              <a:gd name="connsiteY47" fmla="*/ 2078129 h 3049679"/>
              <a:gd name="connsiteX48" fmla="*/ 4648200 w 9515475"/>
              <a:gd name="connsiteY48" fmla="*/ 2059079 h 3049679"/>
              <a:gd name="connsiteX49" fmla="*/ 4686300 w 9515475"/>
              <a:gd name="connsiteY49" fmla="*/ 2040029 h 3049679"/>
              <a:gd name="connsiteX50" fmla="*/ 4724400 w 9515475"/>
              <a:gd name="connsiteY50" fmla="*/ 2001929 h 3049679"/>
              <a:gd name="connsiteX51" fmla="*/ 4857750 w 9515475"/>
              <a:gd name="connsiteY51" fmla="*/ 1906679 h 3049679"/>
              <a:gd name="connsiteX52" fmla="*/ 4914900 w 9515475"/>
              <a:gd name="connsiteY52" fmla="*/ 1868579 h 3049679"/>
              <a:gd name="connsiteX53" fmla="*/ 5038725 w 9515475"/>
              <a:gd name="connsiteY53" fmla="*/ 1801904 h 3049679"/>
              <a:gd name="connsiteX54" fmla="*/ 5076825 w 9515475"/>
              <a:gd name="connsiteY54" fmla="*/ 1792379 h 3049679"/>
              <a:gd name="connsiteX55" fmla="*/ 5114925 w 9515475"/>
              <a:gd name="connsiteY55" fmla="*/ 1763804 h 3049679"/>
              <a:gd name="connsiteX56" fmla="*/ 5162550 w 9515475"/>
              <a:gd name="connsiteY56" fmla="*/ 1754279 h 3049679"/>
              <a:gd name="connsiteX57" fmla="*/ 5276850 w 9515475"/>
              <a:gd name="connsiteY57" fmla="*/ 1716179 h 3049679"/>
              <a:gd name="connsiteX58" fmla="*/ 5334000 w 9515475"/>
              <a:gd name="connsiteY58" fmla="*/ 1697129 h 3049679"/>
              <a:gd name="connsiteX59" fmla="*/ 5467350 w 9515475"/>
              <a:gd name="connsiteY59" fmla="*/ 1659029 h 3049679"/>
              <a:gd name="connsiteX60" fmla="*/ 5505450 w 9515475"/>
              <a:gd name="connsiteY60" fmla="*/ 1639979 h 3049679"/>
              <a:gd name="connsiteX61" fmla="*/ 5562600 w 9515475"/>
              <a:gd name="connsiteY61" fmla="*/ 1620929 h 3049679"/>
              <a:gd name="connsiteX62" fmla="*/ 5695950 w 9515475"/>
              <a:gd name="connsiteY62" fmla="*/ 1601879 h 3049679"/>
              <a:gd name="connsiteX63" fmla="*/ 5829300 w 9515475"/>
              <a:gd name="connsiteY63" fmla="*/ 1573304 h 3049679"/>
              <a:gd name="connsiteX64" fmla="*/ 5876925 w 9515475"/>
              <a:gd name="connsiteY64" fmla="*/ 1554254 h 3049679"/>
              <a:gd name="connsiteX65" fmla="*/ 5915025 w 9515475"/>
              <a:gd name="connsiteY65" fmla="*/ 1544729 h 3049679"/>
              <a:gd name="connsiteX66" fmla="*/ 5953125 w 9515475"/>
              <a:gd name="connsiteY66" fmla="*/ 1525679 h 3049679"/>
              <a:gd name="connsiteX67" fmla="*/ 6000750 w 9515475"/>
              <a:gd name="connsiteY67" fmla="*/ 1506629 h 3049679"/>
              <a:gd name="connsiteX68" fmla="*/ 6038850 w 9515475"/>
              <a:gd name="connsiteY68" fmla="*/ 1478054 h 3049679"/>
              <a:gd name="connsiteX69" fmla="*/ 6172200 w 9515475"/>
              <a:gd name="connsiteY69" fmla="*/ 1401854 h 3049679"/>
              <a:gd name="connsiteX70" fmla="*/ 6248400 w 9515475"/>
              <a:gd name="connsiteY70" fmla="*/ 1363754 h 3049679"/>
              <a:gd name="connsiteX71" fmla="*/ 6334125 w 9515475"/>
              <a:gd name="connsiteY71" fmla="*/ 1325654 h 3049679"/>
              <a:gd name="connsiteX72" fmla="*/ 6400800 w 9515475"/>
              <a:gd name="connsiteY72" fmla="*/ 1287554 h 3049679"/>
              <a:gd name="connsiteX73" fmla="*/ 6600825 w 9515475"/>
              <a:gd name="connsiteY73" fmla="*/ 1192304 h 3049679"/>
              <a:gd name="connsiteX74" fmla="*/ 6734175 w 9515475"/>
              <a:gd name="connsiteY74" fmla="*/ 1125629 h 3049679"/>
              <a:gd name="connsiteX75" fmla="*/ 6838950 w 9515475"/>
              <a:gd name="connsiteY75" fmla="*/ 1078004 h 3049679"/>
              <a:gd name="connsiteX76" fmla="*/ 6943725 w 9515475"/>
              <a:gd name="connsiteY76" fmla="*/ 1020854 h 3049679"/>
              <a:gd name="connsiteX77" fmla="*/ 7010400 w 9515475"/>
              <a:gd name="connsiteY77" fmla="*/ 1001804 h 3049679"/>
              <a:gd name="connsiteX78" fmla="*/ 7086600 w 9515475"/>
              <a:gd name="connsiteY78" fmla="*/ 954179 h 3049679"/>
              <a:gd name="connsiteX79" fmla="*/ 7134225 w 9515475"/>
              <a:gd name="connsiteY79" fmla="*/ 944654 h 3049679"/>
              <a:gd name="connsiteX80" fmla="*/ 7267575 w 9515475"/>
              <a:gd name="connsiteY80" fmla="*/ 887504 h 3049679"/>
              <a:gd name="connsiteX81" fmla="*/ 7324725 w 9515475"/>
              <a:gd name="connsiteY81" fmla="*/ 858929 h 3049679"/>
              <a:gd name="connsiteX82" fmla="*/ 7362825 w 9515475"/>
              <a:gd name="connsiteY82" fmla="*/ 839879 h 3049679"/>
              <a:gd name="connsiteX83" fmla="*/ 7439025 w 9515475"/>
              <a:gd name="connsiteY83" fmla="*/ 820829 h 3049679"/>
              <a:gd name="connsiteX84" fmla="*/ 7477125 w 9515475"/>
              <a:gd name="connsiteY84" fmla="*/ 801779 h 3049679"/>
              <a:gd name="connsiteX85" fmla="*/ 7505700 w 9515475"/>
              <a:gd name="connsiteY85" fmla="*/ 792254 h 3049679"/>
              <a:gd name="connsiteX86" fmla="*/ 7553325 w 9515475"/>
              <a:gd name="connsiteY86" fmla="*/ 763679 h 3049679"/>
              <a:gd name="connsiteX87" fmla="*/ 7610475 w 9515475"/>
              <a:gd name="connsiteY87" fmla="*/ 735104 h 3049679"/>
              <a:gd name="connsiteX88" fmla="*/ 7658100 w 9515475"/>
              <a:gd name="connsiteY88" fmla="*/ 706529 h 3049679"/>
              <a:gd name="connsiteX89" fmla="*/ 7686675 w 9515475"/>
              <a:gd name="connsiteY89" fmla="*/ 687479 h 3049679"/>
              <a:gd name="connsiteX90" fmla="*/ 7734300 w 9515475"/>
              <a:gd name="connsiteY90" fmla="*/ 677954 h 3049679"/>
              <a:gd name="connsiteX91" fmla="*/ 7829550 w 9515475"/>
              <a:gd name="connsiteY91" fmla="*/ 630329 h 3049679"/>
              <a:gd name="connsiteX92" fmla="*/ 7896225 w 9515475"/>
              <a:gd name="connsiteY92" fmla="*/ 611279 h 3049679"/>
              <a:gd name="connsiteX93" fmla="*/ 7934325 w 9515475"/>
              <a:gd name="connsiteY93" fmla="*/ 592229 h 3049679"/>
              <a:gd name="connsiteX94" fmla="*/ 8039100 w 9515475"/>
              <a:gd name="connsiteY94" fmla="*/ 563654 h 3049679"/>
              <a:gd name="connsiteX95" fmla="*/ 8162925 w 9515475"/>
              <a:gd name="connsiteY95" fmla="*/ 506504 h 3049679"/>
              <a:gd name="connsiteX96" fmla="*/ 8248650 w 9515475"/>
              <a:gd name="connsiteY96" fmla="*/ 477929 h 3049679"/>
              <a:gd name="connsiteX97" fmla="*/ 8296275 w 9515475"/>
              <a:gd name="connsiteY97" fmla="*/ 458879 h 3049679"/>
              <a:gd name="connsiteX98" fmla="*/ 8362950 w 9515475"/>
              <a:gd name="connsiteY98" fmla="*/ 449354 h 3049679"/>
              <a:gd name="connsiteX99" fmla="*/ 8429625 w 9515475"/>
              <a:gd name="connsiteY99" fmla="*/ 420779 h 3049679"/>
              <a:gd name="connsiteX100" fmla="*/ 8543925 w 9515475"/>
              <a:gd name="connsiteY100" fmla="*/ 373154 h 3049679"/>
              <a:gd name="connsiteX101" fmla="*/ 8610600 w 9515475"/>
              <a:gd name="connsiteY101" fmla="*/ 354104 h 3049679"/>
              <a:gd name="connsiteX102" fmla="*/ 8686800 w 9515475"/>
              <a:gd name="connsiteY102" fmla="*/ 325529 h 3049679"/>
              <a:gd name="connsiteX103" fmla="*/ 8743950 w 9515475"/>
              <a:gd name="connsiteY103" fmla="*/ 316004 h 3049679"/>
              <a:gd name="connsiteX104" fmla="*/ 8782050 w 9515475"/>
              <a:gd name="connsiteY104" fmla="*/ 296954 h 3049679"/>
              <a:gd name="connsiteX105" fmla="*/ 8839200 w 9515475"/>
              <a:gd name="connsiteY105" fmla="*/ 277904 h 3049679"/>
              <a:gd name="connsiteX106" fmla="*/ 8867775 w 9515475"/>
              <a:gd name="connsiteY106" fmla="*/ 268379 h 3049679"/>
              <a:gd name="connsiteX107" fmla="*/ 8915400 w 9515475"/>
              <a:gd name="connsiteY107" fmla="*/ 249329 h 3049679"/>
              <a:gd name="connsiteX108" fmla="*/ 9048750 w 9515475"/>
              <a:gd name="connsiteY108" fmla="*/ 220754 h 3049679"/>
              <a:gd name="connsiteX109" fmla="*/ 9134475 w 9515475"/>
              <a:gd name="connsiteY109" fmla="*/ 182654 h 3049679"/>
              <a:gd name="connsiteX110" fmla="*/ 9172575 w 9515475"/>
              <a:gd name="connsiteY110" fmla="*/ 173129 h 3049679"/>
              <a:gd name="connsiteX111" fmla="*/ 9201150 w 9515475"/>
              <a:gd name="connsiteY111" fmla="*/ 163604 h 3049679"/>
              <a:gd name="connsiteX112" fmla="*/ 9239250 w 9515475"/>
              <a:gd name="connsiteY112" fmla="*/ 154079 h 3049679"/>
              <a:gd name="connsiteX113" fmla="*/ 9410700 w 9515475"/>
              <a:gd name="connsiteY113" fmla="*/ 1679 h 3049679"/>
              <a:gd name="connsiteX114" fmla="*/ 9372600 w 9515475"/>
              <a:gd name="connsiteY114" fmla="*/ 125504 h 3049679"/>
              <a:gd name="connsiteX115" fmla="*/ 9401175 w 9515475"/>
              <a:gd name="connsiteY115" fmla="*/ 115979 h 3049679"/>
              <a:gd name="connsiteX116" fmla="*/ 9477375 w 9515475"/>
              <a:gd name="connsiteY116" fmla="*/ 87404 h 3049679"/>
              <a:gd name="connsiteX117" fmla="*/ 9515475 w 9515475"/>
              <a:gd name="connsiteY117" fmla="*/ 77879 h 3049679"/>
              <a:gd name="connsiteX0" fmla="*/ 0 w 9515475"/>
              <a:gd name="connsiteY0" fmla="*/ 2973424 h 3049624"/>
              <a:gd name="connsiteX1" fmla="*/ 171450 w 9515475"/>
              <a:gd name="connsiteY1" fmla="*/ 2954374 h 3049624"/>
              <a:gd name="connsiteX2" fmla="*/ 400050 w 9515475"/>
              <a:gd name="connsiteY2" fmla="*/ 2944849 h 3049624"/>
              <a:gd name="connsiteX3" fmla="*/ 695325 w 9515475"/>
              <a:gd name="connsiteY3" fmla="*/ 2954374 h 3049624"/>
              <a:gd name="connsiteX4" fmla="*/ 800100 w 9515475"/>
              <a:gd name="connsiteY4" fmla="*/ 2973424 h 3049624"/>
              <a:gd name="connsiteX5" fmla="*/ 933450 w 9515475"/>
              <a:gd name="connsiteY5" fmla="*/ 2982949 h 3049624"/>
              <a:gd name="connsiteX6" fmla="*/ 1028700 w 9515475"/>
              <a:gd name="connsiteY6" fmla="*/ 3001999 h 3049624"/>
              <a:gd name="connsiteX7" fmla="*/ 1066800 w 9515475"/>
              <a:gd name="connsiteY7" fmla="*/ 3011524 h 3049624"/>
              <a:gd name="connsiteX8" fmla="*/ 1190625 w 9515475"/>
              <a:gd name="connsiteY8" fmla="*/ 3021049 h 3049624"/>
              <a:gd name="connsiteX9" fmla="*/ 1333500 w 9515475"/>
              <a:gd name="connsiteY9" fmla="*/ 3040099 h 3049624"/>
              <a:gd name="connsiteX10" fmla="*/ 1409700 w 9515475"/>
              <a:gd name="connsiteY10" fmla="*/ 3049624 h 3049624"/>
              <a:gd name="connsiteX11" fmla="*/ 2019300 w 9515475"/>
              <a:gd name="connsiteY11" fmla="*/ 3040099 h 3049624"/>
              <a:gd name="connsiteX12" fmla="*/ 2076450 w 9515475"/>
              <a:gd name="connsiteY12" fmla="*/ 3021049 h 3049624"/>
              <a:gd name="connsiteX13" fmla="*/ 2124075 w 9515475"/>
              <a:gd name="connsiteY13" fmla="*/ 3011524 h 3049624"/>
              <a:gd name="connsiteX14" fmla="*/ 2200275 w 9515475"/>
              <a:gd name="connsiteY14" fmla="*/ 3001999 h 3049624"/>
              <a:gd name="connsiteX15" fmla="*/ 2276475 w 9515475"/>
              <a:gd name="connsiteY15" fmla="*/ 2982949 h 3049624"/>
              <a:gd name="connsiteX16" fmla="*/ 2333625 w 9515475"/>
              <a:gd name="connsiteY16" fmla="*/ 2973424 h 3049624"/>
              <a:gd name="connsiteX17" fmla="*/ 2457450 w 9515475"/>
              <a:gd name="connsiteY17" fmla="*/ 2925799 h 3049624"/>
              <a:gd name="connsiteX18" fmla="*/ 2571750 w 9515475"/>
              <a:gd name="connsiteY18" fmla="*/ 2887699 h 3049624"/>
              <a:gd name="connsiteX19" fmla="*/ 2647950 w 9515475"/>
              <a:gd name="connsiteY19" fmla="*/ 2868649 h 3049624"/>
              <a:gd name="connsiteX20" fmla="*/ 2705100 w 9515475"/>
              <a:gd name="connsiteY20" fmla="*/ 2859124 h 3049624"/>
              <a:gd name="connsiteX21" fmla="*/ 2819400 w 9515475"/>
              <a:gd name="connsiteY21" fmla="*/ 2830549 h 3049624"/>
              <a:gd name="connsiteX22" fmla="*/ 2867025 w 9515475"/>
              <a:gd name="connsiteY22" fmla="*/ 2811499 h 3049624"/>
              <a:gd name="connsiteX23" fmla="*/ 2905125 w 9515475"/>
              <a:gd name="connsiteY23" fmla="*/ 2801974 h 3049624"/>
              <a:gd name="connsiteX24" fmla="*/ 2943225 w 9515475"/>
              <a:gd name="connsiteY24" fmla="*/ 2782924 h 3049624"/>
              <a:gd name="connsiteX25" fmla="*/ 2981325 w 9515475"/>
              <a:gd name="connsiteY25" fmla="*/ 2773399 h 3049624"/>
              <a:gd name="connsiteX26" fmla="*/ 3009900 w 9515475"/>
              <a:gd name="connsiteY26" fmla="*/ 2763874 h 3049624"/>
              <a:gd name="connsiteX27" fmla="*/ 3048000 w 9515475"/>
              <a:gd name="connsiteY27" fmla="*/ 2754349 h 3049624"/>
              <a:gd name="connsiteX28" fmla="*/ 3248025 w 9515475"/>
              <a:gd name="connsiteY28" fmla="*/ 2687674 h 3049624"/>
              <a:gd name="connsiteX29" fmla="*/ 3295650 w 9515475"/>
              <a:gd name="connsiteY29" fmla="*/ 2659099 h 3049624"/>
              <a:gd name="connsiteX30" fmla="*/ 3362325 w 9515475"/>
              <a:gd name="connsiteY30" fmla="*/ 2630524 h 3049624"/>
              <a:gd name="connsiteX31" fmla="*/ 3429000 w 9515475"/>
              <a:gd name="connsiteY31" fmla="*/ 2592424 h 3049624"/>
              <a:gd name="connsiteX32" fmla="*/ 3457575 w 9515475"/>
              <a:gd name="connsiteY32" fmla="*/ 2582899 h 3049624"/>
              <a:gd name="connsiteX33" fmla="*/ 3495675 w 9515475"/>
              <a:gd name="connsiteY33" fmla="*/ 2563849 h 3049624"/>
              <a:gd name="connsiteX34" fmla="*/ 3524250 w 9515475"/>
              <a:gd name="connsiteY34" fmla="*/ 2554324 h 3049624"/>
              <a:gd name="connsiteX35" fmla="*/ 3600450 w 9515475"/>
              <a:gd name="connsiteY35" fmla="*/ 2525749 h 3049624"/>
              <a:gd name="connsiteX36" fmla="*/ 3714750 w 9515475"/>
              <a:gd name="connsiteY36" fmla="*/ 2487649 h 3049624"/>
              <a:gd name="connsiteX37" fmla="*/ 3857625 w 9515475"/>
              <a:gd name="connsiteY37" fmla="*/ 2420974 h 3049624"/>
              <a:gd name="connsiteX38" fmla="*/ 3924300 w 9515475"/>
              <a:gd name="connsiteY38" fmla="*/ 2392399 h 3049624"/>
              <a:gd name="connsiteX39" fmla="*/ 3971925 w 9515475"/>
              <a:gd name="connsiteY39" fmla="*/ 2363824 h 3049624"/>
              <a:gd name="connsiteX40" fmla="*/ 4048125 w 9515475"/>
              <a:gd name="connsiteY40" fmla="*/ 2344774 h 3049624"/>
              <a:gd name="connsiteX41" fmla="*/ 4238625 w 9515475"/>
              <a:gd name="connsiteY41" fmla="*/ 2278099 h 3049624"/>
              <a:gd name="connsiteX42" fmla="*/ 4305300 w 9515475"/>
              <a:gd name="connsiteY42" fmla="*/ 2239999 h 3049624"/>
              <a:gd name="connsiteX43" fmla="*/ 4371975 w 9515475"/>
              <a:gd name="connsiteY43" fmla="*/ 2192374 h 3049624"/>
              <a:gd name="connsiteX44" fmla="*/ 4419600 w 9515475"/>
              <a:gd name="connsiteY44" fmla="*/ 2173324 h 3049624"/>
              <a:gd name="connsiteX45" fmla="*/ 4486275 w 9515475"/>
              <a:gd name="connsiteY45" fmla="*/ 2135224 h 3049624"/>
              <a:gd name="connsiteX46" fmla="*/ 4533900 w 9515475"/>
              <a:gd name="connsiteY46" fmla="*/ 2116174 h 3049624"/>
              <a:gd name="connsiteX47" fmla="*/ 4619625 w 9515475"/>
              <a:gd name="connsiteY47" fmla="*/ 2078074 h 3049624"/>
              <a:gd name="connsiteX48" fmla="*/ 4648200 w 9515475"/>
              <a:gd name="connsiteY48" fmla="*/ 2059024 h 3049624"/>
              <a:gd name="connsiteX49" fmla="*/ 4686300 w 9515475"/>
              <a:gd name="connsiteY49" fmla="*/ 2039974 h 3049624"/>
              <a:gd name="connsiteX50" fmla="*/ 4724400 w 9515475"/>
              <a:gd name="connsiteY50" fmla="*/ 2001874 h 3049624"/>
              <a:gd name="connsiteX51" fmla="*/ 4857750 w 9515475"/>
              <a:gd name="connsiteY51" fmla="*/ 1906624 h 3049624"/>
              <a:gd name="connsiteX52" fmla="*/ 4914900 w 9515475"/>
              <a:gd name="connsiteY52" fmla="*/ 1868524 h 3049624"/>
              <a:gd name="connsiteX53" fmla="*/ 5038725 w 9515475"/>
              <a:gd name="connsiteY53" fmla="*/ 1801849 h 3049624"/>
              <a:gd name="connsiteX54" fmla="*/ 5076825 w 9515475"/>
              <a:gd name="connsiteY54" fmla="*/ 1792324 h 3049624"/>
              <a:gd name="connsiteX55" fmla="*/ 5114925 w 9515475"/>
              <a:gd name="connsiteY55" fmla="*/ 1763749 h 3049624"/>
              <a:gd name="connsiteX56" fmla="*/ 5162550 w 9515475"/>
              <a:gd name="connsiteY56" fmla="*/ 1754224 h 3049624"/>
              <a:gd name="connsiteX57" fmla="*/ 5276850 w 9515475"/>
              <a:gd name="connsiteY57" fmla="*/ 1716124 h 3049624"/>
              <a:gd name="connsiteX58" fmla="*/ 5334000 w 9515475"/>
              <a:gd name="connsiteY58" fmla="*/ 1697074 h 3049624"/>
              <a:gd name="connsiteX59" fmla="*/ 5467350 w 9515475"/>
              <a:gd name="connsiteY59" fmla="*/ 1658974 h 3049624"/>
              <a:gd name="connsiteX60" fmla="*/ 5505450 w 9515475"/>
              <a:gd name="connsiteY60" fmla="*/ 1639924 h 3049624"/>
              <a:gd name="connsiteX61" fmla="*/ 5562600 w 9515475"/>
              <a:gd name="connsiteY61" fmla="*/ 1620874 h 3049624"/>
              <a:gd name="connsiteX62" fmla="*/ 5695950 w 9515475"/>
              <a:gd name="connsiteY62" fmla="*/ 1601824 h 3049624"/>
              <a:gd name="connsiteX63" fmla="*/ 5829300 w 9515475"/>
              <a:gd name="connsiteY63" fmla="*/ 1573249 h 3049624"/>
              <a:gd name="connsiteX64" fmla="*/ 5876925 w 9515475"/>
              <a:gd name="connsiteY64" fmla="*/ 1554199 h 3049624"/>
              <a:gd name="connsiteX65" fmla="*/ 5915025 w 9515475"/>
              <a:gd name="connsiteY65" fmla="*/ 1544674 h 3049624"/>
              <a:gd name="connsiteX66" fmla="*/ 5953125 w 9515475"/>
              <a:gd name="connsiteY66" fmla="*/ 1525624 h 3049624"/>
              <a:gd name="connsiteX67" fmla="*/ 6000750 w 9515475"/>
              <a:gd name="connsiteY67" fmla="*/ 1506574 h 3049624"/>
              <a:gd name="connsiteX68" fmla="*/ 6038850 w 9515475"/>
              <a:gd name="connsiteY68" fmla="*/ 1477999 h 3049624"/>
              <a:gd name="connsiteX69" fmla="*/ 6172200 w 9515475"/>
              <a:gd name="connsiteY69" fmla="*/ 1401799 h 3049624"/>
              <a:gd name="connsiteX70" fmla="*/ 6248400 w 9515475"/>
              <a:gd name="connsiteY70" fmla="*/ 1363699 h 3049624"/>
              <a:gd name="connsiteX71" fmla="*/ 6334125 w 9515475"/>
              <a:gd name="connsiteY71" fmla="*/ 1325599 h 3049624"/>
              <a:gd name="connsiteX72" fmla="*/ 6400800 w 9515475"/>
              <a:gd name="connsiteY72" fmla="*/ 1287499 h 3049624"/>
              <a:gd name="connsiteX73" fmla="*/ 6600825 w 9515475"/>
              <a:gd name="connsiteY73" fmla="*/ 1192249 h 3049624"/>
              <a:gd name="connsiteX74" fmla="*/ 6734175 w 9515475"/>
              <a:gd name="connsiteY74" fmla="*/ 1125574 h 3049624"/>
              <a:gd name="connsiteX75" fmla="*/ 6838950 w 9515475"/>
              <a:gd name="connsiteY75" fmla="*/ 1077949 h 3049624"/>
              <a:gd name="connsiteX76" fmla="*/ 6943725 w 9515475"/>
              <a:gd name="connsiteY76" fmla="*/ 1020799 h 3049624"/>
              <a:gd name="connsiteX77" fmla="*/ 7010400 w 9515475"/>
              <a:gd name="connsiteY77" fmla="*/ 1001749 h 3049624"/>
              <a:gd name="connsiteX78" fmla="*/ 7086600 w 9515475"/>
              <a:gd name="connsiteY78" fmla="*/ 954124 h 3049624"/>
              <a:gd name="connsiteX79" fmla="*/ 7134225 w 9515475"/>
              <a:gd name="connsiteY79" fmla="*/ 944599 h 3049624"/>
              <a:gd name="connsiteX80" fmla="*/ 7267575 w 9515475"/>
              <a:gd name="connsiteY80" fmla="*/ 887449 h 3049624"/>
              <a:gd name="connsiteX81" fmla="*/ 7324725 w 9515475"/>
              <a:gd name="connsiteY81" fmla="*/ 858874 h 3049624"/>
              <a:gd name="connsiteX82" fmla="*/ 7362825 w 9515475"/>
              <a:gd name="connsiteY82" fmla="*/ 839824 h 3049624"/>
              <a:gd name="connsiteX83" fmla="*/ 7439025 w 9515475"/>
              <a:gd name="connsiteY83" fmla="*/ 820774 h 3049624"/>
              <a:gd name="connsiteX84" fmla="*/ 7477125 w 9515475"/>
              <a:gd name="connsiteY84" fmla="*/ 801724 h 3049624"/>
              <a:gd name="connsiteX85" fmla="*/ 7505700 w 9515475"/>
              <a:gd name="connsiteY85" fmla="*/ 792199 h 3049624"/>
              <a:gd name="connsiteX86" fmla="*/ 7553325 w 9515475"/>
              <a:gd name="connsiteY86" fmla="*/ 763624 h 3049624"/>
              <a:gd name="connsiteX87" fmla="*/ 7610475 w 9515475"/>
              <a:gd name="connsiteY87" fmla="*/ 735049 h 3049624"/>
              <a:gd name="connsiteX88" fmla="*/ 7658100 w 9515475"/>
              <a:gd name="connsiteY88" fmla="*/ 706474 h 3049624"/>
              <a:gd name="connsiteX89" fmla="*/ 7686675 w 9515475"/>
              <a:gd name="connsiteY89" fmla="*/ 687424 h 3049624"/>
              <a:gd name="connsiteX90" fmla="*/ 7734300 w 9515475"/>
              <a:gd name="connsiteY90" fmla="*/ 677899 h 3049624"/>
              <a:gd name="connsiteX91" fmla="*/ 7829550 w 9515475"/>
              <a:gd name="connsiteY91" fmla="*/ 630274 h 3049624"/>
              <a:gd name="connsiteX92" fmla="*/ 7896225 w 9515475"/>
              <a:gd name="connsiteY92" fmla="*/ 611224 h 3049624"/>
              <a:gd name="connsiteX93" fmla="*/ 7934325 w 9515475"/>
              <a:gd name="connsiteY93" fmla="*/ 592174 h 3049624"/>
              <a:gd name="connsiteX94" fmla="*/ 8039100 w 9515475"/>
              <a:gd name="connsiteY94" fmla="*/ 563599 h 3049624"/>
              <a:gd name="connsiteX95" fmla="*/ 8162925 w 9515475"/>
              <a:gd name="connsiteY95" fmla="*/ 506449 h 3049624"/>
              <a:gd name="connsiteX96" fmla="*/ 8248650 w 9515475"/>
              <a:gd name="connsiteY96" fmla="*/ 477874 h 3049624"/>
              <a:gd name="connsiteX97" fmla="*/ 8296275 w 9515475"/>
              <a:gd name="connsiteY97" fmla="*/ 458824 h 3049624"/>
              <a:gd name="connsiteX98" fmla="*/ 8362950 w 9515475"/>
              <a:gd name="connsiteY98" fmla="*/ 449299 h 3049624"/>
              <a:gd name="connsiteX99" fmla="*/ 8429625 w 9515475"/>
              <a:gd name="connsiteY99" fmla="*/ 420724 h 3049624"/>
              <a:gd name="connsiteX100" fmla="*/ 8543925 w 9515475"/>
              <a:gd name="connsiteY100" fmla="*/ 373099 h 3049624"/>
              <a:gd name="connsiteX101" fmla="*/ 8610600 w 9515475"/>
              <a:gd name="connsiteY101" fmla="*/ 354049 h 3049624"/>
              <a:gd name="connsiteX102" fmla="*/ 8686800 w 9515475"/>
              <a:gd name="connsiteY102" fmla="*/ 325474 h 3049624"/>
              <a:gd name="connsiteX103" fmla="*/ 8743950 w 9515475"/>
              <a:gd name="connsiteY103" fmla="*/ 315949 h 3049624"/>
              <a:gd name="connsiteX104" fmla="*/ 8782050 w 9515475"/>
              <a:gd name="connsiteY104" fmla="*/ 296899 h 3049624"/>
              <a:gd name="connsiteX105" fmla="*/ 8839200 w 9515475"/>
              <a:gd name="connsiteY105" fmla="*/ 277849 h 3049624"/>
              <a:gd name="connsiteX106" fmla="*/ 8867775 w 9515475"/>
              <a:gd name="connsiteY106" fmla="*/ 268324 h 3049624"/>
              <a:gd name="connsiteX107" fmla="*/ 8915400 w 9515475"/>
              <a:gd name="connsiteY107" fmla="*/ 249274 h 3049624"/>
              <a:gd name="connsiteX108" fmla="*/ 9048750 w 9515475"/>
              <a:gd name="connsiteY108" fmla="*/ 220699 h 3049624"/>
              <a:gd name="connsiteX109" fmla="*/ 9134475 w 9515475"/>
              <a:gd name="connsiteY109" fmla="*/ 182599 h 3049624"/>
              <a:gd name="connsiteX110" fmla="*/ 9172575 w 9515475"/>
              <a:gd name="connsiteY110" fmla="*/ 173074 h 3049624"/>
              <a:gd name="connsiteX111" fmla="*/ 9201150 w 9515475"/>
              <a:gd name="connsiteY111" fmla="*/ 163549 h 3049624"/>
              <a:gd name="connsiteX112" fmla="*/ 9239250 w 9515475"/>
              <a:gd name="connsiteY112" fmla="*/ 154024 h 3049624"/>
              <a:gd name="connsiteX113" fmla="*/ 9410700 w 9515475"/>
              <a:gd name="connsiteY113" fmla="*/ 1624 h 3049624"/>
              <a:gd name="connsiteX114" fmla="*/ 9372600 w 9515475"/>
              <a:gd name="connsiteY114" fmla="*/ 125449 h 3049624"/>
              <a:gd name="connsiteX115" fmla="*/ 9477375 w 9515475"/>
              <a:gd name="connsiteY115" fmla="*/ 87349 h 3049624"/>
              <a:gd name="connsiteX116" fmla="*/ 9515475 w 9515475"/>
              <a:gd name="connsiteY116" fmla="*/ 77824 h 3049624"/>
              <a:gd name="connsiteX0" fmla="*/ 0 w 9515475"/>
              <a:gd name="connsiteY0" fmla="*/ 2973406 h 3049606"/>
              <a:gd name="connsiteX1" fmla="*/ 171450 w 9515475"/>
              <a:gd name="connsiteY1" fmla="*/ 2954356 h 3049606"/>
              <a:gd name="connsiteX2" fmla="*/ 400050 w 9515475"/>
              <a:gd name="connsiteY2" fmla="*/ 2944831 h 3049606"/>
              <a:gd name="connsiteX3" fmla="*/ 695325 w 9515475"/>
              <a:gd name="connsiteY3" fmla="*/ 2954356 h 3049606"/>
              <a:gd name="connsiteX4" fmla="*/ 800100 w 9515475"/>
              <a:gd name="connsiteY4" fmla="*/ 2973406 h 3049606"/>
              <a:gd name="connsiteX5" fmla="*/ 933450 w 9515475"/>
              <a:gd name="connsiteY5" fmla="*/ 2982931 h 3049606"/>
              <a:gd name="connsiteX6" fmla="*/ 1028700 w 9515475"/>
              <a:gd name="connsiteY6" fmla="*/ 3001981 h 3049606"/>
              <a:gd name="connsiteX7" fmla="*/ 1066800 w 9515475"/>
              <a:gd name="connsiteY7" fmla="*/ 3011506 h 3049606"/>
              <a:gd name="connsiteX8" fmla="*/ 1190625 w 9515475"/>
              <a:gd name="connsiteY8" fmla="*/ 3021031 h 3049606"/>
              <a:gd name="connsiteX9" fmla="*/ 1333500 w 9515475"/>
              <a:gd name="connsiteY9" fmla="*/ 3040081 h 3049606"/>
              <a:gd name="connsiteX10" fmla="*/ 1409700 w 9515475"/>
              <a:gd name="connsiteY10" fmla="*/ 3049606 h 3049606"/>
              <a:gd name="connsiteX11" fmla="*/ 2019300 w 9515475"/>
              <a:gd name="connsiteY11" fmla="*/ 3040081 h 3049606"/>
              <a:gd name="connsiteX12" fmla="*/ 2076450 w 9515475"/>
              <a:gd name="connsiteY12" fmla="*/ 3021031 h 3049606"/>
              <a:gd name="connsiteX13" fmla="*/ 2124075 w 9515475"/>
              <a:gd name="connsiteY13" fmla="*/ 3011506 h 3049606"/>
              <a:gd name="connsiteX14" fmla="*/ 2200275 w 9515475"/>
              <a:gd name="connsiteY14" fmla="*/ 3001981 h 3049606"/>
              <a:gd name="connsiteX15" fmla="*/ 2276475 w 9515475"/>
              <a:gd name="connsiteY15" fmla="*/ 2982931 h 3049606"/>
              <a:gd name="connsiteX16" fmla="*/ 2333625 w 9515475"/>
              <a:gd name="connsiteY16" fmla="*/ 2973406 h 3049606"/>
              <a:gd name="connsiteX17" fmla="*/ 2457450 w 9515475"/>
              <a:gd name="connsiteY17" fmla="*/ 2925781 h 3049606"/>
              <a:gd name="connsiteX18" fmla="*/ 2571750 w 9515475"/>
              <a:gd name="connsiteY18" fmla="*/ 2887681 h 3049606"/>
              <a:gd name="connsiteX19" fmla="*/ 2647950 w 9515475"/>
              <a:gd name="connsiteY19" fmla="*/ 2868631 h 3049606"/>
              <a:gd name="connsiteX20" fmla="*/ 2705100 w 9515475"/>
              <a:gd name="connsiteY20" fmla="*/ 2859106 h 3049606"/>
              <a:gd name="connsiteX21" fmla="*/ 2819400 w 9515475"/>
              <a:gd name="connsiteY21" fmla="*/ 2830531 h 3049606"/>
              <a:gd name="connsiteX22" fmla="*/ 2867025 w 9515475"/>
              <a:gd name="connsiteY22" fmla="*/ 2811481 h 3049606"/>
              <a:gd name="connsiteX23" fmla="*/ 2905125 w 9515475"/>
              <a:gd name="connsiteY23" fmla="*/ 2801956 h 3049606"/>
              <a:gd name="connsiteX24" fmla="*/ 2943225 w 9515475"/>
              <a:gd name="connsiteY24" fmla="*/ 2782906 h 3049606"/>
              <a:gd name="connsiteX25" fmla="*/ 2981325 w 9515475"/>
              <a:gd name="connsiteY25" fmla="*/ 2773381 h 3049606"/>
              <a:gd name="connsiteX26" fmla="*/ 3009900 w 9515475"/>
              <a:gd name="connsiteY26" fmla="*/ 2763856 h 3049606"/>
              <a:gd name="connsiteX27" fmla="*/ 3048000 w 9515475"/>
              <a:gd name="connsiteY27" fmla="*/ 2754331 h 3049606"/>
              <a:gd name="connsiteX28" fmla="*/ 3248025 w 9515475"/>
              <a:gd name="connsiteY28" fmla="*/ 2687656 h 3049606"/>
              <a:gd name="connsiteX29" fmla="*/ 3295650 w 9515475"/>
              <a:gd name="connsiteY29" fmla="*/ 2659081 h 3049606"/>
              <a:gd name="connsiteX30" fmla="*/ 3362325 w 9515475"/>
              <a:gd name="connsiteY30" fmla="*/ 2630506 h 3049606"/>
              <a:gd name="connsiteX31" fmla="*/ 3429000 w 9515475"/>
              <a:gd name="connsiteY31" fmla="*/ 2592406 h 3049606"/>
              <a:gd name="connsiteX32" fmla="*/ 3457575 w 9515475"/>
              <a:gd name="connsiteY32" fmla="*/ 2582881 h 3049606"/>
              <a:gd name="connsiteX33" fmla="*/ 3495675 w 9515475"/>
              <a:gd name="connsiteY33" fmla="*/ 2563831 h 3049606"/>
              <a:gd name="connsiteX34" fmla="*/ 3524250 w 9515475"/>
              <a:gd name="connsiteY34" fmla="*/ 2554306 h 3049606"/>
              <a:gd name="connsiteX35" fmla="*/ 3600450 w 9515475"/>
              <a:gd name="connsiteY35" fmla="*/ 2525731 h 3049606"/>
              <a:gd name="connsiteX36" fmla="*/ 3714750 w 9515475"/>
              <a:gd name="connsiteY36" fmla="*/ 2487631 h 3049606"/>
              <a:gd name="connsiteX37" fmla="*/ 3857625 w 9515475"/>
              <a:gd name="connsiteY37" fmla="*/ 2420956 h 3049606"/>
              <a:gd name="connsiteX38" fmla="*/ 3924300 w 9515475"/>
              <a:gd name="connsiteY38" fmla="*/ 2392381 h 3049606"/>
              <a:gd name="connsiteX39" fmla="*/ 3971925 w 9515475"/>
              <a:gd name="connsiteY39" fmla="*/ 2363806 h 3049606"/>
              <a:gd name="connsiteX40" fmla="*/ 4048125 w 9515475"/>
              <a:gd name="connsiteY40" fmla="*/ 2344756 h 3049606"/>
              <a:gd name="connsiteX41" fmla="*/ 4238625 w 9515475"/>
              <a:gd name="connsiteY41" fmla="*/ 2278081 h 3049606"/>
              <a:gd name="connsiteX42" fmla="*/ 4305300 w 9515475"/>
              <a:gd name="connsiteY42" fmla="*/ 2239981 h 3049606"/>
              <a:gd name="connsiteX43" fmla="*/ 4371975 w 9515475"/>
              <a:gd name="connsiteY43" fmla="*/ 2192356 h 3049606"/>
              <a:gd name="connsiteX44" fmla="*/ 4419600 w 9515475"/>
              <a:gd name="connsiteY44" fmla="*/ 2173306 h 3049606"/>
              <a:gd name="connsiteX45" fmla="*/ 4486275 w 9515475"/>
              <a:gd name="connsiteY45" fmla="*/ 2135206 h 3049606"/>
              <a:gd name="connsiteX46" fmla="*/ 4533900 w 9515475"/>
              <a:gd name="connsiteY46" fmla="*/ 2116156 h 3049606"/>
              <a:gd name="connsiteX47" fmla="*/ 4619625 w 9515475"/>
              <a:gd name="connsiteY47" fmla="*/ 2078056 h 3049606"/>
              <a:gd name="connsiteX48" fmla="*/ 4648200 w 9515475"/>
              <a:gd name="connsiteY48" fmla="*/ 2059006 h 3049606"/>
              <a:gd name="connsiteX49" fmla="*/ 4686300 w 9515475"/>
              <a:gd name="connsiteY49" fmla="*/ 2039956 h 3049606"/>
              <a:gd name="connsiteX50" fmla="*/ 4724400 w 9515475"/>
              <a:gd name="connsiteY50" fmla="*/ 2001856 h 3049606"/>
              <a:gd name="connsiteX51" fmla="*/ 4857750 w 9515475"/>
              <a:gd name="connsiteY51" fmla="*/ 1906606 h 3049606"/>
              <a:gd name="connsiteX52" fmla="*/ 4914900 w 9515475"/>
              <a:gd name="connsiteY52" fmla="*/ 1868506 h 3049606"/>
              <a:gd name="connsiteX53" fmla="*/ 5038725 w 9515475"/>
              <a:gd name="connsiteY53" fmla="*/ 1801831 h 3049606"/>
              <a:gd name="connsiteX54" fmla="*/ 5076825 w 9515475"/>
              <a:gd name="connsiteY54" fmla="*/ 1792306 h 3049606"/>
              <a:gd name="connsiteX55" fmla="*/ 5114925 w 9515475"/>
              <a:gd name="connsiteY55" fmla="*/ 1763731 h 3049606"/>
              <a:gd name="connsiteX56" fmla="*/ 5162550 w 9515475"/>
              <a:gd name="connsiteY56" fmla="*/ 1754206 h 3049606"/>
              <a:gd name="connsiteX57" fmla="*/ 5276850 w 9515475"/>
              <a:gd name="connsiteY57" fmla="*/ 1716106 h 3049606"/>
              <a:gd name="connsiteX58" fmla="*/ 5334000 w 9515475"/>
              <a:gd name="connsiteY58" fmla="*/ 1697056 h 3049606"/>
              <a:gd name="connsiteX59" fmla="*/ 5467350 w 9515475"/>
              <a:gd name="connsiteY59" fmla="*/ 1658956 h 3049606"/>
              <a:gd name="connsiteX60" fmla="*/ 5505450 w 9515475"/>
              <a:gd name="connsiteY60" fmla="*/ 1639906 h 3049606"/>
              <a:gd name="connsiteX61" fmla="*/ 5562600 w 9515475"/>
              <a:gd name="connsiteY61" fmla="*/ 1620856 h 3049606"/>
              <a:gd name="connsiteX62" fmla="*/ 5695950 w 9515475"/>
              <a:gd name="connsiteY62" fmla="*/ 1601806 h 3049606"/>
              <a:gd name="connsiteX63" fmla="*/ 5829300 w 9515475"/>
              <a:gd name="connsiteY63" fmla="*/ 1573231 h 3049606"/>
              <a:gd name="connsiteX64" fmla="*/ 5876925 w 9515475"/>
              <a:gd name="connsiteY64" fmla="*/ 1554181 h 3049606"/>
              <a:gd name="connsiteX65" fmla="*/ 5915025 w 9515475"/>
              <a:gd name="connsiteY65" fmla="*/ 1544656 h 3049606"/>
              <a:gd name="connsiteX66" fmla="*/ 5953125 w 9515475"/>
              <a:gd name="connsiteY66" fmla="*/ 1525606 h 3049606"/>
              <a:gd name="connsiteX67" fmla="*/ 6000750 w 9515475"/>
              <a:gd name="connsiteY67" fmla="*/ 1506556 h 3049606"/>
              <a:gd name="connsiteX68" fmla="*/ 6038850 w 9515475"/>
              <a:gd name="connsiteY68" fmla="*/ 1477981 h 3049606"/>
              <a:gd name="connsiteX69" fmla="*/ 6172200 w 9515475"/>
              <a:gd name="connsiteY69" fmla="*/ 1401781 h 3049606"/>
              <a:gd name="connsiteX70" fmla="*/ 6248400 w 9515475"/>
              <a:gd name="connsiteY70" fmla="*/ 1363681 h 3049606"/>
              <a:gd name="connsiteX71" fmla="*/ 6334125 w 9515475"/>
              <a:gd name="connsiteY71" fmla="*/ 1325581 h 3049606"/>
              <a:gd name="connsiteX72" fmla="*/ 6400800 w 9515475"/>
              <a:gd name="connsiteY72" fmla="*/ 1287481 h 3049606"/>
              <a:gd name="connsiteX73" fmla="*/ 6600825 w 9515475"/>
              <a:gd name="connsiteY73" fmla="*/ 1192231 h 3049606"/>
              <a:gd name="connsiteX74" fmla="*/ 6734175 w 9515475"/>
              <a:gd name="connsiteY74" fmla="*/ 1125556 h 3049606"/>
              <a:gd name="connsiteX75" fmla="*/ 6838950 w 9515475"/>
              <a:gd name="connsiteY75" fmla="*/ 1077931 h 3049606"/>
              <a:gd name="connsiteX76" fmla="*/ 6943725 w 9515475"/>
              <a:gd name="connsiteY76" fmla="*/ 1020781 h 3049606"/>
              <a:gd name="connsiteX77" fmla="*/ 7010400 w 9515475"/>
              <a:gd name="connsiteY77" fmla="*/ 1001731 h 3049606"/>
              <a:gd name="connsiteX78" fmla="*/ 7086600 w 9515475"/>
              <a:gd name="connsiteY78" fmla="*/ 954106 h 3049606"/>
              <a:gd name="connsiteX79" fmla="*/ 7134225 w 9515475"/>
              <a:gd name="connsiteY79" fmla="*/ 944581 h 3049606"/>
              <a:gd name="connsiteX80" fmla="*/ 7267575 w 9515475"/>
              <a:gd name="connsiteY80" fmla="*/ 887431 h 3049606"/>
              <a:gd name="connsiteX81" fmla="*/ 7324725 w 9515475"/>
              <a:gd name="connsiteY81" fmla="*/ 858856 h 3049606"/>
              <a:gd name="connsiteX82" fmla="*/ 7362825 w 9515475"/>
              <a:gd name="connsiteY82" fmla="*/ 839806 h 3049606"/>
              <a:gd name="connsiteX83" fmla="*/ 7439025 w 9515475"/>
              <a:gd name="connsiteY83" fmla="*/ 820756 h 3049606"/>
              <a:gd name="connsiteX84" fmla="*/ 7477125 w 9515475"/>
              <a:gd name="connsiteY84" fmla="*/ 801706 h 3049606"/>
              <a:gd name="connsiteX85" fmla="*/ 7505700 w 9515475"/>
              <a:gd name="connsiteY85" fmla="*/ 792181 h 3049606"/>
              <a:gd name="connsiteX86" fmla="*/ 7553325 w 9515475"/>
              <a:gd name="connsiteY86" fmla="*/ 763606 h 3049606"/>
              <a:gd name="connsiteX87" fmla="*/ 7610475 w 9515475"/>
              <a:gd name="connsiteY87" fmla="*/ 735031 h 3049606"/>
              <a:gd name="connsiteX88" fmla="*/ 7658100 w 9515475"/>
              <a:gd name="connsiteY88" fmla="*/ 706456 h 3049606"/>
              <a:gd name="connsiteX89" fmla="*/ 7686675 w 9515475"/>
              <a:gd name="connsiteY89" fmla="*/ 687406 h 3049606"/>
              <a:gd name="connsiteX90" fmla="*/ 7734300 w 9515475"/>
              <a:gd name="connsiteY90" fmla="*/ 677881 h 3049606"/>
              <a:gd name="connsiteX91" fmla="*/ 7829550 w 9515475"/>
              <a:gd name="connsiteY91" fmla="*/ 630256 h 3049606"/>
              <a:gd name="connsiteX92" fmla="*/ 7896225 w 9515475"/>
              <a:gd name="connsiteY92" fmla="*/ 611206 h 3049606"/>
              <a:gd name="connsiteX93" fmla="*/ 7934325 w 9515475"/>
              <a:gd name="connsiteY93" fmla="*/ 592156 h 3049606"/>
              <a:gd name="connsiteX94" fmla="*/ 8039100 w 9515475"/>
              <a:gd name="connsiteY94" fmla="*/ 563581 h 3049606"/>
              <a:gd name="connsiteX95" fmla="*/ 8162925 w 9515475"/>
              <a:gd name="connsiteY95" fmla="*/ 506431 h 3049606"/>
              <a:gd name="connsiteX96" fmla="*/ 8248650 w 9515475"/>
              <a:gd name="connsiteY96" fmla="*/ 477856 h 3049606"/>
              <a:gd name="connsiteX97" fmla="*/ 8296275 w 9515475"/>
              <a:gd name="connsiteY97" fmla="*/ 458806 h 3049606"/>
              <a:gd name="connsiteX98" fmla="*/ 8362950 w 9515475"/>
              <a:gd name="connsiteY98" fmla="*/ 449281 h 3049606"/>
              <a:gd name="connsiteX99" fmla="*/ 8429625 w 9515475"/>
              <a:gd name="connsiteY99" fmla="*/ 420706 h 3049606"/>
              <a:gd name="connsiteX100" fmla="*/ 8543925 w 9515475"/>
              <a:gd name="connsiteY100" fmla="*/ 373081 h 3049606"/>
              <a:gd name="connsiteX101" fmla="*/ 8610600 w 9515475"/>
              <a:gd name="connsiteY101" fmla="*/ 354031 h 3049606"/>
              <a:gd name="connsiteX102" fmla="*/ 8686800 w 9515475"/>
              <a:gd name="connsiteY102" fmla="*/ 325456 h 3049606"/>
              <a:gd name="connsiteX103" fmla="*/ 8743950 w 9515475"/>
              <a:gd name="connsiteY103" fmla="*/ 315931 h 3049606"/>
              <a:gd name="connsiteX104" fmla="*/ 8782050 w 9515475"/>
              <a:gd name="connsiteY104" fmla="*/ 296881 h 3049606"/>
              <a:gd name="connsiteX105" fmla="*/ 8839200 w 9515475"/>
              <a:gd name="connsiteY105" fmla="*/ 277831 h 3049606"/>
              <a:gd name="connsiteX106" fmla="*/ 8867775 w 9515475"/>
              <a:gd name="connsiteY106" fmla="*/ 268306 h 3049606"/>
              <a:gd name="connsiteX107" fmla="*/ 8915400 w 9515475"/>
              <a:gd name="connsiteY107" fmla="*/ 249256 h 3049606"/>
              <a:gd name="connsiteX108" fmla="*/ 9048750 w 9515475"/>
              <a:gd name="connsiteY108" fmla="*/ 220681 h 3049606"/>
              <a:gd name="connsiteX109" fmla="*/ 9134475 w 9515475"/>
              <a:gd name="connsiteY109" fmla="*/ 182581 h 3049606"/>
              <a:gd name="connsiteX110" fmla="*/ 9172575 w 9515475"/>
              <a:gd name="connsiteY110" fmla="*/ 173056 h 3049606"/>
              <a:gd name="connsiteX111" fmla="*/ 9201150 w 9515475"/>
              <a:gd name="connsiteY111" fmla="*/ 163531 h 3049606"/>
              <a:gd name="connsiteX112" fmla="*/ 9239250 w 9515475"/>
              <a:gd name="connsiteY112" fmla="*/ 154006 h 3049606"/>
              <a:gd name="connsiteX113" fmla="*/ 9410700 w 9515475"/>
              <a:gd name="connsiteY113" fmla="*/ 1606 h 3049606"/>
              <a:gd name="connsiteX114" fmla="*/ 9372600 w 9515475"/>
              <a:gd name="connsiteY114" fmla="*/ 125431 h 3049606"/>
              <a:gd name="connsiteX115" fmla="*/ 9515475 w 9515475"/>
              <a:gd name="connsiteY115" fmla="*/ 77806 h 3049606"/>
              <a:gd name="connsiteX0" fmla="*/ 0 w 9431843"/>
              <a:gd name="connsiteY0" fmla="*/ 2973406 h 3049606"/>
              <a:gd name="connsiteX1" fmla="*/ 171450 w 9431843"/>
              <a:gd name="connsiteY1" fmla="*/ 2954356 h 3049606"/>
              <a:gd name="connsiteX2" fmla="*/ 400050 w 9431843"/>
              <a:gd name="connsiteY2" fmla="*/ 2944831 h 3049606"/>
              <a:gd name="connsiteX3" fmla="*/ 695325 w 9431843"/>
              <a:gd name="connsiteY3" fmla="*/ 2954356 h 3049606"/>
              <a:gd name="connsiteX4" fmla="*/ 800100 w 9431843"/>
              <a:gd name="connsiteY4" fmla="*/ 2973406 h 3049606"/>
              <a:gd name="connsiteX5" fmla="*/ 933450 w 9431843"/>
              <a:gd name="connsiteY5" fmla="*/ 2982931 h 3049606"/>
              <a:gd name="connsiteX6" fmla="*/ 1028700 w 9431843"/>
              <a:gd name="connsiteY6" fmla="*/ 3001981 h 3049606"/>
              <a:gd name="connsiteX7" fmla="*/ 1066800 w 9431843"/>
              <a:gd name="connsiteY7" fmla="*/ 3011506 h 3049606"/>
              <a:gd name="connsiteX8" fmla="*/ 1190625 w 9431843"/>
              <a:gd name="connsiteY8" fmla="*/ 3021031 h 3049606"/>
              <a:gd name="connsiteX9" fmla="*/ 1333500 w 9431843"/>
              <a:gd name="connsiteY9" fmla="*/ 3040081 h 3049606"/>
              <a:gd name="connsiteX10" fmla="*/ 1409700 w 9431843"/>
              <a:gd name="connsiteY10" fmla="*/ 3049606 h 3049606"/>
              <a:gd name="connsiteX11" fmla="*/ 2019300 w 9431843"/>
              <a:gd name="connsiteY11" fmla="*/ 3040081 h 3049606"/>
              <a:gd name="connsiteX12" fmla="*/ 2076450 w 9431843"/>
              <a:gd name="connsiteY12" fmla="*/ 3021031 h 3049606"/>
              <a:gd name="connsiteX13" fmla="*/ 2124075 w 9431843"/>
              <a:gd name="connsiteY13" fmla="*/ 3011506 h 3049606"/>
              <a:gd name="connsiteX14" fmla="*/ 2200275 w 9431843"/>
              <a:gd name="connsiteY14" fmla="*/ 3001981 h 3049606"/>
              <a:gd name="connsiteX15" fmla="*/ 2276475 w 9431843"/>
              <a:gd name="connsiteY15" fmla="*/ 2982931 h 3049606"/>
              <a:gd name="connsiteX16" fmla="*/ 2333625 w 9431843"/>
              <a:gd name="connsiteY16" fmla="*/ 2973406 h 3049606"/>
              <a:gd name="connsiteX17" fmla="*/ 2457450 w 9431843"/>
              <a:gd name="connsiteY17" fmla="*/ 2925781 h 3049606"/>
              <a:gd name="connsiteX18" fmla="*/ 2571750 w 9431843"/>
              <a:gd name="connsiteY18" fmla="*/ 2887681 h 3049606"/>
              <a:gd name="connsiteX19" fmla="*/ 2647950 w 9431843"/>
              <a:gd name="connsiteY19" fmla="*/ 2868631 h 3049606"/>
              <a:gd name="connsiteX20" fmla="*/ 2705100 w 9431843"/>
              <a:gd name="connsiteY20" fmla="*/ 2859106 h 3049606"/>
              <a:gd name="connsiteX21" fmla="*/ 2819400 w 9431843"/>
              <a:gd name="connsiteY21" fmla="*/ 2830531 h 3049606"/>
              <a:gd name="connsiteX22" fmla="*/ 2867025 w 9431843"/>
              <a:gd name="connsiteY22" fmla="*/ 2811481 h 3049606"/>
              <a:gd name="connsiteX23" fmla="*/ 2905125 w 9431843"/>
              <a:gd name="connsiteY23" fmla="*/ 2801956 h 3049606"/>
              <a:gd name="connsiteX24" fmla="*/ 2943225 w 9431843"/>
              <a:gd name="connsiteY24" fmla="*/ 2782906 h 3049606"/>
              <a:gd name="connsiteX25" fmla="*/ 2981325 w 9431843"/>
              <a:gd name="connsiteY25" fmla="*/ 2773381 h 3049606"/>
              <a:gd name="connsiteX26" fmla="*/ 3009900 w 9431843"/>
              <a:gd name="connsiteY26" fmla="*/ 2763856 h 3049606"/>
              <a:gd name="connsiteX27" fmla="*/ 3048000 w 9431843"/>
              <a:gd name="connsiteY27" fmla="*/ 2754331 h 3049606"/>
              <a:gd name="connsiteX28" fmla="*/ 3248025 w 9431843"/>
              <a:gd name="connsiteY28" fmla="*/ 2687656 h 3049606"/>
              <a:gd name="connsiteX29" fmla="*/ 3295650 w 9431843"/>
              <a:gd name="connsiteY29" fmla="*/ 2659081 h 3049606"/>
              <a:gd name="connsiteX30" fmla="*/ 3362325 w 9431843"/>
              <a:gd name="connsiteY30" fmla="*/ 2630506 h 3049606"/>
              <a:gd name="connsiteX31" fmla="*/ 3429000 w 9431843"/>
              <a:gd name="connsiteY31" fmla="*/ 2592406 h 3049606"/>
              <a:gd name="connsiteX32" fmla="*/ 3457575 w 9431843"/>
              <a:gd name="connsiteY32" fmla="*/ 2582881 h 3049606"/>
              <a:gd name="connsiteX33" fmla="*/ 3495675 w 9431843"/>
              <a:gd name="connsiteY33" fmla="*/ 2563831 h 3049606"/>
              <a:gd name="connsiteX34" fmla="*/ 3524250 w 9431843"/>
              <a:gd name="connsiteY34" fmla="*/ 2554306 h 3049606"/>
              <a:gd name="connsiteX35" fmla="*/ 3600450 w 9431843"/>
              <a:gd name="connsiteY35" fmla="*/ 2525731 h 3049606"/>
              <a:gd name="connsiteX36" fmla="*/ 3714750 w 9431843"/>
              <a:gd name="connsiteY36" fmla="*/ 2487631 h 3049606"/>
              <a:gd name="connsiteX37" fmla="*/ 3857625 w 9431843"/>
              <a:gd name="connsiteY37" fmla="*/ 2420956 h 3049606"/>
              <a:gd name="connsiteX38" fmla="*/ 3924300 w 9431843"/>
              <a:gd name="connsiteY38" fmla="*/ 2392381 h 3049606"/>
              <a:gd name="connsiteX39" fmla="*/ 3971925 w 9431843"/>
              <a:gd name="connsiteY39" fmla="*/ 2363806 h 3049606"/>
              <a:gd name="connsiteX40" fmla="*/ 4048125 w 9431843"/>
              <a:gd name="connsiteY40" fmla="*/ 2344756 h 3049606"/>
              <a:gd name="connsiteX41" fmla="*/ 4238625 w 9431843"/>
              <a:gd name="connsiteY41" fmla="*/ 2278081 h 3049606"/>
              <a:gd name="connsiteX42" fmla="*/ 4305300 w 9431843"/>
              <a:gd name="connsiteY42" fmla="*/ 2239981 h 3049606"/>
              <a:gd name="connsiteX43" fmla="*/ 4371975 w 9431843"/>
              <a:gd name="connsiteY43" fmla="*/ 2192356 h 3049606"/>
              <a:gd name="connsiteX44" fmla="*/ 4419600 w 9431843"/>
              <a:gd name="connsiteY44" fmla="*/ 2173306 h 3049606"/>
              <a:gd name="connsiteX45" fmla="*/ 4486275 w 9431843"/>
              <a:gd name="connsiteY45" fmla="*/ 2135206 h 3049606"/>
              <a:gd name="connsiteX46" fmla="*/ 4533900 w 9431843"/>
              <a:gd name="connsiteY46" fmla="*/ 2116156 h 3049606"/>
              <a:gd name="connsiteX47" fmla="*/ 4619625 w 9431843"/>
              <a:gd name="connsiteY47" fmla="*/ 2078056 h 3049606"/>
              <a:gd name="connsiteX48" fmla="*/ 4648200 w 9431843"/>
              <a:gd name="connsiteY48" fmla="*/ 2059006 h 3049606"/>
              <a:gd name="connsiteX49" fmla="*/ 4686300 w 9431843"/>
              <a:gd name="connsiteY49" fmla="*/ 2039956 h 3049606"/>
              <a:gd name="connsiteX50" fmla="*/ 4724400 w 9431843"/>
              <a:gd name="connsiteY50" fmla="*/ 2001856 h 3049606"/>
              <a:gd name="connsiteX51" fmla="*/ 4857750 w 9431843"/>
              <a:gd name="connsiteY51" fmla="*/ 1906606 h 3049606"/>
              <a:gd name="connsiteX52" fmla="*/ 4914900 w 9431843"/>
              <a:gd name="connsiteY52" fmla="*/ 1868506 h 3049606"/>
              <a:gd name="connsiteX53" fmla="*/ 5038725 w 9431843"/>
              <a:gd name="connsiteY53" fmla="*/ 1801831 h 3049606"/>
              <a:gd name="connsiteX54" fmla="*/ 5076825 w 9431843"/>
              <a:gd name="connsiteY54" fmla="*/ 1792306 h 3049606"/>
              <a:gd name="connsiteX55" fmla="*/ 5114925 w 9431843"/>
              <a:gd name="connsiteY55" fmla="*/ 1763731 h 3049606"/>
              <a:gd name="connsiteX56" fmla="*/ 5162550 w 9431843"/>
              <a:gd name="connsiteY56" fmla="*/ 1754206 h 3049606"/>
              <a:gd name="connsiteX57" fmla="*/ 5276850 w 9431843"/>
              <a:gd name="connsiteY57" fmla="*/ 1716106 h 3049606"/>
              <a:gd name="connsiteX58" fmla="*/ 5334000 w 9431843"/>
              <a:gd name="connsiteY58" fmla="*/ 1697056 h 3049606"/>
              <a:gd name="connsiteX59" fmla="*/ 5467350 w 9431843"/>
              <a:gd name="connsiteY59" fmla="*/ 1658956 h 3049606"/>
              <a:gd name="connsiteX60" fmla="*/ 5505450 w 9431843"/>
              <a:gd name="connsiteY60" fmla="*/ 1639906 h 3049606"/>
              <a:gd name="connsiteX61" fmla="*/ 5562600 w 9431843"/>
              <a:gd name="connsiteY61" fmla="*/ 1620856 h 3049606"/>
              <a:gd name="connsiteX62" fmla="*/ 5695950 w 9431843"/>
              <a:gd name="connsiteY62" fmla="*/ 1601806 h 3049606"/>
              <a:gd name="connsiteX63" fmla="*/ 5829300 w 9431843"/>
              <a:gd name="connsiteY63" fmla="*/ 1573231 h 3049606"/>
              <a:gd name="connsiteX64" fmla="*/ 5876925 w 9431843"/>
              <a:gd name="connsiteY64" fmla="*/ 1554181 h 3049606"/>
              <a:gd name="connsiteX65" fmla="*/ 5915025 w 9431843"/>
              <a:gd name="connsiteY65" fmla="*/ 1544656 h 3049606"/>
              <a:gd name="connsiteX66" fmla="*/ 5953125 w 9431843"/>
              <a:gd name="connsiteY66" fmla="*/ 1525606 h 3049606"/>
              <a:gd name="connsiteX67" fmla="*/ 6000750 w 9431843"/>
              <a:gd name="connsiteY67" fmla="*/ 1506556 h 3049606"/>
              <a:gd name="connsiteX68" fmla="*/ 6038850 w 9431843"/>
              <a:gd name="connsiteY68" fmla="*/ 1477981 h 3049606"/>
              <a:gd name="connsiteX69" fmla="*/ 6172200 w 9431843"/>
              <a:gd name="connsiteY69" fmla="*/ 1401781 h 3049606"/>
              <a:gd name="connsiteX70" fmla="*/ 6248400 w 9431843"/>
              <a:gd name="connsiteY70" fmla="*/ 1363681 h 3049606"/>
              <a:gd name="connsiteX71" fmla="*/ 6334125 w 9431843"/>
              <a:gd name="connsiteY71" fmla="*/ 1325581 h 3049606"/>
              <a:gd name="connsiteX72" fmla="*/ 6400800 w 9431843"/>
              <a:gd name="connsiteY72" fmla="*/ 1287481 h 3049606"/>
              <a:gd name="connsiteX73" fmla="*/ 6600825 w 9431843"/>
              <a:gd name="connsiteY73" fmla="*/ 1192231 h 3049606"/>
              <a:gd name="connsiteX74" fmla="*/ 6734175 w 9431843"/>
              <a:gd name="connsiteY74" fmla="*/ 1125556 h 3049606"/>
              <a:gd name="connsiteX75" fmla="*/ 6838950 w 9431843"/>
              <a:gd name="connsiteY75" fmla="*/ 1077931 h 3049606"/>
              <a:gd name="connsiteX76" fmla="*/ 6943725 w 9431843"/>
              <a:gd name="connsiteY76" fmla="*/ 1020781 h 3049606"/>
              <a:gd name="connsiteX77" fmla="*/ 7010400 w 9431843"/>
              <a:gd name="connsiteY77" fmla="*/ 1001731 h 3049606"/>
              <a:gd name="connsiteX78" fmla="*/ 7086600 w 9431843"/>
              <a:gd name="connsiteY78" fmla="*/ 954106 h 3049606"/>
              <a:gd name="connsiteX79" fmla="*/ 7134225 w 9431843"/>
              <a:gd name="connsiteY79" fmla="*/ 944581 h 3049606"/>
              <a:gd name="connsiteX80" fmla="*/ 7267575 w 9431843"/>
              <a:gd name="connsiteY80" fmla="*/ 887431 h 3049606"/>
              <a:gd name="connsiteX81" fmla="*/ 7324725 w 9431843"/>
              <a:gd name="connsiteY81" fmla="*/ 858856 h 3049606"/>
              <a:gd name="connsiteX82" fmla="*/ 7362825 w 9431843"/>
              <a:gd name="connsiteY82" fmla="*/ 839806 h 3049606"/>
              <a:gd name="connsiteX83" fmla="*/ 7439025 w 9431843"/>
              <a:gd name="connsiteY83" fmla="*/ 820756 h 3049606"/>
              <a:gd name="connsiteX84" fmla="*/ 7477125 w 9431843"/>
              <a:gd name="connsiteY84" fmla="*/ 801706 h 3049606"/>
              <a:gd name="connsiteX85" fmla="*/ 7505700 w 9431843"/>
              <a:gd name="connsiteY85" fmla="*/ 792181 h 3049606"/>
              <a:gd name="connsiteX86" fmla="*/ 7553325 w 9431843"/>
              <a:gd name="connsiteY86" fmla="*/ 763606 h 3049606"/>
              <a:gd name="connsiteX87" fmla="*/ 7610475 w 9431843"/>
              <a:gd name="connsiteY87" fmla="*/ 735031 h 3049606"/>
              <a:gd name="connsiteX88" fmla="*/ 7658100 w 9431843"/>
              <a:gd name="connsiteY88" fmla="*/ 706456 h 3049606"/>
              <a:gd name="connsiteX89" fmla="*/ 7686675 w 9431843"/>
              <a:gd name="connsiteY89" fmla="*/ 687406 h 3049606"/>
              <a:gd name="connsiteX90" fmla="*/ 7734300 w 9431843"/>
              <a:gd name="connsiteY90" fmla="*/ 677881 h 3049606"/>
              <a:gd name="connsiteX91" fmla="*/ 7829550 w 9431843"/>
              <a:gd name="connsiteY91" fmla="*/ 630256 h 3049606"/>
              <a:gd name="connsiteX92" fmla="*/ 7896225 w 9431843"/>
              <a:gd name="connsiteY92" fmla="*/ 611206 h 3049606"/>
              <a:gd name="connsiteX93" fmla="*/ 7934325 w 9431843"/>
              <a:gd name="connsiteY93" fmla="*/ 592156 h 3049606"/>
              <a:gd name="connsiteX94" fmla="*/ 8039100 w 9431843"/>
              <a:gd name="connsiteY94" fmla="*/ 563581 h 3049606"/>
              <a:gd name="connsiteX95" fmla="*/ 8162925 w 9431843"/>
              <a:gd name="connsiteY95" fmla="*/ 506431 h 3049606"/>
              <a:gd name="connsiteX96" fmla="*/ 8248650 w 9431843"/>
              <a:gd name="connsiteY96" fmla="*/ 477856 h 3049606"/>
              <a:gd name="connsiteX97" fmla="*/ 8296275 w 9431843"/>
              <a:gd name="connsiteY97" fmla="*/ 458806 h 3049606"/>
              <a:gd name="connsiteX98" fmla="*/ 8362950 w 9431843"/>
              <a:gd name="connsiteY98" fmla="*/ 449281 h 3049606"/>
              <a:gd name="connsiteX99" fmla="*/ 8429625 w 9431843"/>
              <a:gd name="connsiteY99" fmla="*/ 420706 h 3049606"/>
              <a:gd name="connsiteX100" fmla="*/ 8543925 w 9431843"/>
              <a:gd name="connsiteY100" fmla="*/ 373081 h 3049606"/>
              <a:gd name="connsiteX101" fmla="*/ 8610600 w 9431843"/>
              <a:gd name="connsiteY101" fmla="*/ 354031 h 3049606"/>
              <a:gd name="connsiteX102" fmla="*/ 8686800 w 9431843"/>
              <a:gd name="connsiteY102" fmla="*/ 325456 h 3049606"/>
              <a:gd name="connsiteX103" fmla="*/ 8743950 w 9431843"/>
              <a:gd name="connsiteY103" fmla="*/ 315931 h 3049606"/>
              <a:gd name="connsiteX104" fmla="*/ 8782050 w 9431843"/>
              <a:gd name="connsiteY104" fmla="*/ 296881 h 3049606"/>
              <a:gd name="connsiteX105" fmla="*/ 8839200 w 9431843"/>
              <a:gd name="connsiteY105" fmla="*/ 277831 h 3049606"/>
              <a:gd name="connsiteX106" fmla="*/ 8867775 w 9431843"/>
              <a:gd name="connsiteY106" fmla="*/ 268306 h 3049606"/>
              <a:gd name="connsiteX107" fmla="*/ 8915400 w 9431843"/>
              <a:gd name="connsiteY107" fmla="*/ 249256 h 3049606"/>
              <a:gd name="connsiteX108" fmla="*/ 9048750 w 9431843"/>
              <a:gd name="connsiteY108" fmla="*/ 220681 h 3049606"/>
              <a:gd name="connsiteX109" fmla="*/ 9134475 w 9431843"/>
              <a:gd name="connsiteY109" fmla="*/ 182581 h 3049606"/>
              <a:gd name="connsiteX110" fmla="*/ 9172575 w 9431843"/>
              <a:gd name="connsiteY110" fmla="*/ 173056 h 3049606"/>
              <a:gd name="connsiteX111" fmla="*/ 9201150 w 9431843"/>
              <a:gd name="connsiteY111" fmla="*/ 163531 h 3049606"/>
              <a:gd name="connsiteX112" fmla="*/ 9239250 w 9431843"/>
              <a:gd name="connsiteY112" fmla="*/ 154006 h 3049606"/>
              <a:gd name="connsiteX113" fmla="*/ 9410700 w 9431843"/>
              <a:gd name="connsiteY113" fmla="*/ 1606 h 3049606"/>
              <a:gd name="connsiteX114" fmla="*/ 9372600 w 9431843"/>
              <a:gd name="connsiteY114" fmla="*/ 125431 h 3049606"/>
              <a:gd name="connsiteX0" fmla="*/ 0 w 9410700"/>
              <a:gd name="connsiteY0" fmla="*/ 2971800 h 3048000"/>
              <a:gd name="connsiteX1" fmla="*/ 171450 w 9410700"/>
              <a:gd name="connsiteY1" fmla="*/ 2952750 h 3048000"/>
              <a:gd name="connsiteX2" fmla="*/ 400050 w 9410700"/>
              <a:gd name="connsiteY2" fmla="*/ 2943225 h 3048000"/>
              <a:gd name="connsiteX3" fmla="*/ 695325 w 9410700"/>
              <a:gd name="connsiteY3" fmla="*/ 2952750 h 3048000"/>
              <a:gd name="connsiteX4" fmla="*/ 800100 w 9410700"/>
              <a:gd name="connsiteY4" fmla="*/ 2971800 h 3048000"/>
              <a:gd name="connsiteX5" fmla="*/ 933450 w 9410700"/>
              <a:gd name="connsiteY5" fmla="*/ 2981325 h 3048000"/>
              <a:gd name="connsiteX6" fmla="*/ 1028700 w 9410700"/>
              <a:gd name="connsiteY6" fmla="*/ 3000375 h 3048000"/>
              <a:gd name="connsiteX7" fmla="*/ 1066800 w 9410700"/>
              <a:gd name="connsiteY7" fmla="*/ 3009900 h 3048000"/>
              <a:gd name="connsiteX8" fmla="*/ 1190625 w 9410700"/>
              <a:gd name="connsiteY8" fmla="*/ 3019425 h 3048000"/>
              <a:gd name="connsiteX9" fmla="*/ 1333500 w 9410700"/>
              <a:gd name="connsiteY9" fmla="*/ 3038475 h 3048000"/>
              <a:gd name="connsiteX10" fmla="*/ 1409700 w 9410700"/>
              <a:gd name="connsiteY10" fmla="*/ 3048000 h 3048000"/>
              <a:gd name="connsiteX11" fmla="*/ 2019300 w 9410700"/>
              <a:gd name="connsiteY11" fmla="*/ 3038475 h 3048000"/>
              <a:gd name="connsiteX12" fmla="*/ 2076450 w 9410700"/>
              <a:gd name="connsiteY12" fmla="*/ 3019425 h 3048000"/>
              <a:gd name="connsiteX13" fmla="*/ 2124075 w 9410700"/>
              <a:gd name="connsiteY13" fmla="*/ 3009900 h 3048000"/>
              <a:gd name="connsiteX14" fmla="*/ 2200275 w 9410700"/>
              <a:gd name="connsiteY14" fmla="*/ 3000375 h 3048000"/>
              <a:gd name="connsiteX15" fmla="*/ 2276475 w 9410700"/>
              <a:gd name="connsiteY15" fmla="*/ 2981325 h 3048000"/>
              <a:gd name="connsiteX16" fmla="*/ 2333625 w 9410700"/>
              <a:gd name="connsiteY16" fmla="*/ 2971800 h 3048000"/>
              <a:gd name="connsiteX17" fmla="*/ 2457450 w 9410700"/>
              <a:gd name="connsiteY17" fmla="*/ 2924175 h 3048000"/>
              <a:gd name="connsiteX18" fmla="*/ 2571750 w 9410700"/>
              <a:gd name="connsiteY18" fmla="*/ 2886075 h 3048000"/>
              <a:gd name="connsiteX19" fmla="*/ 2647950 w 9410700"/>
              <a:gd name="connsiteY19" fmla="*/ 2867025 h 3048000"/>
              <a:gd name="connsiteX20" fmla="*/ 2705100 w 9410700"/>
              <a:gd name="connsiteY20" fmla="*/ 2857500 h 3048000"/>
              <a:gd name="connsiteX21" fmla="*/ 2819400 w 9410700"/>
              <a:gd name="connsiteY21" fmla="*/ 2828925 h 3048000"/>
              <a:gd name="connsiteX22" fmla="*/ 2867025 w 9410700"/>
              <a:gd name="connsiteY22" fmla="*/ 2809875 h 3048000"/>
              <a:gd name="connsiteX23" fmla="*/ 2905125 w 9410700"/>
              <a:gd name="connsiteY23" fmla="*/ 2800350 h 3048000"/>
              <a:gd name="connsiteX24" fmla="*/ 2943225 w 9410700"/>
              <a:gd name="connsiteY24" fmla="*/ 2781300 h 3048000"/>
              <a:gd name="connsiteX25" fmla="*/ 2981325 w 9410700"/>
              <a:gd name="connsiteY25" fmla="*/ 2771775 h 3048000"/>
              <a:gd name="connsiteX26" fmla="*/ 3009900 w 9410700"/>
              <a:gd name="connsiteY26" fmla="*/ 2762250 h 3048000"/>
              <a:gd name="connsiteX27" fmla="*/ 3048000 w 9410700"/>
              <a:gd name="connsiteY27" fmla="*/ 2752725 h 3048000"/>
              <a:gd name="connsiteX28" fmla="*/ 3248025 w 9410700"/>
              <a:gd name="connsiteY28" fmla="*/ 2686050 h 3048000"/>
              <a:gd name="connsiteX29" fmla="*/ 3295650 w 9410700"/>
              <a:gd name="connsiteY29" fmla="*/ 2657475 h 3048000"/>
              <a:gd name="connsiteX30" fmla="*/ 3362325 w 9410700"/>
              <a:gd name="connsiteY30" fmla="*/ 2628900 h 3048000"/>
              <a:gd name="connsiteX31" fmla="*/ 3429000 w 9410700"/>
              <a:gd name="connsiteY31" fmla="*/ 2590800 h 3048000"/>
              <a:gd name="connsiteX32" fmla="*/ 3457575 w 9410700"/>
              <a:gd name="connsiteY32" fmla="*/ 2581275 h 3048000"/>
              <a:gd name="connsiteX33" fmla="*/ 3495675 w 9410700"/>
              <a:gd name="connsiteY33" fmla="*/ 2562225 h 3048000"/>
              <a:gd name="connsiteX34" fmla="*/ 3524250 w 9410700"/>
              <a:gd name="connsiteY34" fmla="*/ 2552700 h 3048000"/>
              <a:gd name="connsiteX35" fmla="*/ 3600450 w 9410700"/>
              <a:gd name="connsiteY35" fmla="*/ 2524125 h 3048000"/>
              <a:gd name="connsiteX36" fmla="*/ 3714750 w 9410700"/>
              <a:gd name="connsiteY36" fmla="*/ 2486025 h 3048000"/>
              <a:gd name="connsiteX37" fmla="*/ 3857625 w 9410700"/>
              <a:gd name="connsiteY37" fmla="*/ 2419350 h 3048000"/>
              <a:gd name="connsiteX38" fmla="*/ 3924300 w 9410700"/>
              <a:gd name="connsiteY38" fmla="*/ 2390775 h 3048000"/>
              <a:gd name="connsiteX39" fmla="*/ 3971925 w 9410700"/>
              <a:gd name="connsiteY39" fmla="*/ 2362200 h 3048000"/>
              <a:gd name="connsiteX40" fmla="*/ 4048125 w 9410700"/>
              <a:gd name="connsiteY40" fmla="*/ 2343150 h 3048000"/>
              <a:gd name="connsiteX41" fmla="*/ 4238625 w 9410700"/>
              <a:gd name="connsiteY41" fmla="*/ 2276475 h 3048000"/>
              <a:gd name="connsiteX42" fmla="*/ 4305300 w 9410700"/>
              <a:gd name="connsiteY42" fmla="*/ 2238375 h 3048000"/>
              <a:gd name="connsiteX43" fmla="*/ 4371975 w 9410700"/>
              <a:gd name="connsiteY43" fmla="*/ 2190750 h 3048000"/>
              <a:gd name="connsiteX44" fmla="*/ 4419600 w 9410700"/>
              <a:gd name="connsiteY44" fmla="*/ 2171700 h 3048000"/>
              <a:gd name="connsiteX45" fmla="*/ 4486275 w 9410700"/>
              <a:gd name="connsiteY45" fmla="*/ 2133600 h 3048000"/>
              <a:gd name="connsiteX46" fmla="*/ 4533900 w 9410700"/>
              <a:gd name="connsiteY46" fmla="*/ 2114550 h 3048000"/>
              <a:gd name="connsiteX47" fmla="*/ 4619625 w 9410700"/>
              <a:gd name="connsiteY47" fmla="*/ 2076450 h 3048000"/>
              <a:gd name="connsiteX48" fmla="*/ 4648200 w 9410700"/>
              <a:gd name="connsiteY48" fmla="*/ 2057400 h 3048000"/>
              <a:gd name="connsiteX49" fmla="*/ 4686300 w 9410700"/>
              <a:gd name="connsiteY49" fmla="*/ 2038350 h 3048000"/>
              <a:gd name="connsiteX50" fmla="*/ 4724400 w 9410700"/>
              <a:gd name="connsiteY50" fmla="*/ 2000250 h 3048000"/>
              <a:gd name="connsiteX51" fmla="*/ 4857750 w 9410700"/>
              <a:gd name="connsiteY51" fmla="*/ 1905000 h 3048000"/>
              <a:gd name="connsiteX52" fmla="*/ 4914900 w 9410700"/>
              <a:gd name="connsiteY52" fmla="*/ 1866900 h 3048000"/>
              <a:gd name="connsiteX53" fmla="*/ 5038725 w 9410700"/>
              <a:gd name="connsiteY53" fmla="*/ 1800225 h 3048000"/>
              <a:gd name="connsiteX54" fmla="*/ 5076825 w 9410700"/>
              <a:gd name="connsiteY54" fmla="*/ 1790700 h 3048000"/>
              <a:gd name="connsiteX55" fmla="*/ 5114925 w 9410700"/>
              <a:gd name="connsiteY55" fmla="*/ 1762125 h 3048000"/>
              <a:gd name="connsiteX56" fmla="*/ 5162550 w 9410700"/>
              <a:gd name="connsiteY56" fmla="*/ 1752600 h 3048000"/>
              <a:gd name="connsiteX57" fmla="*/ 5276850 w 9410700"/>
              <a:gd name="connsiteY57" fmla="*/ 1714500 h 3048000"/>
              <a:gd name="connsiteX58" fmla="*/ 5334000 w 9410700"/>
              <a:gd name="connsiteY58" fmla="*/ 1695450 h 3048000"/>
              <a:gd name="connsiteX59" fmla="*/ 5467350 w 9410700"/>
              <a:gd name="connsiteY59" fmla="*/ 1657350 h 3048000"/>
              <a:gd name="connsiteX60" fmla="*/ 5505450 w 9410700"/>
              <a:gd name="connsiteY60" fmla="*/ 1638300 h 3048000"/>
              <a:gd name="connsiteX61" fmla="*/ 5562600 w 9410700"/>
              <a:gd name="connsiteY61" fmla="*/ 1619250 h 3048000"/>
              <a:gd name="connsiteX62" fmla="*/ 5695950 w 9410700"/>
              <a:gd name="connsiteY62" fmla="*/ 1600200 h 3048000"/>
              <a:gd name="connsiteX63" fmla="*/ 5829300 w 9410700"/>
              <a:gd name="connsiteY63" fmla="*/ 1571625 h 3048000"/>
              <a:gd name="connsiteX64" fmla="*/ 5876925 w 9410700"/>
              <a:gd name="connsiteY64" fmla="*/ 1552575 h 3048000"/>
              <a:gd name="connsiteX65" fmla="*/ 5915025 w 9410700"/>
              <a:gd name="connsiteY65" fmla="*/ 1543050 h 3048000"/>
              <a:gd name="connsiteX66" fmla="*/ 5953125 w 9410700"/>
              <a:gd name="connsiteY66" fmla="*/ 1524000 h 3048000"/>
              <a:gd name="connsiteX67" fmla="*/ 6000750 w 9410700"/>
              <a:gd name="connsiteY67" fmla="*/ 1504950 h 3048000"/>
              <a:gd name="connsiteX68" fmla="*/ 6038850 w 9410700"/>
              <a:gd name="connsiteY68" fmla="*/ 1476375 h 3048000"/>
              <a:gd name="connsiteX69" fmla="*/ 6172200 w 9410700"/>
              <a:gd name="connsiteY69" fmla="*/ 1400175 h 3048000"/>
              <a:gd name="connsiteX70" fmla="*/ 6248400 w 9410700"/>
              <a:gd name="connsiteY70" fmla="*/ 1362075 h 3048000"/>
              <a:gd name="connsiteX71" fmla="*/ 6334125 w 9410700"/>
              <a:gd name="connsiteY71" fmla="*/ 1323975 h 3048000"/>
              <a:gd name="connsiteX72" fmla="*/ 6400800 w 9410700"/>
              <a:gd name="connsiteY72" fmla="*/ 1285875 h 3048000"/>
              <a:gd name="connsiteX73" fmla="*/ 6600825 w 9410700"/>
              <a:gd name="connsiteY73" fmla="*/ 1190625 h 3048000"/>
              <a:gd name="connsiteX74" fmla="*/ 6734175 w 9410700"/>
              <a:gd name="connsiteY74" fmla="*/ 1123950 h 3048000"/>
              <a:gd name="connsiteX75" fmla="*/ 6838950 w 9410700"/>
              <a:gd name="connsiteY75" fmla="*/ 1076325 h 3048000"/>
              <a:gd name="connsiteX76" fmla="*/ 6943725 w 9410700"/>
              <a:gd name="connsiteY76" fmla="*/ 1019175 h 3048000"/>
              <a:gd name="connsiteX77" fmla="*/ 7010400 w 9410700"/>
              <a:gd name="connsiteY77" fmla="*/ 1000125 h 3048000"/>
              <a:gd name="connsiteX78" fmla="*/ 7086600 w 9410700"/>
              <a:gd name="connsiteY78" fmla="*/ 952500 h 3048000"/>
              <a:gd name="connsiteX79" fmla="*/ 7134225 w 9410700"/>
              <a:gd name="connsiteY79" fmla="*/ 942975 h 3048000"/>
              <a:gd name="connsiteX80" fmla="*/ 7267575 w 9410700"/>
              <a:gd name="connsiteY80" fmla="*/ 885825 h 3048000"/>
              <a:gd name="connsiteX81" fmla="*/ 7324725 w 9410700"/>
              <a:gd name="connsiteY81" fmla="*/ 857250 h 3048000"/>
              <a:gd name="connsiteX82" fmla="*/ 7362825 w 9410700"/>
              <a:gd name="connsiteY82" fmla="*/ 838200 h 3048000"/>
              <a:gd name="connsiteX83" fmla="*/ 7439025 w 9410700"/>
              <a:gd name="connsiteY83" fmla="*/ 819150 h 3048000"/>
              <a:gd name="connsiteX84" fmla="*/ 7477125 w 9410700"/>
              <a:gd name="connsiteY84" fmla="*/ 800100 h 3048000"/>
              <a:gd name="connsiteX85" fmla="*/ 7505700 w 9410700"/>
              <a:gd name="connsiteY85" fmla="*/ 790575 h 3048000"/>
              <a:gd name="connsiteX86" fmla="*/ 7553325 w 9410700"/>
              <a:gd name="connsiteY86" fmla="*/ 762000 h 3048000"/>
              <a:gd name="connsiteX87" fmla="*/ 7610475 w 9410700"/>
              <a:gd name="connsiteY87" fmla="*/ 733425 h 3048000"/>
              <a:gd name="connsiteX88" fmla="*/ 7658100 w 9410700"/>
              <a:gd name="connsiteY88" fmla="*/ 704850 h 3048000"/>
              <a:gd name="connsiteX89" fmla="*/ 7686675 w 9410700"/>
              <a:gd name="connsiteY89" fmla="*/ 685800 h 3048000"/>
              <a:gd name="connsiteX90" fmla="*/ 7734300 w 9410700"/>
              <a:gd name="connsiteY90" fmla="*/ 676275 h 3048000"/>
              <a:gd name="connsiteX91" fmla="*/ 7829550 w 9410700"/>
              <a:gd name="connsiteY91" fmla="*/ 628650 h 3048000"/>
              <a:gd name="connsiteX92" fmla="*/ 7896225 w 9410700"/>
              <a:gd name="connsiteY92" fmla="*/ 609600 h 3048000"/>
              <a:gd name="connsiteX93" fmla="*/ 7934325 w 9410700"/>
              <a:gd name="connsiteY93" fmla="*/ 590550 h 3048000"/>
              <a:gd name="connsiteX94" fmla="*/ 8039100 w 9410700"/>
              <a:gd name="connsiteY94" fmla="*/ 561975 h 3048000"/>
              <a:gd name="connsiteX95" fmla="*/ 8162925 w 9410700"/>
              <a:gd name="connsiteY95" fmla="*/ 504825 h 3048000"/>
              <a:gd name="connsiteX96" fmla="*/ 8248650 w 9410700"/>
              <a:gd name="connsiteY96" fmla="*/ 476250 h 3048000"/>
              <a:gd name="connsiteX97" fmla="*/ 8296275 w 9410700"/>
              <a:gd name="connsiteY97" fmla="*/ 457200 h 3048000"/>
              <a:gd name="connsiteX98" fmla="*/ 8362950 w 9410700"/>
              <a:gd name="connsiteY98" fmla="*/ 447675 h 3048000"/>
              <a:gd name="connsiteX99" fmla="*/ 8429625 w 9410700"/>
              <a:gd name="connsiteY99" fmla="*/ 419100 h 3048000"/>
              <a:gd name="connsiteX100" fmla="*/ 8543925 w 9410700"/>
              <a:gd name="connsiteY100" fmla="*/ 371475 h 3048000"/>
              <a:gd name="connsiteX101" fmla="*/ 8610600 w 9410700"/>
              <a:gd name="connsiteY101" fmla="*/ 352425 h 3048000"/>
              <a:gd name="connsiteX102" fmla="*/ 8686800 w 9410700"/>
              <a:gd name="connsiteY102" fmla="*/ 323850 h 3048000"/>
              <a:gd name="connsiteX103" fmla="*/ 8743950 w 9410700"/>
              <a:gd name="connsiteY103" fmla="*/ 314325 h 3048000"/>
              <a:gd name="connsiteX104" fmla="*/ 8782050 w 9410700"/>
              <a:gd name="connsiteY104" fmla="*/ 295275 h 3048000"/>
              <a:gd name="connsiteX105" fmla="*/ 8839200 w 9410700"/>
              <a:gd name="connsiteY105" fmla="*/ 276225 h 3048000"/>
              <a:gd name="connsiteX106" fmla="*/ 8867775 w 9410700"/>
              <a:gd name="connsiteY106" fmla="*/ 266700 h 3048000"/>
              <a:gd name="connsiteX107" fmla="*/ 8915400 w 9410700"/>
              <a:gd name="connsiteY107" fmla="*/ 247650 h 3048000"/>
              <a:gd name="connsiteX108" fmla="*/ 9048750 w 9410700"/>
              <a:gd name="connsiteY108" fmla="*/ 219075 h 3048000"/>
              <a:gd name="connsiteX109" fmla="*/ 9134475 w 9410700"/>
              <a:gd name="connsiteY109" fmla="*/ 180975 h 3048000"/>
              <a:gd name="connsiteX110" fmla="*/ 9172575 w 9410700"/>
              <a:gd name="connsiteY110" fmla="*/ 171450 h 3048000"/>
              <a:gd name="connsiteX111" fmla="*/ 9201150 w 9410700"/>
              <a:gd name="connsiteY111" fmla="*/ 161925 h 3048000"/>
              <a:gd name="connsiteX112" fmla="*/ 9239250 w 9410700"/>
              <a:gd name="connsiteY112" fmla="*/ 152400 h 3048000"/>
              <a:gd name="connsiteX113" fmla="*/ 9410700 w 9410700"/>
              <a:gd name="connsiteY113" fmla="*/ 0 h 3048000"/>
              <a:gd name="connsiteX0" fmla="*/ 0 w 10125075"/>
              <a:gd name="connsiteY0" fmla="*/ 3333750 h 3409950"/>
              <a:gd name="connsiteX1" fmla="*/ 171450 w 10125075"/>
              <a:gd name="connsiteY1" fmla="*/ 3314700 h 3409950"/>
              <a:gd name="connsiteX2" fmla="*/ 400050 w 10125075"/>
              <a:gd name="connsiteY2" fmla="*/ 3305175 h 3409950"/>
              <a:gd name="connsiteX3" fmla="*/ 695325 w 10125075"/>
              <a:gd name="connsiteY3" fmla="*/ 3314700 h 3409950"/>
              <a:gd name="connsiteX4" fmla="*/ 800100 w 10125075"/>
              <a:gd name="connsiteY4" fmla="*/ 3333750 h 3409950"/>
              <a:gd name="connsiteX5" fmla="*/ 933450 w 10125075"/>
              <a:gd name="connsiteY5" fmla="*/ 3343275 h 3409950"/>
              <a:gd name="connsiteX6" fmla="*/ 1028700 w 10125075"/>
              <a:gd name="connsiteY6" fmla="*/ 3362325 h 3409950"/>
              <a:gd name="connsiteX7" fmla="*/ 1066800 w 10125075"/>
              <a:gd name="connsiteY7" fmla="*/ 3371850 h 3409950"/>
              <a:gd name="connsiteX8" fmla="*/ 1190625 w 10125075"/>
              <a:gd name="connsiteY8" fmla="*/ 3381375 h 3409950"/>
              <a:gd name="connsiteX9" fmla="*/ 1333500 w 10125075"/>
              <a:gd name="connsiteY9" fmla="*/ 3400425 h 3409950"/>
              <a:gd name="connsiteX10" fmla="*/ 1409700 w 10125075"/>
              <a:gd name="connsiteY10" fmla="*/ 3409950 h 3409950"/>
              <a:gd name="connsiteX11" fmla="*/ 2019300 w 10125075"/>
              <a:gd name="connsiteY11" fmla="*/ 3400425 h 3409950"/>
              <a:gd name="connsiteX12" fmla="*/ 2076450 w 10125075"/>
              <a:gd name="connsiteY12" fmla="*/ 3381375 h 3409950"/>
              <a:gd name="connsiteX13" fmla="*/ 2124075 w 10125075"/>
              <a:gd name="connsiteY13" fmla="*/ 3371850 h 3409950"/>
              <a:gd name="connsiteX14" fmla="*/ 2200275 w 10125075"/>
              <a:gd name="connsiteY14" fmla="*/ 3362325 h 3409950"/>
              <a:gd name="connsiteX15" fmla="*/ 2276475 w 10125075"/>
              <a:gd name="connsiteY15" fmla="*/ 3343275 h 3409950"/>
              <a:gd name="connsiteX16" fmla="*/ 2333625 w 10125075"/>
              <a:gd name="connsiteY16" fmla="*/ 3333750 h 3409950"/>
              <a:gd name="connsiteX17" fmla="*/ 2457450 w 10125075"/>
              <a:gd name="connsiteY17" fmla="*/ 3286125 h 3409950"/>
              <a:gd name="connsiteX18" fmla="*/ 2571750 w 10125075"/>
              <a:gd name="connsiteY18" fmla="*/ 3248025 h 3409950"/>
              <a:gd name="connsiteX19" fmla="*/ 2647950 w 10125075"/>
              <a:gd name="connsiteY19" fmla="*/ 3228975 h 3409950"/>
              <a:gd name="connsiteX20" fmla="*/ 2705100 w 10125075"/>
              <a:gd name="connsiteY20" fmla="*/ 3219450 h 3409950"/>
              <a:gd name="connsiteX21" fmla="*/ 2819400 w 10125075"/>
              <a:gd name="connsiteY21" fmla="*/ 3190875 h 3409950"/>
              <a:gd name="connsiteX22" fmla="*/ 2867025 w 10125075"/>
              <a:gd name="connsiteY22" fmla="*/ 3171825 h 3409950"/>
              <a:gd name="connsiteX23" fmla="*/ 2905125 w 10125075"/>
              <a:gd name="connsiteY23" fmla="*/ 3162300 h 3409950"/>
              <a:gd name="connsiteX24" fmla="*/ 2943225 w 10125075"/>
              <a:gd name="connsiteY24" fmla="*/ 3143250 h 3409950"/>
              <a:gd name="connsiteX25" fmla="*/ 2981325 w 10125075"/>
              <a:gd name="connsiteY25" fmla="*/ 3133725 h 3409950"/>
              <a:gd name="connsiteX26" fmla="*/ 3009900 w 10125075"/>
              <a:gd name="connsiteY26" fmla="*/ 3124200 h 3409950"/>
              <a:gd name="connsiteX27" fmla="*/ 3048000 w 10125075"/>
              <a:gd name="connsiteY27" fmla="*/ 3114675 h 3409950"/>
              <a:gd name="connsiteX28" fmla="*/ 3248025 w 10125075"/>
              <a:gd name="connsiteY28" fmla="*/ 3048000 h 3409950"/>
              <a:gd name="connsiteX29" fmla="*/ 3295650 w 10125075"/>
              <a:gd name="connsiteY29" fmla="*/ 3019425 h 3409950"/>
              <a:gd name="connsiteX30" fmla="*/ 3362325 w 10125075"/>
              <a:gd name="connsiteY30" fmla="*/ 2990850 h 3409950"/>
              <a:gd name="connsiteX31" fmla="*/ 3429000 w 10125075"/>
              <a:gd name="connsiteY31" fmla="*/ 2952750 h 3409950"/>
              <a:gd name="connsiteX32" fmla="*/ 3457575 w 10125075"/>
              <a:gd name="connsiteY32" fmla="*/ 2943225 h 3409950"/>
              <a:gd name="connsiteX33" fmla="*/ 3495675 w 10125075"/>
              <a:gd name="connsiteY33" fmla="*/ 2924175 h 3409950"/>
              <a:gd name="connsiteX34" fmla="*/ 3524250 w 10125075"/>
              <a:gd name="connsiteY34" fmla="*/ 2914650 h 3409950"/>
              <a:gd name="connsiteX35" fmla="*/ 3600450 w 10125075"/>
              <a:gd name="connsiteY35" fmla="*/ 2886075 h 3409950"/>
              <a:gd name="connsiteX36" fmla="*/ 3714750 w 10125075"/>
              <a:gd name="connsiteY36" fmla="*/ 2847975 h 3409950"/>
              <a:gd name="connsiteX37" fmla="*/ 3857625 w 10125075"/>
              <a:gd name="connsiteY37" fmla="*/ 2781300 h 3409950"/>
              <a:gd name="connsiteX38" fmla="*/ 3924300 w 10125075"/>
              <a:gd name="connsiteY38" fmla="*/ 2752725 h 3409950"/>
              <a:gd name="connsiteX39" fmla="*/ 3971925 w 10125075"/>
              <a:gd name="connsiteY39" fmla="*/ 2724150 h 3409950"/>
              <a:gd name="connsiteX40" fmla="*/ 4048125 w 10125075"/>
              <a:gd name="connsiteY40" fmla="*/ 2705100 h 3409950"/>
              <a:gd name="connsiteX41" fmla="*/ 4238625 w 10125075"/>
              <a:gd name="connsiteY41" fmla="*/ 2638425 h 3409950"/>
              <a:gd name="connsiteX42" fmla="*/ 4305300 w 10125075"/>
              <a:gd name="connsiteY42" fmla="*/ 2600325 h 3409950"/>
              <a:gd name="connsiteX43" fmla="*/ 4371975 w 10125075"/>
              <a:gd name="connsiteY43" fmla="*/ 2552700 h 3409950"/>
              <a:gd name="connsiteX44" fmla="*/ 4419600 w 10125075"/>
              <a:gd name="connsiteY44" fmla="*/ 2533650 h 3409950"/>
              <a:gd name="connsiteX45" fmla="*/ 4486275 w 10125075"/>
              <a:gd name="connsiteY45" fmla="*/ 2495550 h 3409950"/>
              <a:gd name="connsiteX46" fmla="*/ 4533900 w 10125075"/>
              <a:gd name="connsiteY46" fmla="*/ 2476500 h 3409950"/>
              <a:gd name="connsiteX47" fmla="*/ 4619625 w 10125075"/>
              <a:gd name="connsiteY47" fmla="*/ 2438400 h 3409950"/>
              <a:gd name="connsiteX48" fmla="*/ 4648200 w 10125075"/>
              <a:gd name="connsiteY48" fmla="*/ 2419350 h 3409950"/>
              <a:gd name="connsiteX49" fmla="*/ 4686300 w 10125075"/>
              <a:gd name="connsiteY49" fmla="*/ 2400300 h 3409950"/>
              <a:gd name="connsiteX50" fmla="*/ 4724400 w 10125075"/>
              <a:gd name="connsiteY50" fmla="*/ 2362200 h 3409950"/>
              <a:gd name="connsiteX51" fmla="*/ 4857750 w 10125075"/>
              <a:gd name="connsiteY51" fmla="*/ 2266950 h 3409950"/>
              <a:gd name="connsiteX52" fmla="*/ 4914900 w 10125075"/>
              <a:gd name="connsiteY52" fmla="*/ 2228850 h 3409950"/>
              <a:gd name="connsiteX53" fmla="*/ 5038725 w 10125075"/>
              <a:gd name="connsiteY53" fmla="*/ 2162175 h 3409950"/>
              <a:gd name="connsiteX54" fmla="*/ 5076825 w 10125075"/>
              <a:gd name="connsiteY54" fmla="*/ 2152650 h 3409950"/>
              <a:gd name="connsiteX55" fmla="*/ 5114925 w 10125075"/>
              <a:gd name="connsiteY55" fmla="*/ 2124075 h 3409950"/>
              <a:gd name="connsiteX56" fmla="*/ 5162550 w 10125075"/>
              <a:gd name="connsiteY56" fmla="*/ 2114550 h 3409950"/>
              <a:gd name="connsiteX57" fmla="*/ 5276850 w 10125075"/>
              <a:gd name="connsiteY57" fmla="*/ 2076450 h 3409950"/>
              <a:gd name="connsiteX58" fmla="*/ 5334000 w 10125075"/>
              <a:gd name="connsiteY58" fmla="*/ 2057400 h 3409950"/>
              <a:gd name="connsiteX59" fmla="*/ 5467350 w 10125075"/>
              <a:gd name="connsiteY59" fmla="*/ 2019300 h 3409950"/>
              <a:gd name="connsiteX60" fmla="*/ 5505450 w 10125075"/>
              <a:gd name="connsiteY60" fmla="*/ 2000250 h 3409950"/>
              <a:gd name="connsiteX61" fmla="*/ 5562600 w 10125075"/>
              <a:gd name="connsiteY61" fmla="*/ 1981200 h 3409950"/>
              <a:gd name="connsiteX62" fmla="*/ 5695950 w 10125075"/>
              <a:gd name="connsiteY62" fmla="*/ 1962150 h 3409950"/>
              <a:gd name="connsiteX63" fmla="*/ 5829300 w 10125075"/>
              <a:gd name="connsiteY63" fmla="*/ 1933575 h 3409950"/>
              <a:gd name="connsiteX64" fmla="*/ 5876925 w 10125075"/>
              <a:gd name="connsiteY64" fmla="*/ 1914525 h 3409950"/>
              <a:gd name="connsiteX65" fmla="*/ 5915025 w 10125075"/>
              <a:gd name="connsiteY65" fmla="*/ 1905000 h 3409950"/>
              <a:gd name="connsiteX66" fmla="*/ 5953125 w 10125075"/>
              <a:gd name="connsiteY66" fmla="*/ 1885950 h 3409950"/>
              <a:gd name="connsiteX67" fmla="*/ 6000750 w 10125075"/>
              <a:gd name="connsiteY67" fmla="*/ 1866900 h 3409950"/>
              <a:gd name="connsiteX68" fmla="*/ 6038850 w 10125075"/>
              <a:gd name="connsiteY68" fmla="*/ 1838325 h 3409950"/>
              <a:gd name="connsiteX69" fmla="*/ 6172200 w 10125075"/>
              <a:gd name="connsiteY69" fmla="*/ 1762125 h 3409950"/>
              <a:gd name="connsiteX70" fmla="*/ 6248400 w 10125075"/>
              <a:gd name="connsiteY70" fmla="*/ 1724025 h 3409950"/>
              <a:gd name="connsiteX71" fmla="*/ 6334125 w 10125075"/>
              <a:gd name="connsiteY71" fmla="*/ 1685925 h 3409950"/>
              <a:gd name="connsiteX72" fmla="*/ 6400800 w 10125075"/>
              <a:gd name="connsiteY72" fmla="*/ 1647825 h 3409950"/>
              <a:gd name="connsiteX73" fmla="*/ 6600825 w 10125075"/>
              <a:gd name="connsiteY73" fmla="*/ 1552575 h 3409950"/>
              <a:gd name="connsiteX74" fmla="*/ 6734175 w 10125075"/>
              <a:gd name="connsiteY74" fmla="*/ 1485900 h 3409950"/>
              <a:gd name="connsiteX75" fmla="*/ 6838950 w 10125075"/>
              <a:gd name="connsiteY75" fmla="*/ 1438275 h 3409950"/>
              <a:gd name="connsiteX76" fmla="*/ 6943725 w 10125075"/>
              <a:gd name="connsiteY76" fmla="*/ 1381125 h 3409950"/>
              <a:gd name="connsiteX77" fmla="*/ 7010400 w 10125075"/>
              <a:gd name="connsiteY77" fmla="*/ 1362075 h 3409950"/>
              <a:gd name="connsiteX78" fmla="*/ 7086600 w 10125075"/>
              <a:gd name="connsiteY78" fmla="*/ 1314450 h 3409950"/>
              <a:gd name="connsiteX79" fmla="*/ 7134225 w 10125075"/>
              <a:gd name="connsiteY79" fmla="*/ 1304925 h 3409950"/>
              <a:gd name="connsiteX80" fmla="*/ 7267575 w 10125075"/>
              <a:gd name="connsiteY80" fmla="*/ 1247775 h 3409950"/>
              <a:gd name="connsiteX81" fmla="*/ 7324725 w 10125075"/>
              <a:gd name="connsiteY81" fmla="*/ 1219200 h 3409950"/>
              <a:gd name="connsiteX82" fmla="*/ 7362825 w 10125075"/>
              <a:gd name="connsiteY82" fmla="*/ 1200150 h 3409950"/>
              <a:gd name="connsiteX83" fmla="*/ 7439025 w 10125075"/>
              <a:gd name="connsiteY83" fmla="*/ 1181100 h 3409950"/>
              <a:gd name="connsiteX84" fmla="*/ 7477125 w 10125075"/>
              <a:gd name="connsiteY84" fmla="*/ 1162050 h 3409950"/>
              <a:gd name="connsiteX85" fmla="*/ 7505700 w 10125075"/>
              <a:gd name="connsiteY85" fmla="*/ 1152525 h 3409950"/>
              <a:gd name="connsiteX86" fmla="*/ 7553325 w 10125075"/>
              <a:gd name="connsiteY86" fmla="*/ 1123950 h 3409950"/>
              <a:gd name="connsiteX87" fmla="*/ 7610475 w 10125075"/>
              <a:gd name="connsiteY87" fmla="*/ 1095375 h 3409950"/>
              <a:gd name="connsiteX88" fmla="*/ 7658100 w 10125075"/>
              <a:gd name="connsiteY88" fmla="*/ 1066800 h 3409950"/>
              <a:gd name="connsiteX89" fmla="*/ 7686675 w 10125075"/>
              <a:gd name="connsiteY89" fmla="*/ 1047750 h 3409950"/>
              <a:gd name="connsiteX90" fmla="*/ 7734300 w 10125075"/>
              <a:gd name="connsiteY90" fmla="*/ 1038225 h 3409950"/>
              <a:gd name="connsiteX91" fmla="*/ 7829550 w 10125075"/>
              <a:gd name="connsiteY91" fmla="*/ 990600 h 3409950"/>
              <a:gd name="connsiteX92" fmla="*/ 7896225 w 10125075"/>
              <a:gd name="connsiteY92" fmla="*/ 971550 h 3409950"/>
              <a:gd name="connsiteX93" fmla="*/ 7934325 w 10125075"/>
              <a:gd name="connsiteY93" fmla="*/ 952500 h 3409950"/>
              <a:gd name="connsiteX94" fmla="*/ 8039100 w 10125075"/>
              <a:gd name="connsiteY94" fmla="*/ 923925 h 3409950"/>
              <a:gd name="connsiteX95" fmla="*/ 8162925 w 10125075"/>
              <a:gd name="connsiteY95" fmla="*/ 866775 h 3409950"/>
              <a:gd name="connsiteX96" fmla="*/ 8248650 w 10125075"/>
              <a:gd name="connsiteY96" fmla="*/ 838200 h 3409950"/>
              <a:gd name="connsiteX97" fmla="*/ 8296275 w 10125075"/>
              <a:gd name="connsiteY97" fmla="*/ 819150 h 3409950"/>
              <a:gd name="connsiteX98" fmla="*/ 8362950 w 10125075"/>
              <a:gd name="connsiteY98" fmla="*/ 809625 h 3409950"/>
              <a:gd name="connsiteX99" fmla="*/ 8429625 w 10125075"/>
              <a:gd name="connsiteY99" fmla="*/ 781050 h 3409950"/>
              <a:gd name="connsiteX100" fmla="*/ 8543925 w 10125075"/>
              <a:gd name="connsiteY100" fmla="*/ 733425 h 3409950"/>
              <a:gd name="connsiteX101" fmla="*/ 8610600 w 10125075"/>
              <a:gd name="connsiteY101" fmla="*/ 714375 h 3409950"/>
              <a:gd name="connsiteX102" fmla="*/ 8686800 w 10125075"/>
              <a:gd name="connsiteY102" fmla="*/ 685800 h 3409950"/>
              <a:gd name="connsiteX103" fmla="*/ 8743950 w 10125075"/>
              <a:gd name="connsiteY103" fmla="*/ 676275 h 3409950"/>
              <a:gd name="connsiteX104" fmla="*/ 8782050 w 10125075"/>
              <a:gd name="connsiteY104" fmla="*/ 657225 h 3409950"/>
              <a:gd name="connsiteX105" fmla="*/ 8839200 w 10125075"/>
              <a:gd name="connsiteY105" fmla="*/ 638175 h 3409950"/>
              <a:gd name="connsiteX106" fmla="*/ 8867775 w 10125075"/>
              <a:gd name="connsiteY106" fmla="*/ 628650 h 3409950"/>
              <a:gd name="connsiteX107" fmla="*/ 8915400 w 10125075"/>
              <a:gd name="connsiteY107" fmla="*/ 609600 h 3409950"/>
              <a:gd name="connsiteX108" fmla="*/ 9048750 w 10125075"/>
              <a:gd name="connsiteY108" fmla="*/ 581025 h 3409950"/>
              <a:gd name="connsiteX109" fmla="*/ 9134475 w 10125075"/>
              <a:gd name="connsiteY109" fmla="*/ 542925 h 3409950"/>
              <a:gd name="connsiteX110" fmla="*/ 9172575 w 10125075"/>
              <a:gd name="connsiteY110" fmla="*/ 533400 h 3409950"/>
              <a:gd name="connsiteX111" fmla="*/ 9201150 w 10125075"/>
              <a:gd name="connsiteY111" fmla="*/ 523875 h 3409950"/>
              <a:gd name="connsiteX112" fmla="*/ 9239250 w 10125075"/>
              <a:gd name="connsiteY112" fmla="*/ 514350 h 3409950"/>
              <a:gd name="connsiteX113" fmla="*/ 10125075 w 10125075"/>
              <a:gd name="connsiteY113" fmla="*/ 0 h 340995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172575 w 10563225"/>
              <a:gd name="connsiteY110" fmla="*/ 742950 h 3619500"/>
              <a:gd name="connsiteX111" fmla="*/ 9201150 w 10563225"/>
              <a:gd name="connsiteY111" fmla="*/ 733425 h 3619500"/>
              <a:gd name="connsiteX112" fmla="*/ 9239250 w 10563225"/>
              <a:gd name="connsiteY112" fmla="*/ 723900 h 3619500"/>
              <a:gd name="connsiteX113" fmla="*/ 10563225 w 10563225"/>
              <a:gd name="connsiteY11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172575 w 10563225"/>
              <a:gd name="connsiteY110" fmla="*/ 742950 h 3619500"/>
              <a:gd name="connsiteX111" fmla="*/ 9201150 w 10563225"/>
              <a:gd name="connsiteY111" fmla="*/ 733425 h 3619500"/>
              <a:gd name="connsiteX112" fmla="*/ 10563225 w 10563225"/>
              <a:gd name="connsiteY11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048750 w 10563225"/>
              <a:gd name="connsiteY108" fmla="*/ 790575 h 3619500"/>
              <a:gd name="connsiteX109" fmla="*/ 9134475 w 10563225"/>
              <a:gd name="connsiteY109" fmla="*/ 752475 h 3619500"/>
              <a:gd name="connsiteX110" fmla="*/ 9201150 w 10563225"/>
              <a:gd name="connsiteY110" fmla="*/ 733425 h 3619500"/>
              <a:gd name="connsiteX111" fmla="*/ 10563225 w 10563225"/>
              <a:gd name="connsiteY11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39200 w 10563225"/>
              <a:gd name="connsiteY105" fmla="*/ 847725 h 3619500"/>
              <a:gd name="connsiteX106" fmla="*/ 8867775 w 10563225"/>
              <a:gd name="connsiteY106" fmla="*/ 838200 h 3619500"/>
              <a:gd name="connsiteX107" fmla="*/ 8915400 w 10563225"/>
              <a:gd name="connsiteY107" fmla="*/ 819150 h 3619500"/>
              <a:gd name="connsiteX108" fmla="*/ 9134475 w 10563225"/>
              <a:gd name="connsiteY108" fmla="*/ 752475 h 3619500"/>
              <a:gd name="connsiteX109" fmla="*/ 9201150 w 10563225"/>
              <a:gd name="connsiteY109" fmla="*/ 733425 h 3619500"/>
              <a:gd name="connsiteX110" fmla="*/ 10563225 w 10563225"/>
              <a:gd name="connsiteY11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782050 w 10563225"/>
              <a:gd name="connsiteY104" fmla="*/ 866775 h 3619500"/>
              <a:gd name="connsiteX105" fmla="*/ 8867775 w 10563225"/>
              <a:gd name="connsiteY105" fmla="*/ 838200 h 3619500"/>
              <a:gd name="connsiteX106" fmla="*/ 8915400 w 10563225"/>
              <a:gd name="connsiteY106" fmla="*/ 819150 h 3619500"/>
              <a:gd name="connsiteX107" fmla="*/ 9134475 w 10563225"/>
              <a:gd name="connsiteY107" fmla="*/ 752475 h 3619500"/>
              <a:gd name="connsiteX108" fmla="*/ 9201150 w 10563225"/>
              <a:gd name="connsiteY108" fmla="*/ 733425 h 3619500"/>
              <a:gd name="connsiteX109" fmla="*/ 10563225 w 10563225"/>
              <a:gd name="connsiteY109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743950 w 10563225"/>
              <a:gd name="connsiteY103" fmla="*/ 885825 h 3619500"/>
              <a:gd name="connsiteX104" fmla="*/ 8867775 w 10563225"/>
              <a:gd name="connsiteY104" fmla="*/ 838200 h 3619500"/>
              <a:gd name="connsiteX105" fmla="*/ 8915400 w 10563225"/>
              <a:gd name="connsiteY105" fmla="*/ 819150 h 3619500"/>
              <a:gd name="connsiteX106" fmla="*/ 9134475 w 10563225"/>
              <a:gd name="connsiteY106" fmla="*/ 752475 h 3619500"/>
              <a:gd name="connsiteX107" fmla="*/ 9201150 w 10563225"/>
              <a:gd name="connsiteY107" fmla="*/ 733425 h 3619500"/>
              <a:gd name="connsiteX108" fmla="*/ 10563225 w 10563225"/>
              <a:gd name="connsiteY108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543925 w 10563225"/>
              <a:gd name="connsiteY100" fmla="*/ 942975 h 3619500"/>
              <a:gd name="connsiteX101" fmla="*/ 8610600 w 10563225"/>
              <a:gd name="connsiteY101" fmla="*/ 923925 h 3619500"/>
              <a:gd name="connsiteX102" fmla="*/ 8686800 w 10563225"/>
              <a:gd name="connsiteY102" fmla="*/ 895350 h 3619500"/>
              <a:gd name="connsiteX103" fmla="*/ 8867775 w 10563225"/>
              <a:gd name="connsiteY103" fmla="*/ 838200 h 3619500"/>
              <a:gd name="connsiteX104" fmla="*/ 8915400 w 10563225"/>
              <a:gd name="connsiteY104" fmla="*/ 819150 h 3619500"/>
              <a:gd name="connsiteX105" fmla="*/ 9134475 w 10563225"/>
              <a:gd name="connsiteY105" fmla="*/ 752475 h 3619500"/>
              <a:gd name="connsiteX106" fmla="*/ 9201150 w 10563225"/>
              <a:gd name="connsiteY106" fmla="*/ 733425 h 3619500"/>
              <a:gd name="connsiteX107" fmla="*/ 10563225 w 10563225"/>
              <a:gd name="connsiteY107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429625 w 10563225"/>
              <a:gd name="connsiteY99" fmla="*/ 990600 h 3619500"/>
              <a:gd name="connsiteX100" fmla="*/ 8610600 w 10563225"/>
              <a:gd name="connsiteY100" fmla="*/ 923925 h 3619500"/>
              <a:gd name="connsiteX101" fmla="*/ 8686800 w 10563225"/>
              <a:gd name="connsiteY101" fmla="*/ 895350 h 3619500"/>
              <a:gd name="connsiteX102" fmla="*/ 8867775 w 10563225"/>
              <a:gd name="connsiteY102" fmla="*/ 838200 h 3619500"/>
              <a:gd name="connsiteX103" fmla="*/ 8915400 w 10563225"/>
              <a:gd name="connsiteY103" fmla="*/ 819150 h 3619500"/>
              <a:gd name="connsiteX104" fmla="*/ 9134475 w 10563225"/>
              <a:gd name="connsiteY104" fmla="*/ 752475 h 3619500"/>
              <a:gd name="connsiteX105" fmla="*/ 9201150 w 10563225"/>
              <a:gd name="connsiteY105" fmla="*/ 733425 h 3619500"/>
              <a:gd name="connsiteX106" fmla="*/ 10563225 w 10563225"/>
              <a:gd name="connsiteY106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296275 w 10563225"/>
              <a:gd name="connsiteY97" fmla="*/ 1028700 h 3619500"/>
              <a:gd name="connsiteX98" fmla="*/ 8362950 w 10563225"/>
              <a:gd name="connsiteY98" fmla="*/ 1019175 h 3619500"/>
              <a:gd name="connsiteX99" fmla="*/ 8610600 w 10563225"/>
              <a:gd name="connsiteY99" fmla="*/ 923925 h 3619500"/>
              <a:gd name="connsiteX100" fmla="*/ 8686800 w 10563225"/>
              <a:gd name="connsiteY100" fmla="*/ 895350 h 3619500"/>
              <a:gd name="connsiteX101" fmla="*/ 8867775 w 10563225"/>
              <a:gd name="connsiteY101" fmla="*/ 838200 h 3619500"/>
              <a:gd name="connsiteX102" fmla="*/ 8915400 w 10563225"/>
              <a:gd name="connsiteY102" fmla="*/ 819150 h 3619500"/>
              <a:gd name="connsiteX103" fmla="*/ 9134475 w 10563225"/>
              <a:gd name="connsiteY103" fmla="*/ 752475 h 3619500"/>
              <a:gd name="connsiteX104" fmla="*/ 9201150 w 10563225"/>
              <a:gd name="connsiteY104" fmla="*/ 733425 h 3619500"/>
              <a:gd name="connsiteX105" fmla="*/ 10563225 w 10563225"/>
              <a:gd name="connsiteY105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248650 w 10563225"/>
              <a:gd name="connsiteY96" fmla="*/ 1047750 h 3619500"/>
              <a:gd name="connsiteX97" fmla="*/ 8362950 w 10563225"/>
              <a:gd name="connsiteY97" fmla="*/ 1019175 h 3619500"/>
              <a:gd name="connsiteX98" fmla="*/ 8610600 w 10563225"/>
              <a:gd name="connsiteY98" fmla="*/ 923925 h 3619500"/>
              <a:gd name="connsiteX99" fmla="*/ 8686800 w 10563225"/>
              <a:gd name="connsiteY99" fmla="*/ 895350 h 3619500"/>
              <a:gd name="connsiteX100" fmla="*/ 8867775 w 10563225"/>
              <a:gd name="connsiteY100" fmla="*/ 838200 h 3619500"/>
              <a:gd name="connsiteX101" fmla="*/ 8915400 w 10563225"/>
              <a:gd name="connsiteY101" fmla="*/ 819150 h 3619500"/>
              <a:gd name="connsiteX102" fmla="*/ 9134475 w 10563225"/>
              <a:gd name="connsiteY102" fmla="*/ 752475 h 3619500"/>
              <a:gd name="connsiteX103" fmla="*/ 9201150 w 10563225"/>
              <a:gd name="connsiteY103" fmla="*/ 733425 h 3619500"/>
              <a:gd name="connsiteX104" fmla="*/ 10563225 w 10563225"/>
              <a:gd name="connsiteY104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162925 w 10563225"/>
              <a:gd name="connsiteY95" fmla="*/ 1076325 h 3619500"/>
              <a:gd name="connsiteX96" fmla="*/ 8362950 w 10563225"/>
              <a:gd name="connsiteY96" fmla="*/ 1019175 h 3619500"/>
              <a:gd name="connsiteX97" fmla="*/ 8610600 w 10563225"/>
              <a:gd name="connsiteY97" fmla="*/ 923925 h 3619500"/>
              <a:gd name="connsiteX98" fmla="*/ 8686800 w 10563225"/>
              <a:gd name="connsiteY98" fmla="*/ 895350 h 3619500"/>
              <a:gd name="connsiteX99" fmla="*/ 8867775 w 10563225"/>
              <a:gd name="connsiteY99" fmla="*/ 838200 h 3619500"/>
              <a:gd name="connsiteX100" fmla="*/ 8915400 w 10563225"/>
              <a:gd name="connsiteY100" fmla="*/ 819150 h 3619500"/>
              <a:gd name="connsiteX101" fmla="*/ 9134475 w 10563225"/>
              <a:gd name="connsiteY101" fmla="*/ 752475 h 3619500"/>
              <a:gd name="connsiteX102" fmla="*/ 9201150 w 10563225"/>
              <a:gd name="connsiteY102" fmla="*/ 733425 h 3619500"/>
              <a:gd name="connsiteX103" fmla="*/ 10563225 w 10563225"/>
              <a:gd name="connsiteY10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039100 w 10563225"/>
              <a:gd name="connsiteY94" fmla="*/ 1133475 h 3619500"/>
              <a:gd name="connsiteX95" fmla="*/ 8362950 w 10563225"/>
              <a:gd name="connsiteY95" fmla="*/ 1019175 h 3619500"/>
              <a:gd name="connsiteX96" fmla="*/ 8610600 w 10563225"/>
              <a:gd name="connsiteY96" fmla="*/ 923925 h 3619500"/>
              <a:gd name="connsiteX97" fmla="*/ 8686800 w 10563225"/>
              <a:gd name="connsiteY97" fmla="*/ 895350 h 3619500"/>
              <a:gd name="connsiteX98" fmla="*/ 8867775 w 10563225"/>
              <a:gd name="connsiteY98" fmla="*/ 838200 h 3619500"/>
              <a:gd name="connsiteX99" fmla="*/ 8915400 w 10563225"/>
              <a:gd name="connsiteY99" fmla="*/ 819150 h 3619500"/>
              <a:gd name="connsiteX100" fmla="*/ 9134475 w 10563225"/>
              <a:gd name="connsiteY100" fmla="*/ 752475 h 3619500"/>
              <a:gd name="connsiteX101" fmla="*/ 9201150 w 10563225"/>
              <a:gd name="connsiteY101" fmla="*/ 733425 h 3619500"/>
              <a:gd name="connsiteX102" fmla="*/ 10563225 w 10563225"/>
              <a:gd name="connsiteY10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896225 w 10563225"/>
              <a:gd name="connsiteY92" fmla="*/ 1181100 h 3619500"/>
              <a:gd name="connsiteX93" fmla="*/ 7934325 w 10563225"/>
              <a:gd name="connsiteY93" fmla="*/ 1162050 h 3619500"/>
              <a:gd name="connsiteX94" fmla="*/ 8362950 w 10563225"/>
              <a:gd name="connsiteY94" fmla="*/ 1019175 h 3619500"/>
              <a:gd name="connsiteX95" fmla="*/ 8610600 w 10563225"/>
              <a:gd name="connsiteY95" fmla="*/ 923925 h 3619500"/>
              <a:gd name="connsiteX96" fmla="*/ 8686800 w 10563225"/>
              <a:gd name="connsiteY96" fmla="*/ 895350 h 3619500"/>
              <a:gd name="connsiteX97" fmla="*/ 8867775 w 10563225"/>
              <a:gd name="connsiteY97" fmla="*/ 838200 h 3619500"/>
              <a:gd name="connsiteX98" fmla="*/ 8915400 w 10563225"/>
              <a:gd name="connsiteY98" fmla="*/ 819150 h 3619500"/>
              <a:gd name="connsiteX99" fmla="*/ 9134475 w 10563225"/>
              <a:gd name="connsiteY99" fmla="*/ 752475 h 3619500"/>
              <a:gd name="connsiteX100" fmla="*/ 9201150 w 10563225"/>
              <a:gd name="connsiteY100" fmla="*/ 733425 h 3619500"/>
              <a:gd name="connsiteX101" fmla="*/ 10563225 w 10563225"/>
              <a:gd name="connsiteY10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734300 w 10563225"/>
              <a:gd name="connsiteY90" fmla="*/ 1247775 h 3619500"/>
              <a:gd name="connsiteX91" fmla="*/ 7829550 w 10563225"/>
              <a:gd name="connsiteY91" fmla="*/ 1200150 h 3619500"/>
              <a:gd name="connsiteX92" fmla="*/ 7934325 w 10563225"/>
              <a:gd name="connsiteY92" fmla="*/ 1162050 h 3619500"/>
              <a:gd name="connsiteX93" fmla="*/ 8362950 w 10563225"/>
              <a:gd name="connsiteY93" fmla="*/ 1019175 h 3619500"/>
              <a:gd name="connsiteX94" fmla="*/ 8610600 w 10563225"/>
              <a:gd name="connsiteY94" fmla="*/ 923925 h 3619500"/>
              <a:gd name="connsiteX95" fmla="*/ 8686800 w 10563225"/>
              <a:gd name="connsiteY95" fmla="*/ 895350 h 3619500"/>
              <a:gd name="connsiteX96" fmla="*/ 8867775 w 10563225"/>
              <a:gd name="connsiteY96" fmla="*/ 838200 h 3619500"/>
              <a:gd name="connsiteX97" fmla="*/ 8915400 w 10563225"/>
              <a:gd name="connsiteY97" fmla="*/ 819150 h 3619500"/>
              <a:gd name="connsiteX98" fmla="*/ 9134475 w 10563225"/>
              <a:gd name="connsiteY98" fmla="*/ 752475 h 3619500"/>
              <a:gd name="connsiteX99" fmla="*/ 9201150 w 10563225"/>
              <a:gd name="connsiteY99" fmla="*/ 733425 h 3619500"/>
              <a:gd name="connsiteX100" fmla="*/ 10563225 w 10563225"/>
              <a:gd name="connsiteY10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686675 w 10563225"/>
              <a:gd name="connsiteY89" fmla="*/ 1257300 h 3619500"/>
              <a:gd name="connsiteX90" fmla="*/ 7829550 w 10563225"/>
              <a:gd name="connsiteY90" fmla="*/ 1200150 h 3619500"/>
              <a:gd name="connsiteX91" fmla="*/ 7934325 w 10563225"/>
              <a:gd name="connsiteY91" fmla="*/ 1162050 h 3619500"/>
              <a:gd name="connsiteX92" fmla="*/ 8362950 w 10563225"/>
              <a:gd name="connsiteY92" fmla="*/ 1019175 h 3619500"/>
              <a:gd name="connsiteX93" fmla="*/ 8610600 w 10563225"/>
              <a:gd name="connsiteY93" fmla="*/ 923925 h 3619500"/>
              <a:gd name="connsiteX94" fmla="*/ 8686800 w 10563225"/>
              <a:gd name="connsiteY94" fmla="*/ 895350 h 3619500"/>
              <a:gd name="connsiteX95" fmla="*/ 8867775 w 10563225"/>
              <a:gd name="connsiteY95" fmla="*/ 838200 h 3619500"/>
              <a:gd name="connsiteX96" fmla="*/ 8915400 w 10563225"/>
              <a:gd name="connsiteY96" fmla="*/ 819150 h 3619500"/>
              <a:gd name="connsiteX97" fmla="*/ 9134475 w 10563225"/>
              <a:gd name="connsiteY97" fmla="*/ 752475 h 3619500"/>
              <a:gd name="connsiteX98" fmla="*/ 9201150 w 10563225"/>
              <a:gd name="connsiteY98" fmla="*/ 733425 h 3619500"/>
              <a:gd name="connsiteX99" fmla="*/ 10563225 w 10563225"/>
              <a:gd name="connsiteY99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10475 w 10563225"/>
              <a:gd name="connsiteY87" fmla="*/ 1304925 h 3619500"/>
              <a:gd name="connsiteX88" fmla="*/ 7658100 w 10563225"/>
              <a:gd name="connsiteY88" fmla="*/ 1276350 h 3619500"/>
              <a:gd name="connsiteX89" fmla="*/ 7829550 w 10563225"/>
              <a:gd name="connsiteY89" fmla="*/ 1200150 h 3619500"/>
              <a:gd name="connsiteX90" fmla="*/ 7934325 w 10563225"/>
              <a:gd name="connsiteY90" fmla="*/ 1162050 h 3619500"/>
              <a:gd name="connsiteX91" fmla="*/ 8362950 w 10563225"/>
              <a:gd name="connsiteY91" fmla="*/ 1019175 h 3619500"/>
              <a:gd name="connsiteX92" fmla="*/ 8610600 w 10563225"/>
              <a:gd name="connsiteY92" fmla="*/ 923925 h 3619500"/>
              <a:gd name="connsiteX93" fmla="*/ 8686800 w 10563225"/>
              <a:gd name="connsiteY93" fmla="*/ 895350 h 3619500"/>
              <a:gd name="connsiteX94" fmla="*/ 8867775 w 10563225"/>
              <a:gd name="connsiteY94" fmla="*/ 838200 h 3619500"/>
              <a:gd name="connsiteX95" fmla="*/ 8915400 w 10563225"/>
              <a:gd name="connsiteY95" fmla="*/ 819150 h 3619500"/>
              <a:gd name="connsiteX96" fmla="*/ 9134475 w 10563225"/>
              <a:gd name="connsiteY96" fmla="*/ 752475 h 3619500"/>
              <a:gd name="connsiteX97" fmla="*/ 9201150 w 10563225"/>
              <a:gd name="connsiteY97" fmla="*/ 733425 h 3619500"/>
              <a:gd name="connsiteX98" fmla="*/ 10563225 w 10563225"/>
              <a:gd name="connsiteY98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553325 w 10563225"/>
              <a:gd name="connsiteY86" fmla="*/ 1333500 h 3619500"/>
              <a:gd name="connsiteX87" fmla="*/ 7658100 w 10563225"/>
              <a:gd name="connsiteY87" fmla="*/ 1276350 h 3619500"/>
              <a:gd name="connsiteX88" fmla="*/ 7829550 w 10563225"/>
              <a:gd name="connsiteY88" fmla="*/ 1200150 h 3619500"/>
              <a:gd name="connsiteX89" fmla="*/ 7934325 w 10563225"/>
              <a:gd name="connsiteY89" fmla="*/ 1162050 h 3619500"/>
              <a:gd name="connsiteX90" fmla="*/ 8362950 w 10563225"/>
              <a:gd name="connsiteY90" fmla="*/ 1019175 h 3619500"/>
              <a:gd name="connsiteX91" fmla="*/ 8610600 w 10563225"/>
              <a:gd name="connsiteY91" fmla="*/ 923925 h 3619500"/>
              <a:gd name="connsiteX92" fmla="*/ 8686800 w 10563225"/>
              <a:gd name="connsiteY92" fmla="*/ 895350 h 3619500"/>
              <a:gd name="connsiteX93" fmla="*/ 8867775 w 10563225"/>
              <a:gd name="connsiteY93" fmla="*/ 838200 h 3619500"/>
              <a:gd name="connsiteX94" fmla="*/ 8915400 w 10563225"/>
              <a:gd name="connsiteY94" fmla="*/ 819150 h 3619500"/>
              <a:gd name="connsiteX95" fmla="*/ 9134475 w 10563225"/>
              <a:gd name="connsiteY95" fmla="*/ 752475 h 3619500"/>
              <a:gd name="connsiteX96" fmla="*/ 9201150 w 10563225"/>
              <a:gd name="connsiteY96" fmla="*/ 733425 h 3619500"/>
              <a:gd name="connsiteX97" fmla="*/ 10563225 w 10563225"/>
              <a:gd name="connsiteY97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505700 w 10563225"/>
              <a:gd name="connsiteY85" fmla="*/ 1362075 h 3619500"/>
              <a:gd name="connsiteX86" fmla="*/ 7658100 w 10563225"/>
              <a:gd name="connsiteY86" fmla="*/ 1276350 h 3619500"/>
              <a:gd name="connsiteX87" fmla="*/ 7829550 w 10563225"/>
              <a:gd name="connsiteY87" fmla="*/ 1200150 h 3619500"/>
              <a:gd name="connsiteX88" fmla="*/ 7934325 w 10563225"/>
              <a:gd name="connsiteY88" fmla="*/ 1162050 h 3619500"/>
              <a:gd name="connsiteX89" fmla="*/ 8362950 w 10563225"/>
              <a:gd name="connsiteY89" fmla="*/ 1019175 h 3619500"/>
              <a:gd name="connsiteX90" fmla="*/ 8610600 w 10563225"/>
              <a:gd name="connsiteY90" fmla="*/ 923925 h 3619500"/>
              <a:gd name="connsiteX91" fmla="*/ 8686800 w 10563225"/>
              <a:gd name="connsiteY91" fmla="*/ 895350 h 3619500"/>
              <a:gd name="connsiteX92" fmla="*/ 8867775 w 10563225"/>
              <a:gd name="connsiteY92" fmla="*/ 838200 h 3619500"/>
              <a:gd name="connsiteX93" fmla="*/ 8915400 w 10563225"/>
              <a:gd name="connsiteY93" fmla="*/ 819150 h 3619500"/>
              <a:gd name="connsiteX94" fmla="*/ 9134475 w 10563225"/>
              <a:gd name="connsiteY94" fmla="*/ 752475 h 3619500"/>
              <a:gd name="connsiteX95" fmla="*/ 9201150 w 10563225"/>
              <a:gd name="connsiteY95" fmla="*/ 733425 h 3619500"/>
              <a:gd name="connsiteX96" fmla="*/ 10563225 w 10563225"/>
              <a:gd name="connsiteY96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477125 w 10563225"/>
              <a:gd name="connsiteY84" fmla="*/ 1371600 h 3619500"/>
              <a:gd name="connsiteX85" fmla="*/ 7658100 w 10563225"/>
              <a:gd name="connsiteY85" fmla="*/ 1276350 h 3619500"/>
              <a:gd name="connsiteX86" fmla="*/ 7829550 w 10563225"/>
              <a:gd name="connsiteY86" fmla="*/ 1200150 h 3619500"/>
              <a:gd name="connsiteX87" fmla="*/ 7934325 w 10563225"/>
              <a:gd name="connsiteY87" fmla="*/ 1162050 h 3619500"/>
              <a:gd name="connsiteX88" fmla="*/ 8362950 w 10563225"/>
              <a:gd name="connsiteY88" fmla="*/ 1019175 h 3619500"/>
              <a:gd name="connsiteX89" fmla="*/ 8610600 w 10563225"/>
              <a:gd name="connsiteY89" fmla="*/ 923925 h 3619500"/>
              <a:gd name="connsiteX90" fmla="*/ 8686800 w 10563225"/>
              <a:gd name="connsiteY90" fmla="*/ 895350 h 3619500"/>
              <a:gd name="connsiteX91" fmla="*/ 8867775 w 10563225"/>
              <a:gd name="connsiteY91" fmla="*/ 838200 h 3619500"/>
              <a:gd name="connsiteX92" fmla="*/ 8915400 w 10563225"/>
              <a:gd name="connsiteY92" fmla="*/ 819150 h 3619500"/>
              <a:gd name="connsiteX93" fmla="*/ 9134475 w 10563225"/>
              <a:gd name="connsiteY93" fmla="*/ 752475 h 3619500"/>
              <a:gd name="connsiteX94" fmla="*/ 9201150 w 10563225"/>
              <a:gd name="connsiteY94" fmla="*/ 733425 h 3619500"/>
              <a:gd name="connsiteX95" fmla="*/ 10563225 w 10563225"/>
              <a:gd name="connsiteY95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362825 w 10563225"/>
              <a:gd name="connsiteY82" fmla="*/ 1409700 h 3619500"/>
              <a:gd name="connsiteX83" fmla="*/ 7439025 w 10563225"/>
              <a:gd name="connsiteY83" fmla="*/ 1390650 h 3619500"/>
              <a:gd name="connsiteX84" fmla="*/ 7658100 w 10563225"/>
              <a:gd name="connsiteY84" fmla="*/ 1276350 h 3619500"/>
              <a:gd name="connsiteX85" fmla="*/ 7829550 w 10563225"/>
              <a:gd name="connsiteY85" fmla="*/ 1200150 h 3619500"/>
              <a:gd name="connsiteX86" fmla="*/ 7934325 w 10563225"/>
              <a:gd name="connsiteY86" fmla="*/ 1162050 h 3619500"/>
              <a:gd name="connsiteX87" fmla="*/ 8362950 w 10563225"/>
              <a:gd name="connsiteY87" fmla="*/ 1019175 h 3619500"/>
              <a:gd name="connsiteX88" fmla="*/ 8610600 w 10563225"/>
              <a:gd name="connsiteY88" fmla="*/ 923925 h 3619500"/>
              <a:gd name="connsiteX89" fmla="*/ 8686800 w 10563225"/>
              <a:gd name="connsiteY89" fmla="*/ 895350 h 3619500"/>
              <a:gd name="connsiteX90" fmla="*/ 8867775 w 10563225"/>
              <a:gd name="connsiteY90" fmla="*/ 838200 h 3619500"/>
              <a:gd name="connsiteX91" fmla="*/ 8915400 w 10563225"/>
              <a:gd name="connsiteY91" fmla="*/ 819150 h 3619500"/>
              <a:gd name="connsiteX92" fmla="*/ 9134475 w 10563225"/>
              <a:gd name="connsiteY92" fmla="*/ 752475 h 3619500"/>
              <a:gd name="connsiteX93" fmla="*/ 9201150 w 10563225"/>
              <a:gd name="connsiteY93" fmla="*/ 733425 h 3619500"/>
              <a:gd name="connsiteX94" fmla="*/ 10563225 w 10563225"/>
              <a:gd name="connsiteY94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267575 w 10563225"/>
              <a:gd name="connsiteY80" fmla="*/ 1457325 h 3619500"/>
              <a:gd name="connsiteX81" fmla="*/ 7324725 w 10563225"/>
              <a:gd name="connsiteY81" fmla="*/ 1428750 h 3619500"/>
              <a:gd name="connsiteX82" fmla="*/ 7439025 w 10563225"/>
              <a:gd name="connsiteY82" fmla="*/ 1390650 h 3619500"/>
              <a:gd name="connsiteX83" fmla="*/ 7658100 w 10563225"/>
              <a:gd name="connsiteY83" fmla="*/ 1276350 h 3619500"/>
              <a:gd name="connsiteX84" fmla="*/ 7829550 w 10563225"/>
              <a:gd name="connsiteY84" fmla="*/ 1200150 h 3619500"/>
              <a:gd name="connsiteX85" fmla="*/ 7934325 w 10563225"/>
              <a:gd name="connsiteY85" fmla="*/ 1162050 h 3619500"/>
              <a:gd name="connsiteX86" fmla="*/ 8362950 w 10563225"/>
              <a:gd name="connsiteY86" fmla="*/ 1019175 h 3619500"/>
              <a:gd name="connsiteX87" fmla="*/ 8610600 w 10563225"/>
              <a:gd name="connsiteY87" fmla="*/ 923925 h 3619500"/>
              <a:gd name="connsiteX88" fmla="*/ 8686800 w 10563225"/>
              <a:gd name="connsiteY88" fmla="*/ 895350 h 3619500"/>
              <a:gd name="connsiteX89" fmla="*/ 8867775 w 10563225"/>
              <a:gd name="connsiteY89" fmla="*/ 838200 h 3619500"/>
              <a:gd name="connsiteX90" fmla="*/ 8915400 w 10563225"/>
              <a:gd name="connsiteY90" fmla="*/ 819150 h 3619500"/>
              <a:gd name="connsiteX91" fmla="*/ 9134475 w 10563225"/>
              <a:gd name="connsiteY91" fmla="*/ 752475 h 3619500"/>
              <a:gd name="connsiteX92" fmla="*/ 9201150 w 10563225"/>
              <a:gd name="connsiteY92" fmla="*/ 733425 h 3619500"/>
              <a:gd name="connsiteX93" fmla="*/ 10563225 w 10563225"/>
              <a:gd name="connsiteY93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38950 w 10563225"/>
              <a:gd name="connsiteY75" fmla="*/ 1647825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324725 w 10563225"/>
              <a:gd name="connsiteY80" fmla="*/ 1428750 h 3619500"/>
              <a:gd name="connsiteX81" fmla="*/ 7439025 w 10563225"/>
              <a:gd name="connsiteY81" fmla="*/ 1390650 h 3619500"/>
              <a:gd name="connsiteX82" fmla="*/ 7658100 w 10563225"/>
              <a:gd name="connsiteY82" fmla="*/ 1276350 h 3619500"/>
              <a:gd name="connsiteX83" fmla="*/ 7829550 w 10563225"/>
              <a:gd name="connsiteY83" fmla="*/ 1200150 h 3619500"/>
              <a:gd name="connsiteX84" fmla="*/ 7934325 w 10563225"/>
              <a:gd name="connsiteY84" fmla="*/ 1162050 h 3619500"/>
              <a:gd name="connsiteX85" fmla="*/ 8362950 w 10563225"/>
              <a:gd name="connsiteY85" fmla="*/ 1019175 h 3619500"/>
              <a:gd name="connsiteX86" fmla="*/ 8610600 w 10563225"/>
              <a:gd name="connsiteY86" fmla="*/ 923925 h 3619500"/>
              <a:gd name="connsiteX87" fmla="*/ 8686800 w 10563225"/>
              <a:gd name="connsiteY87" fmla="*/ 895350 h 3619500"/>
              <a:gd name="connsiteX88" fmla="*/ 8867775 w 10563225"/>
              <a:gd name="connsiteY88" fmla="*/ 838200 h 3619500"/>
              <a:gd name="connsiteX89" fmla="*/ 8915400 w 10563225"/>
              <a:gd name="connsiteY89" fmla="*/ 819150 h 3619500"/>
              <a:gd name="connsiteX90" fmla="*/ 9134475 w 10563225"/>
              <a:gd name="connsiteY90" fmla="*/ 752475 h 3619500"/>
              <a:gd name="connsiteX91" fmla="*/ 9201150 w 10563225"/>
              <a:gd name="connsiteY91" fmla="*/ 733425 h 3619500"/>
              <a:gd name="connsiteX92" fmla="*/ 10563225 w 10563225"/>
              <a:gd name="connsiteY9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9201150 w 10563225"/>
              <a:gd name="connsiteY90" fmla="*/ 733425 h 3619500"/>
              <a:gd name="connsiteX91" fmla="*/ 10563225 w 10563225"/>
              <a:gd name="connsiteY9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248400 w 10563225"/>
              <a:gd name="connsiteY70" fmla="*/ 1933575 h 3619500"/>
              <a:gd name="connsiteX71" fmla="*/ 6334125 w 10563225"/>
              <a:gd name="connsiteY71" fmla="*/ 1895475 h 3619500"/>
              <a:gd name="connsiteX72" fmla="*/ 6400800 w 10563225"/>
              <a:gd name="connsiteY72" fmla="*/ 1857375 h 3619500"/>
              <a:gd name="connsiteX73" fmla="*/ 6600825 w 10563225"/>
              <a:gd name="connsiteY73" fmla="*/ 1762125 h 3619500"/>
              <a:gd name="connsiteX74" fmla="*/ 6734175 w 10563225"/>
              <a:gd name="connsiteY74" fmla="*/ 1695450 h 3619500"/>
              <a:gd name="connsiteX75" fmla="*/ 6800851 w 10563225"/>
              <a:gd name="connsiteY75" fmla="*/ 1638299 h 3619500"/>
              <a:gd name="connsiteX76" fmla="*/ 6943725 w 10563225"/>
              <a:gd name="connsiteY76" fmla="*/ 1590675 h 3619500"/>
              <a:gd name="connsiteX77" fmla="*/ 7010400 w 10563225"/>
              <a:gd name="connsiteY77" fmla="*/ 1571625 h 3619500"/>
              <a:gd name="connsiteX78" fmla="*/ 7086600 w 10563225"/>
              <a:gd name="connsiteY78" fmla="*/ 1524000 h 3619500"/>
              <a:gd name="connsiteX79" fmla="*/ 7134225 w 10563225"/>
              <a:gd name="connsiteY79" fmla="*/ 1514475 h 3619500"/>
              <a:gd name="connsiteX80" fmla="*/ 7324725 w 10563225"/>
              <a:gd name="connsiteY80" fmla="*/ 1428750 h 3619500"/>
              <a:gd name="connsiteX81" fmla="*/ 7439025 w 10563225"/>
              <a:gd name="connsiteY81" fmla="*/ 1390650 h 3619500"/>
              <a:gd name="connsiteX82" fmla="*/ 7658100 w 10563225"/>
              <a:gd name="connsiteY82" fmla="*/ 1276350 h 3619500"/>
              <a:gd name="connsiteX83" fmla="*/ 7829550 w 10563225"/>
              <a:gd name="connsiteY83" fmla="*/ 1200150 h 3619500"/>
              <a:gd name="connsiteX84" fmla="*/ 7934325 w 10563225"/>
              <a:gd name="connsiteY84" fmla="*/ 1162050 h 3619500"/>
              <a:gd name="connsiteX85" fmla="*/ 8362950 w 10563225"/>
              <a:gd name="connsiteY85" fmla="*/ 1019175 h 3619500"/>
              <a:gd name="connsiteX86" fmla="*/ 8610600 w 10563225"/>
              <a:gd name="connsiteY86" fmla="*/ 923925 h 3619500"/>
              <a:gd name="connsiteX87" fmla="*/ 8686800 w 10563225"/>
              <a:gd name="connsiteY87" fmla="*/ 895350 h 3619500"/>
              <a:gd name="connsiteX88" fmla="*/ 8867775 w 10563225"/>
              <a:gd name="connsiteY88" fmla="*/ 838200 h 3619500"/>
              <a:gd name="connsiteX89" fmla="*/ 8915400 w 10563225"/>
              <a:gd name="connsiteY89" fmla="*/ 819150 h 3619500"/>
              <a:gd name="connsiteX90" fmla="*/ 9134475 w 10563225"/>
              <a:gd name="connsiteY90" fmla="*/ 752475 h 3619500"/>
              <a:gd name="connsiteX91" fmla="*/ 9201150 w 10563225"/>
              <a:gd name="connsiteY91" fmla="*/ 733425 h 3619500"/>
              <a:gd name="connsiteX92" fmla="*/ 10563225 w 10563225"/>
              <a:gd name="connsiteY92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9201150 w 10563225"/>
              <a:gd name="connsiteY90" fmla="*/ 733425 h 3619500"/>
              <a:gd name="connsiteX91" fmla="*/ 10563225 w 10563225"/>
              <a:gd name="connsiteY91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15400 w 10563225"/>
              <a:gd name="connsiteY88" fmla="*/ 819150 h 3619500"/>
              <a:gd name="connsiteX89" fmla="*/ 9134475 w 10563225"/>
              <a:gd name="connsiteY89" fmla="*/ 752475 h 3619500"/>
              <a:gd name="connsiteX90" fmla="*/ 10563225 w 10563225"/>
              <a:gd name="connsiteY9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82075 w 10563225"/>
              <a:gd name="connsiteY88" fmla="*/ 781050 h 3619500"/>
              <a:gd name="connsiteX89" fmla="*/ 9134475 w 10563225"/>
              <a:gd name="connsiteY89" fmla="*/ 752475 h 3619500"/>
              <a:gd name="connsiteX90" fmla="*/ 10563225 w 10563225"/>
              <a:gd name="connsiteY90" fmla="*/ 0 h 3619500"/>
              <a:gd name="connsiteX0" fmla="*/ 0 w 10563225"/>
              <a:gd name="connsiteY0" fmla="*/ 3543300 h 3619500"/>
              <a:gd name="connsiteX1" fmla="*/ 171450 w 10563225"/>
              <a:gd name="connsiteY1" fmla="*/ 3524250 h 3619500"/>
              <a:gd name="connsiteX2" fmla="*/ 400050 w 10563225"/>
              <a:gd name="connsiteY2" fmla="*/ 3514725 h 3619500"/>
              <a:gd name="connsiteX3" fmla="*/ 695325 w 10563225"/>
              <a:gd name="connsiteY3" fmla="*/ 3524250 h 3619500"/>
              <a:gd name="connsiteX4" fmla="*/ 800100 w 10563225"/>
              <a:gd name="connsiteY4" fmla="*/ 3543300 h 3619500"/>
              <a:gd name="connsiteX5" fmla="*/ 933450 w 10563225"/>
              <a:gd name="connsiteY5" fmla="*/ 3552825 h 3619500"/>
              <a:gd name="connsiteX6" fmla="*/ 1028700 w 10563225"/>
              <a:gd name="connsiteY6" fmla="*/ 3571875 h 3619500"/>
              <a:gd name="connsiteX7" fmla="*/ 1066800 w 10563225"/>
              <a:gd name="connsiteY7" fmla="*/ 3581400 h 3619500"/>
              <a:gd name="connsiteX8" fmla="*/ 1190625 w 10563225"/>
              <a:gd name="connsiteY8" fmla="*/ 3590925 h 3619500"/>
              <a:gd name="connsiteX9" fmla="*/ 1333500 w 10563225"/>
              <a:gd name="connsiteY9" fmla="*/ 3609975 h 3619500"/>
              <a:gd name="connsiteX10" fmla="*/ 1409700 w 10563225"/>
              <a:gd name="connsiteY10" fmla="*/ 3619500 h 3619500"/>
              <a:gd name="connsiteX11" fmla="*/ 2019300 w 10563225"/>
              <a:gd name="connsiteY11" fmla="*/ 3609975 h 3619500"/>
              <a:gd name="connsiteX12" fmla="*/ 2076450 w 10563225"/>
              <a:gd name="connsiteY12" fmla="*/ 3590925 h 3619500"/>
              <a:gd name="connsiteX13" fmla="*/ 2124075 w 10563225"/>
              <a:gd name="connsiteY13" fmla="*/ 3581400 h 3619500"/>
              <a:gd name="connsiteX14" fmla="*/ 2200275 w 10563225"/>
              <a:gd name="connsiteY14" fmla="*/ 3571875 h 3619500"/>
              <a:gd name="connsiteX15" fmla="*/ 2276475 w 10563225"/>
              <a:gd name="connsiteY15" fmla="*/ 3552825 h 3619500"/>
              <a:gd name="connsiteX16" fmla="*/ 2333625 w 10563225"/>
              <a:gd name="connsiteY16" fmla="*/ 3543300 h 3619500"/>
              <a:gd name="connsiteX17" fmla="*/ 2457450 w 10563225"/>
              <a:gd name="connsiteY17" fmla="*/ 3495675 h 3619500"/>
              <a:gd name="connsiteX18" fmla="*/ 2571750 w 10563225"/>
              <a:gd name="connsiteY18" fmla="*/ 3457575 h 3619500"/>
              <a:gd name="connsiteX19" fmla="*/ 2647950 w 10563225"/>
              <a:gd name="connsiteY19" fmla="*/ 3438525 h 3619500"/>
              <a:gd name="connsiteX20" fmla="*/ 2705100 w 10563225"/>
              <a:gd name="connsiteY20" fmla="*/ 3429000 h 3619500"/>
              <a:gd name="connsiteX21" fmla="*/ 2819400 w 10563225"/>
              <a:gd name="connsiteY21" fmla="*/ 3400425 h 3619500"/>
              <a:gd name="connsiteX22" fmla="*/ 2867025 w 10563225"/>
              <a:gd name="connsiteY22" fmla="*/ 3381375 h 3619500"/>
              <a:gd name="connsiteX23" fmla="*/ 2905125 w 10563225"/>
              <a:gd name="connsiteY23" fmla="*/ 3371850 h 3619500"/>
              <a:gd name="connsiteX24" fmla="*/ 2943225 w 10563225"/>
              <a:gd name="connsiteY24" fmla="*/ 3352800 h 3619500"/>
              <a:gd name="connsiteX25" fmla="*/ 2981325 w 10563225"/>
              <a:gd name="connsiteY25" fmla="*/ 3343275 h 3619500"/>
              <a:gd name="connsiteX26" fmla="*/ 3009900 w 10563225"/>
              <a:gd name="connsiteY26" fmla="*/ 3333750 h 3619500"/>
              <a:gd name="connsiteX27" fmla="*/ 3048000 w 10563225"/>
              <a:gd name="connsiteY27" fmla="*/ 3324225 h 3619500"/>
              <a:gd name="connsiteX28" fmla="*/ 3248025 w 10563225"/>
              <a:gd name="connsiteY28" fmla="*/ 3257550 h 3619500"/>
              <a:gd name="connsiteX29" fmla="*/ 3295650 w 10563225"/>
              <a:gd name="connsiteY29" fmla="*/ 3228975 h 3619500"/>
              <a:gd name="connsiteX30" fmla="*/ 3362325 w 10563225"/>
              <a:gd name="connsiteY30" fmla="*/ 3200400 h 3619500"/>
              <a:gd name="connsiteX31" fmla="*/ 3429000 w 10563225"/>
              <a:gd name="connsiteY31" fmla="*/ 3162300 h 3619500"/>
              <a:gd name="connsiteX32" fmla="*/ 3457575 w 10563225"/>
              <a:gd name="connsiteY32" fmla="*/ 3152775 h 3619500"/>
              <a:gd name="connsiteX33" fmla="*/ 3495675 w 10563225"/>
              <a:gd name="connsiteY33" fmla="*/ 3133725 h 3619500"/>
              <a:gd name="connsiteX34" fmla="*/ 3524250 w 10563225"/>
              <a:gd name="connsiteY34" fmla="*/ 3124200 h 3619500"/>
              <a:gd name="connsiteX35" fmla="*/ 3600450 w 10563225"/>
              <a:gd name="connsiteY35" fmla="*/ 3095625 h 3619500"/>
              <a:gd name="connsiteX36" fmla="*/ 3714750 w 10563225"/>
              <a:gd name="connsiteY36" fmla="*/ 3057525 h 3619500"/>
              <a:gd name="connsiteX37" fmla="*/ 3857625 w 10563225"/>
              <a:gd name="connsiteY37" fmla="*/ 2990850 h 3619500"/>
              <a:gd name="connsiteX38" fmla="*/ 3924300 w 10563225"/>
              <a:gd name="connsiteY38" fmla="*/ 2962275 h 3619500"/>
              <a:gd name="connsiteX39" fmla="*/ 3971925 w 10563225"/>
              <a:gd name="connsiteY39" fmla="*/ 2933700 h 3619500"/>
              <a:gd name="connsiteX40" fmla="*/ 4048125 w 10563225"/>
              <a:gd name="connsiteY40" fmla="*/ 2914650 h 3619500"/>
              <a:gd name="connsiteX41" fmla="*/ 4238625 w 10563225"/>
              <a:gd name="connsiteY41" fmla="*/ 2847975 h 3619500"/>
              <a:gd name="connsiteX42" fmla="*/ 4305300 w 10563225"/>
              <a:gd name="connsiteY42" fmla="*/ 2809875 h 3619500"/>
              <a:gd name="connsiteX43" fmla="*/ 4371975 w 10563225"/>
              <a:gd name="connsiteY43" fmla="*/ 2762250 h 3619500"/>
              <a:gd name="connsiteX44" fmla="*/ 4419600 w 10563225"/>
              <a:gd name="connsiteY44" fmla="*/ 2743200 h 3619500"/>
              <a:gd name="connsiteX45" fmla="*/ 4486275 w 10563225"/>
              <a:gd name="connsiteY45" fmla="*/ 2705100 h 3619500"/>
              <a:gd name="connsiteX46" fmla="*/ 4533900 w 10563225"/>
              <a:gd name="connsiteY46" fmla="*/ 2686050 h 3619500"/>
              <a:gd name="connsiteX47" fmla="*/ 4619625 w 10563225"/>
              <a:gd name="connsiteY47" fmla="*/ 2647950 h 3619500"/>
              <a:gd name="connsiteX48" fmla="*/ 4648200 w 10563225"/>
              <a:gd name="connsiteY48" fmla="*/ 2628900 h 3619500"/>
              <a:gd name="connsiteX49" fmla="*/ 4686300 w 10563225"/>
              <a:gd name="connsiteY49" fmla="*/ 2609850 h 3619500"/>
              <a:gd name="connsiteX50" fmla="*/ 4724400 w 10563225"/>
              <a:gd name="connsiteY50" fmla="*/ 2571750 h 3619500"/>
              <a:gd name="connsiteX51" fmla="*/ 4857750 w 10563225"/>
              <a:gd name="connsiteY51" fmla="*/ 2476500 h 3619500"/>
              <a:gd name="connsiteX52" fmla="*/ 4914900 w 10563225"/>
              <a:gd name="connsiteY52" fmla="*/ 2438400 h 3619500"/>
              <a:gd name="connsiteX53" fmla="*/ 5038725 w 10563225"/>
              <a:gd name="connsiteY53" fmla="*/ 2371725 h 3619500"/>
              <a:gd name="connsiteX54" fmla="*/ 5076825 w 10563225"/>
              <a:gd name="connsiteY54" fmla="*/ 2362200 h 3619500"/>
              <a:gd name="connsiteX55" fmla="*/ 5114925 w 10563225"/>
              <a:gd name="connsiteY55" fmla="*/ 2333625 h 3619500"/>
              <a:gd name="connsiteX56" fmla="*/ 5162550 w 10563225"/>
              <a:gd name="connsiteY56" fmla="*/ 2324100 h 3619500"/>
              <a:gd name="connsiteX57" fmla="*/ 5276850 w 10563225"/>
              <a:gd name="connsiteY57" fmla="*/ 2286000 h 3619500"/>
              <a:gd name="connsiteX58" fmla="*/ 5334000 w 10563225"/>
              <a:gd name="connsiteY58" fmla="*/ 2266950 h 3619500"/>
              <a:gd name="connsiteX59" fmla="*/ 5467350 w 10563225"/>
              <a:gd name="connsiteY59" fmla="*/ 2228850 h 3619500"/>
              <a:gd name="connsiteX60" fmla="*/ 5505450 w 10563225"/>
              <a:gd name="connsiteY60" fmla="*/ 2209800 h 3619500"/>
              <a:gd name="connsiteX61" fmla="*/ 5562600 w 10563225"/>
              <a:gd name="connsiteY61" fmla="*/ 2190750 h 3619500"/>
              <a:gd name="connsiteX62" fmla="*/ 5695950 w 10563225"/>
              <a:gd name="connsiteY62" fmla="*/ 2171700 h 3619500"/>
              <a:gd name="connsiteX63" fmla="*/ 5829300 w 10563225"/>
              <a:gd name="connsiteY63" fmla="*/ 2143125 h 3619500"/>
              <a:gd name="connsiteX64" fmla="*/ 5876925 w 10563225"/>
              <a:gd name="connsiteY64" fmla="*/ 2124075 h 3619500"/>
              <a:gd name="connsiteX65" fmla="*/ 5915025 w 10563225"/>
              <a:gd name="connsiteY65" fmla="*/ 2114550 h 3619500"/>
              <a:gd name="connsiteX66" fmla="*/ 5953125 w 10563225"/>
              <a:gd name="connsiteY66" fmla="*/ 2095500 h 3619500"/>
              <a:gd name="connsiteX67" fmla="*/ 6000750 w 10563225"/>
              <a:gd name="connsiteY67" fmla="*/ 2076450 h 3619500"/>
              <a:gd name="connsiteX68" fmla="*/ 6038850 w 10563225"/>
              <a:gd name="connsiteY68" fmla="*/ 2047875 h 3619500"/>
              <a:gd name="connsiteX69" fmla="*/ 6172200 w 10563225"/>
              <a:gd name="connsiteY69" fmla="*/ 1971675 h 3619500"/>
              <a:gd name="connsiteX70" fmla="*/ 6334125 w 10563225"/>
              <a:gd name="connsiteY70" fmla="*/ 1895475 h 3619500"/>
              <a:gd name="connsiteX71" fmla="*/ 6400800 w 10563225"/>
              <a:gd name="connsiteY71" fmla="*/ 1857375 h 3619500"/>
              <a:gd name="connsiteX72" fmla="*/ 6600825 w 10563225"/>
              <a:gd name="connsiteY72" fmla="*/ 1762125 h 3619500"/>
              <a:gd name="connsiteX73" fmla="*/ 6734175 w 10563225"/>
              <a:gd name="connsiteY73" fmla="*/ 1695450 h 3619500"/>
              <a:gd name="connsiteX74" fmla="*/ 6800851 w 10563225"/>
              <a:gd name="connsiteY74" fmla="*/ 1638299 h 3619500"/>
              <a:gd name="connsiteX75" fmla="*/ 6943725 w 10563225"/>
              <a:gd name="connsiteY75" fmla="*/ 1590675 h 3619500"/>
              <a:gd name="connsiteX76" fmla="*/ 7010400 w 10563225"/>
              <a:gd name="connsiteY76" fmla="*/ 1571625 h 3619500"/>
              <a:gd name="connsiteX77" fmla="*/ 7086600 w 10563225"/>
              <a:gd name="connsiteY77" fmla="*/ 1524000 h 3619500"/>
              <a:gd name="connsiteX78" fmla="*/ 7134225 w 10563225"/>
              <a:gd name="connsiteY78" fmla="*/ 1514475 h 3619500"/>
              <a:gd name="connsiteX79" fmla="*/ 7324725 w 10563225"/>
              <a:gd name="connsiteY79" fmla="*/ 1428750 h 3619500"/>
              <a:gd name="connsiteX80" fmla="*/ 7439025 w 10563225"/>
              <a:gd name="connsiteY80" fmla="*/ 1390650 h 3619500"/>
              <a:gd name="connsiteX81" fmla="*/ 7658100 w 10563225"/>
              <a:gd name="connsiteY81" fmla="*/ 1276350 h 3619500"/>
              <a:gd name="connsiteX82" fmla="*/ 7829550 w 10563225"/>
              <a:gd name="connsiteY82" fmla="*/ 1200150 h 3619500"/>
              <a:gd name="connsiteX83" fmla="*/ 7934325 w 10563225"/>
              <a:gd name="connsiteY83" fmla="*/ 1162050 h 3619500"/>
              <a:gd name="connsiteX84" fmla="*/ 8362950 w 10563225"/>
              <a:gd name="connsiteY84" fmla="*/ 1019175 h 3619500"/>
              <a:gd name="connsiteX85" fmla="*/ 8610600 w 10563225"/>
              <a:gd name="connsiteY85" fmla="*/ 923925 h 3619500"/>
              <a:gd name="connsiteX86" fmla="*/ 8686800 w 10563225"/>
              <a:gd name="connsiteY86" fmla="*/ 895350 h 3619500"/>
              <a:gd name="connsiteX87" fmla="*/ 8867775 w 10563225"/>
              <a:gd name="connsiteY87" fmla="*/ 838200 h 3619500"/>
              <a:gd name="connsiteX88" fmla="*/ 8982075 w 10563225"/>
              <a:gd name="connsiteY88" fmla="*/ 781050 h 3619500"/>
              <a:gd name="connsiteX89" fmla="*/ 9334500 w 10563225"/>
              <a:gd name="connsiteY89" fmla="*/ 609600 h 3619500"/>
              <a:gd name="connsiteX90" fmla="*/ 10563225 w 10563225"/>
              <a:gd name="connsiteY90" fmla="*/ 0 h 361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10563225" h="3619500">
                <a:moveTo>
                  <a:pt x="0" y="3543300"/>
                </a:moveTo>
                <a:cubicBezTo>
                  <a:pt x="79641" y="3527372"/>
                  <a:pt x="53415" y="3530630"/>
                  <a:pt x="171450" y="3524250"/>
                </a:cubicBezTo>
                <a:cubicBezTo>
                  <a:pt x="247605" y="3520134"/>
                  <a:pt x="323850" y="3517900"/>
                  <a:pt x="400050" y="3514725"/>
                </a:cubicBezTo>
                <a:cubicBezTo>
                  <a:pt x="498475" y="3517900"/>
                  <a:pt x="597099" y="3517234"/>
                  <a:pt x="695325" y="3524250"/>
                </a:cubicBezTo>
                <a:cubicBezTo>
                  <a:pt x="730732" y="3526779"/>
                  <a:pt x="764855" y="3539071"/>
                  <a:pt x="800100" y="3543300"/>
                </a:cubicBezTo>
                <a:cubicBezTo>
                  <a:pt x="844346" y="3548609"/>
                  <a:pt x="889000" y="3549650"/>
                  <a:pt x="933450" y="3552825"/>
                </a:cubicBezTo>
                <a:lnTo>
                  <a:pt x="1028700" y="3571875"/>
                </a:lnTo>
                <a:cubicBezTo>
                  <a:pt x="1041500" y="3574618"/>
                  <a:pt x="1053799" y="3579870"/>
                  <a:pt x="1066800" y="3581400"/>
                </a:cubicBezTo>
                <a:cubicBezTo>
                  <a:pt x="1107913" y="3586237"/>
                  <a:pt x="1149350" y="3587750"/>
                  <a:pt x="1190625" y="3590925"/>
                </a:cubicBezTo>
                <a:cubicBezTo>
                  <a:pt x="1267108" y="3610046"/>
                  <a:pt x="1204004" y="3596344"/>
                  <a:pt x="1333500" y="3609975"/>
                </a:cubicBezTo>
                <a:cubicBezTo>
                  <a:pt x="1358957" y="3612655"/>
                  <a:pt x="1384300" y="3616325"/>
                  <a:pt x="1409700" y="3619500"/>
                </a:cubicBezTo>
                <a:cubicBezTo>
                  <a:pt x="1612900" y="3616325"/>
                  <a:pt x="1816262" y="3618677"/>
                  <a:pt x="2019300" y="3609975"/>
                </a:cubicBezTo>
                <a:cubicBezTo>
                  <a:pt x="2039362" y="3609115"/>
                  <a:pt x="2056759" y="3594863"/>
                  <a:pt x="2076450" y="3590925"/>
                </a:cubicBezTo>
                <a:cubicBezTo>
                  <a:pt x="2092325" y="3587750"/>
                  <a:pt x="2108074" y="3583862"/>
                  <a:pt x="2124075" y="3581400"/>
                </a:cubicBezTo>
                <a:cubicBezTo>
                  <a:pt x="2149375" y="3577508"/>
                  <a:pt x="2175116" y="3576592"/>
                  <a:pt x="2200275" y="3571875"/>
                </a:cubicBezTo>
                <a:cubicBezTo>
                  <a:pt x="2226008" y="3567050"/>
                  <a:pt x="2250874" y="3558311"/>
                  <a:pt x="2276475" y="3552825"/>
                </a:cubicBezTo>
                <a:cubicBezTo>
                  <a:pt x="2295359" y="3548778"/>
                  <a:pt x="2314575" y="3546475"/>
                  <a:pt x="2333625" y="3543300"/>
                </a:cubicBezTo>
                <a:cubicBezTo>
                  <a:pt x="2414798" y="3494596"/>
                  <a:pt x="2347596" y="3528631"/>
                  <a:pt x="2457450" y="3495675"/>
                </a:cubicBezTo>
                <a:cubicBezTo>
                  <a:pt x="2495917" y="3484135"/>
                  <a:pt x="2532788" y="3467315"/>
                  <a:pt x="2571750" y="3457575"/>
                </a:cubicBezTo>
                <a:cubicBezTo>
                  <a:pt x="2597150" y="3451225"/>
                  <a:pt x="2622349" y="3444011"/>
                  <a:pt x="2647950" y="3438525"/>
                </a:cubicBezTo>
                <a:cubicBezTo>
                  <a:pt x="2666834" y="3434478"/>
                  <a:pt x="2686364" y="3433684"/>
                  <a:pt x="2705100" y="3429000"/>
                </a:cubicBezTo>
                <a:cubicBezTo>
                  <a:pt x="2856043" y="3391264"/>
                  <a:pt x="2669856" y="3425349"/>
                  <a:pt x="2819400" y="3400425"/>
                </a:cubicBezTo>
                <a:cubicBezTo>
                  <a:pt x="2835275" y="3394075"/>
                  <a:pt x="2850805" y="3386782"/>
                  <a:pt x="2867025" y="3381375"/>
                </a:cubicBezTo>
                <a:cubicBezTo>
                  <a:pt x="2879444" y="3377235"/>
                  <a:pt x="2892868" y="3376447"/>
                  <a:pt x="2905125" y="3371850"/>
                </a:cubicBezTo>
                <a:cubicBezTo>
                  <a:pt x="2918420" y="3366864"/>
                  <a:pt x="2929930" y="3357786"/>
                  <a:pt x="2943225" y="3352800"/>
                </a:cubicBezTo>
                <a:cubicBezTo>
                  <a:pt x="2955482" y="3348203"/>
                  <a:pt x="2968738" y="3346871"/>
                  <a:pt x="2981325" y="3343275"/>
                </a:cubicBezTo>
                <a:cubicBezTo>
                  <a:pt x="2990979" y="3340517"/>
                  <a:pt x="3000246" y="3336508"/>
                  <a:pt x="3009900" y="3333750"/>
                </a:cubicBezTo>
                <a:cubicBezTo>
                  <a:pt x="3022487" y="3330154"/>
                  <a:pt x="3035387" y="3327729"/>
                  <a:pt x="3048000" y="3324225"/>
                </a:cubicBezTo>
                <a:cubicBezTo>
                  <a:pt x="3131922" y="3300913"/>
                  <a:pt x="3176874" y="3293126"/>
                  <a:pt x="3248025" y="3257550"/>
                </a:cubicBezTo>
                <a:cubicBezTo>
                  <a:pt x="3264584" y="3249271"/>
                  <a:pt x="3279091" y="3237254"/>
                  <a:pt x="3295650" y="3228975"/>
                </a:cubicBezTo>
                <a:cubicBezTo>
                  <a:pt x="3317277" y="3218161"/>
                  <a:pt x="3340698" y="3211214"/>
                  <a:pt x="3362325" y="3200400"/>
                </a:cubicBezTo>
                <a:cubicBezTo>
                  <a:pt x="3457984" y="3152571"/>
                  <a:pt x="3312108" y="3212397"/>
                  <a:pt x="3429000" y="3162300"/>
                </a:cubicBezTo>
                <a:cubicBezTo>
                  <a:pt x="3438228" y="3158345"/>
                  <a:pt x="3448347" y="3156730"/>
                  <a:pt x="3457575" y="3152775"/>
                </a:cubicBezTo>
                <a:cubicBezTo>
                  <a:pt x="3470626" y="3147182"/>
                  <a:pt x="3482624" y="3139318"/>
                  <a:pt x="3495675" y="3133725"/>
                </a:cubicBezTo>
                <a:cubicBezTo>
                  <a:pt x="3504903" y="3129770"/>
                  <a:pt x="3515270" y="3128690"/>
                  <a:pt x="3524250" y="3124200"/>
                </a:cubicBezTo>
                <a:cubicBezTo>
                  <a:pt x="3589654" y="3091498"/>
                  <a:pt x="3508566" y="3114002"/>
                  <a:pt x="3600450" y="3095625"/>
                </a:cubicBezTo>
                <a:cubicBezTo>
                  <a:pt x="3696125" y="3047788"/>
                  <a:pt x="3561792" y="3111510"/>
                  <a:pt x="3714750" y="3057525"/>
                </a:cubicBezTo>
                <a:cubicBezTo>
                  <a:pt x="3775568" y="3036060"/>
                  <a:pt x="3802727" y="3016187"/>
                  <a:pt x="3857625" y="2990850"/>
                </a:cubicBezTo>
                <a:cubicBezTo>
                  <a:pt x="3879580" y="2980717"/>
                  <a:pt x="3902673" y="2973089"/>
                  <a:pt x="3924300" y="2962275"/>
                </a:cubicBezTo>
                <a:cubicBezTo>
                  <a:pt x="3940859" y="2953996"/>
                  <a:pt x="3954646" y="2940346"/>
                  <a:pt x="3971925" y="2933700"/>
                </a:cubicBezTo>
                <a:cubicBezTo>
                  <a:pt x="3996362" y="2924301"/>
                  <a:pt x="4022898" y="2921657"/>
                  <a:pt x="4048125" y="2914650"/>
                </a:cubicBezTo>
                <a:cubicBezTo>
                  <a:pt x="4116651" y="2895615"/>
                  <a:pt x="4173956" y="2878408"/>
                  <a:pt x="4238625" y="2847975"/>
                </a:cubicBezTo>
                <a:cubicBezTo>
                  <a:pt x="4261786" y="2837076"/>
                  <a:pt x="4283704" y="2823618"/>
                  <a:pt x="4305300" y="2809875"/>
                </a:cubicBezTo>
                <a:cubicBezTo>
                  <a:pt x="4321120" y="2799808"/>
                  <a:pt x="4352862" y="2771807"/>
                  <a:pt x="4371975" y="2762250"/>
                </a:cubicBezTo>
                <a:cubicBezTo>
                  <a:pt x="4387268" y="2754604"/>
                  <a:pt x="4404307" y="2750846"/>
                  <a:pt x="4419600" y="2743200"/>
                </a:cubicBezTo>
                <a:cubicBezTo>
                  <a:pt x="4442495" y="2731752"/>
                  <a:pt x="4463380" y="2716548"/>
                  <a:pt x="4486275" y="2705100"/>
                </a:cubicBezTo>
                <a:cubicBezTo>
                  <a:pt x="4501568" y="2697454"/>
                  <a:pt x="4518607" y="2693696"/>
                  <a:pt x="4533900" y="2686050"/>
                </a:cubicBezTo>
                <a:cubicBezTo>
                  <a:pt x="4616290" y="2644855"/>
                  <a:pt x="4546919" y="2666126"/>
                  <a:pt x="4619625" y="2647950"/>
                </a:cubicBezTo>
                <a:cubicBezTo>
                  <a:pt x="4629150" y="2641600"/>
                  <a:pt x="4638261" y="2634580"/>
                  <a:pt x="4648200" y="2628900"/>
                </a:cubicBezTo>
                <a:cubicBezTo>
                  <a:pt x="4660528" y="2621855"/>
                  <a:pt x="4674941" y="2618369"/>
                  <a:pt x="4686300" y="2609850"/>
                </a:cubicBezTo>
                <a:cubicBezTo>
                  <a:pt x="4700668" y="2599074"/>
                  <a:pt x="4710602" y="2583248"/>
                  <a:pt x="4724400" y="2571750"/>
                </a:cubicBezTo>
                <a:cubicBezTo>
                  <a:pt x="4771658" y="2532368"/>
                  <a:pt x="4808261" y="2509493"/>
                  <a:pt x="4857750" y="2476500"/>
                </a:cubicBezTo>
                <a:lnTo>
                  <a:pt x="4914900" y="2438400"/>
                </a:lnTo>
                <a:cubicBezTo>
                  <a:pt x="4952599" y="2413267"/>
                  <a:pt x="4996529" y="2382274"/>
                  <a:pt x="5038725" y="2371725"/>
                </a:cubicBezTo>
                <a:lnTo>
                  <a:pt x="5076825" y="2362200"/>
                </a:lnTo>
                <a:cubicBezTo>
                  <a:pt x="5089525" y="2352675"/>
                  <a:pt x="5100418" y="2340072"/>
                  <a:pt x="5114925" y="2333625"/>
                </a:cubicBezTo>
                <a:cubicBezTo>
                  <a:pt x="5129719" y="2327050"/>
                  <a:pt x="5147018" y="2328668"/>
                  <a:pt x="5162550" y="2324100"/>
                </a:cubicBezTo>
                <a:cubicBezTo>
                  <a:pt x="5201079" y="2312768"/>
                  <a:pt x="5238750" y="2298700"/>
                  <a:pt x="5276850" y="2286000"/>
                </a:cubicBezTo>
                <a:cubicBezTo>
                  <a:pt x="5295900" y="2279650"/>
                  <a:pt x="5314692" y="2272467"/>
                  <a:pt x="5334000" y="2266950"/>
                </a:cubicBezTo>
                <a:cubicBezTo>
                  <a:pt x="5378450" y="2254250"/>
                  <a:pt x="5426002" y="2249524"/>
                  <a:pt x="5467350" y="2228850"/>
                </a:cubicBezTo>
                <a:cubicBezTo>
                  <a:pt x="5480050" y="2222500"/>
                  <a:pt x="5492267" y="2215073"/>
                  <a:pt x="5505450" y="2209800"/>
                </a:cubicBezTo>
                <a:cubicBezTo>
                  <a:pt x="5524094" y="2202342"/>
                  <a:pt x="5542721" y="2193590"/>
                  <a:pt x="5562600" y="2190750"/>
                </a:cubicBezTo>
                <a:lnTo>
                  <a:pt x="5695950" y="2171700"/>
                </a:lnTo>
                <a:cubicBezTo>
                  <a:pt x="5804206" y="2128398"/>
                  <a:pt x="5669516" y="2177364"/>
                  <a:pt x="5829300" y="2143125"/>
                </a:cubicBezTo>
                <a:cubicBezTo>
                  <a:pt x="5846018" y="2139542"/>
                  <a:pt x="5860705" y="2129482"/>
                  <a:pt x="5876925" y="2124075"/>
                </a:cubicBezTo>
                <a:cubicBezTo>
                  <a:pt x="5889344" y="2119935"/>
                  <a:pt x="5902768" y="2119147"/>
                  <a:pt x="5915025" y="2114550"/>
                </a:cubicBezTo>
                <a:cubicBezTo>
                  <a:pt x="5928320" y="2109564"/>
                  <a:pt x="5940150" y="2101267"/>
                  <a:pt x="5953125" y="2095500"/>
                </a:cubicBezTo>
                <a:cubicBezTo>
                  <a:pt x="5968749" y="2088556"/>
                  <a:pt x="5985804" y="2084753"/>
                  <a:pt x="6000750" y="2076450"/>
                </a:cubicBezTo>
                <a:cubicBezTo>
                  <a:pt x="6014627" y="2068740"/>
                  <a:pt x="6025304" y="2056153"/>
                  <a:pt x="6038850" y="2047875"/>
                </a:cubicBezTo>
                <a:cubicBezTo>
                  <a:pt x="6082534" y="2021179"/>
                  <a:pt x="6122988" y="1997075"/>
                  <a:pt x="6172200" y="1971675"/>
                </a:cubicBezTo>
                <a:cubicBezTo>
                  <a:pt x="6221412" y="1946275"/>
                  <a:pt x="6296025" y="1914525"/>
                  <a:pt x="6334125" y="1895475"/>
                </a:cubicBezTo>
                <a:cubicBezTo>
                  <a:pt x="6372225" y="1876425"/>
                  <a:pt x="6378125" y="1869252"/>
                  <a:pt x="6400800" y="1857375"/>
                </a:cubicBezTo>
                <a:cubicBezTo>
                  <a:pt x="6709205" y="1695829"/>
                  <a:pt x="6413821" y="1851175"/>
                  <a:pt x="6600825" y="1762125"/>
                </a:cubicBezTo>
                <a:cubicBezTo>
                  <a:pt x="6645694" y="1740759"/>
                  <a:pt x="6677025" y="1724025"/>
                  <a:pt x="6734175" y="1695450"/>
                </a:cubicBezTo>
                <a:cubicBezTo>
                  <a:pt x="6767513" y="1674812"/>
                  <a:pt x="6765926" y="1655762"/>
                  <a:pt x="6800851" y="1638299"/>
                </a:cubicBezTo>
                <a:cubicBezTo>
                  <a:pt x="6835776" y="1620837"/>
                  <a:pt x="6908800" y="1601787"/>
                  <a:pt x="6943725" y="1590675"/>
                </a:cubicBezTo>
                <a:cubicBezTo>
                  <a:pt x="6978650" y="1579563"/>
                  <a:pt x="6988175" y="1577975"/>
                  <a:pt x="7010400" y="1571625"/>
                </a:cubicBezTo>
                <a:cubicBezTo>
                  <a:pt x="7036470" y="1552072"/>
                  <a:pt x="7055221" y="1534460"/>
                  <a:pt x="7086600" y="1524000"/>
                </a:cubicBezTo>
                <a:cubicBezTo>
                  <a:pt x="7101959" y="1518880"/>
                  <a:pt x="7094538" y="1530350"/>
                  <a:pt x="7134225" y="1514475"/>
                </a:cubicBezTo>
                <a:cubicBezTo>
                  <a:pt x="7173912" y="1498600"/>
                  <a:pt x="7273925" y="1449387"/>
                  <a:pt x="7324725" y="1428750"/>
                </a:cubicBezTo>
                <a:cubicBezTo>
                  <a:pt x="7375525" y="1408113"/>
                  <a:pt x="7383463" y="1416050"/>
                  <a:pt x="7439025" y="1390650"/>
                </a:cubicBezTo>
                <a:cubicBezTo>
                  <a:pt x="7494588" y="1365250"/>
                  <a:pt x="7593013" y="1308100"/>
                  <a:pt x="7658100" y="1276350"/>
                </a:cubicBezTo>
                <a:cubicBezTo>
                  <a:pt x="7723187" y="1244600"/>
                  <a:pt x="7783513" y="1219200"/>
                  <a:pt x="7829550" y="1200150"/>
                </a:cubicBezTo>
                <a:cubicBezTo>
                  <a:pt x="7875587" y="1181100"/>
                  <a:pt x="7845425" y="1192212"/>
                  <a:pt x="7934325" y="1162050"/>
                </a:cubicBezTo>
                <a:lnTo>
                  <a:pt x="8362950" y="1019175"/>
                </a:lnTo>
                <a:cubicBezTo>
                  <a:pt x="8475663" y="979488"/>
                  <a:pt x="8556625" y="944563"/>
                  <a:pt x="8610600" y="923925"/>
                </a:cubicBezTo>
                <a:cubicBezTo>
                  <a:pt x="8664575" y="903288"/>
                  <a:pt x="8643938" y="909637"/>
                  <a:pt x="8686800" y="895350"/>
                </a:cubicBezTo>
                <a:cubicBezTo>
                  <a:pt x="8729662" y="881063"/>
                  <a:pt x="8818563" y="857250"/>
                  <a:pt x="8867775" y="838200"/>
                </a:cubicBezTo>
                <a:cubicBezTo>
                  <a:pt x="8916988" y="819150"/>
                  <a:pt x="8904288" y="819150"/>
                  <a:pt x="8982075" y="781050"/>
                </a:cubicBezTo>
                <a:cubicBezTo>
                  <a:pt x="9059863" y="742950"/>
                  <a:pt x="9070975" y="739775"/>
                  <a:pt x="9334500" y="609600"/>
                </a:cubicBezTo>
                <a:lnTo>
                  <a:pt x="10563225" y="0"/>
                </a:ln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91" name="Groep 90">
            <a:extLst>
              <a:ext uri="{FF2B5EF4-FFF2-40B4-BE49-F238E27FC236}">
                <a16:creationId xmlns:a16="http://schemas.microsoft.com/office/drawing/2014/main" id="{CAC58024-4EC7-DCD7-A93C-22BBB972AD48}"/>
              </a:ext>
            </a:extLst>
          </p:cNvPr>
          <p:cNvGrpSpPr/>
          <p:nvPr/>
        </p:nvGrpSpPr>
        <p:grpSpPr>
          <a:xfrm>
            <a:off x="5315764" y="4531009"/>
            <a:ext cx="131251" cy="1247775"/>
            <a:chOff x="1485900" y="4438650"/>
            <a:chExt cx="285750" cy="1276350"/>
          </a:xfrm>
        </p:grpSpPr>
        <p:sp>
          <p:nvSpPr>
            <p:cNvPr id="92" name="Rechthoek 91">
              <a:extLst>
                <a:ext uri="{FF2B5EF4-FFF2-40B4-BE49-F238E27FC236}">
                  <a16:creationId xmlns:a16="http://schemas.microsoft.com/office/drawing/2014/main" id="{971E805D-7882-D03D-7304-7595D17FB7D6}"/>
                </a:ext>
              </a:extLst>
            </p:cNvPr>
            <p:cNvSpPr/>
            <p:nvPr/>
          </p:nvSpPr>
          <p:spPr>
            <a:xfrm>
              <a:off x="1485900" y="4667250"/>
              <a:ext cx="285750" cy="1047750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3" name="Gelijkbenige driehoek 92">
              <a:extLst>
                <a:ext uri="{FF2B5EF4-FFF2-40B4-BE49-F238E27FC236}">
                  <a16:creationId xmlns:a16="http://schemas.microsoft.com/office/drawing/2014/main" id="{BC5C4184-CDAB-EE39-32B6-450154DBEE70}"/>
                </a:ext>
              </a:extLst>
            </p:cNvPr>
            <p:cNvSpPr/>
            <p:nvPr/>
          </p:nvSpPr>
          <p:spPr>
            <a:xfrm>
              <a:off x="1485900" y="4438650"/>
              <a:ext cx="285750" cy="228600"/>
            </a:xfrm>
            <a:prstGeom prst="triangl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94" name="Groep 93">
            <a:extLst>
              <a:ext uri="{FF2B5EF4-FFF2-40B4-BE49-F238E27FC236}">
                <a16:creationId xmlns:a16="http://schemas.microsoft.com/office/drawing/2014/main" id="{C6C58267-5F97-7B53-AFD1-BB2FCF97F6C8}"/>
              </a:ext>
            </a:extLst>
          </p:cNvPr>
          <p:cNvGrpSpPr/>
          <p:nvPr/>
        </p:nvGrpSpPr>
        <p:grpSpPr>
          <a:xfrm>
            <a:off x="5309205" y="4767099"/>
            <a:ext cx="6247141" cy="454884"/>
            <a:chOff x="5309205" y="4674739"/>
            <a:chExt cx="6247141" cy="454884"/>
          </a:xfrm>
        </p:grpSpPr>
        <p:cxnSp>
          <p:nvCxnSpPr>
            <p:cNvPr id="95" name="Rechte verbindingslijn 94">
              <a:extLst>
                <a:ext uri="{FF2B5EF4-FFF2-40B4-BE49-F238E27FC236}">
                  <a16:creationId xmlns:a16="http://schemas.microsoft.com/office/drawing/2014/main" id="{CFC500E5-1E65-DE11-020B-85C67A7D98A8}"/>
                </a:ext>
              </a:extLst>
            </p:cNvPr>
            <p:cNvCxnSpPr>
              <a:cxnSpLocks/>
            </p:cNvCxnSpPr>
            <p:nvPr/>
          </p:nvCxnSpPr>
          <p:spPr>
            <a:xfrm>
              <a:off x="5454903" y="4743450"/>
              <a:ext cx="6095514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Rechte verbindingslijn 95">
              <a:extLst>
                <a:ext uri="{FF2B5EF4-FFF2-40B4-BE49-F238E27FC236}">
                  <a16:creationId xmlns:a16="http://schemas.microsoft.com/office/drawing/2014/main" id="{84E9FB6C-091A-1C41-AE08-29884DE8FE6D}"/>
                </a:ext>
              </a:extLst>
            </p:cNvPr>
            <p:cNvCxnSpPr>
              <a:cxnSpLocks/>
            </p:cNvCxnSpPr>
            <p:nvPr/>
          </p:nvCxnSpPr>
          <p:spPr>
            <a:xfrm>
              <a:off x="5454903" y="5057775"/>
              <a:ext cx="6101443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CEF001A8-230B-657B-AFE9-6F6A672E8E4E}"/>
                </a:ext>
              </a:extLst>
            </p:cNvPr>
            <p:cNvSpPr/>
            <p:nvPr/>
          </p:nvSpPr>
          <p:spPr>
            <a:xfrm>
              <a:off x="5309205" y="4674739"/>
              <a:ext cx="131251" cy="137417"/>
            </a:xfrm>
            <a:prstGeom prst="ellipse">
              <a:avLst/>
            </a:prstGeom>
            <a:solidFill>
              <a:srgbClr val="FF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6CF9E944-DC60-6B60-71E9-8BA1A2675D05}"/>
                </a:ext>
              </a:extLst>
            </p:cNvPr>
            <p:cNvSpPr/>
            <p:nvPr/>
          </p:nvSpPr>
          <p:spPr>
            <a:xfrm>
              <a:off x="5309205" y="4992206"/>
              <a:ext cx="131251" cy="137417"/>
            </a:xfrm>
            <a:prstGeom prst="ellipse">
              <a:avLst/>
            </a:prstGeom>
            <a:solidFill>
              <a:srgbClr val="FF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99" name="Groep 98">
            <a:extLst>
              <a:ext uri="{FF2B5EF4-FFF2-40B4-BE49-F238E27FC236}">
                <a16:creationId xmlns:a16="http://schemas.microsoft.com/office/drawing/2014/main" id="{A1B47E61-1F3F-D176-A8E6-D6C19483366E}"/>
              </a:ext>
            </a:extLst>
          </p:cNvPr>
          <p:cNvGrpSpPr/>
          <p:nvPr/>
        </p:nvGrpSpPr>
        <p:grpSpPr>
          <a:xfrm>
            <a:off x="5309205" y="5405667"/>
            <a:ext cx="6235480" cy="137417"/>
            <a:chOff x="5309205" y="5313307"/>
            <a:chExt cx="6235480" cy="137417"/>
          </a:xfrm>
        </p:grpSpPr>
        <p:cxnSp>
          <p:nvCxnSpPr>
            <p:cNvPr id="100" name="Rechte verbindingslijn 99">
              <a:extLst>
                <a:ext uri="{FF2B5EF4-FFF2-40B4-BE49-F238E27FC236}">
                  <a16:creationId xmlns:a16="http://schemas.microsoft.com/office/drawing/2014/main" id="{8DD480AB-C2AF-4EE5-963A-317F349A94B2}"/>
                </a:ext>
              </a:extLst>
            </p:cNvPr>
            <p:cNvCxnSpPr>
              <a:cxnSpLocks/>
            </p:cNvCxnSpPr>
            <p:nvPr/>
          </p:nvCxnSpPr>
          <p:spPr>
            <a:xfrm>
              <a:off x="5318730" y="5377181"/>
              <a:ext cx="6225955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al 100">
              <a:extLst>
                <a:ext uri="{FF2B5EF4-FFF2-40B4-BE49-F238E27FC236}">
                  <a16:creationId xmlns:a16="http://schemas.microsoft.com/office/drawing/2014/main" id="{E4965C28-63E2-B289-591A-409DB463DC2A}"/>
                </a:ext>
              </a:extLst>
            </p:cNvPr>
            <p:cNvSpPr/>
            <p:nvPr/>
          </p:nvSpPr>
          <p:spPr>
            <a:xfrm>
              <a:off x="5309205" y="5313307"/>
              <a:ext cx="131251" cy="13741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02" name="Groep 101">
            <a:extLst>
              <a:ext uri="{FF2B5EF4-FFF2-40B4-BE49-F238E27FC236}">
                <a16:creationId xmlns:a16="http://schemas.microsoft.com/office/drawing/2014/main" id="{E74BA729-A532-89F8-13B4-1D30450D680A}"/>
              </a:ext>
            </a:extLst>
          </p:cNvPr>
          <p:cNvGrpSpPr/>
          <p:nvPr/>
        </p:nvGrpSpPr>
        <p:grpSpPr>
          <a:xfrm>
            <a:off x="5309205" y="3140360"/>
            <a:ext cx="6241212" cy="1398914"/>
            <a:chOff x="5309205" y="3048000"/>
            <a:chExt cx="6241212" cy="1398914"/>
          </a:xfrm>
        </p:grpSpPr>
        <p:sp>
          <p:nvSpPr>
            <p:cNvPr id="103" name="Vrije vorm: vorm 102">
              <a:extLst>
                <a:ext uri="{FF2B5EF4-FFF2-40B4-BE49-F238E27FC236}">
                  <a16:creationId xmlns:a16="http://schemas.microsoft.com/office/drawing/2014/main" id="{3B82DBAE-FA6E-C1D3-D06C-BDAB430B82AA}"/>
                </a:ext>
              </a:extLst>
            </p:cNvPr>
            <p:cNvSpPr/>
            <p:nvPr/>
          </p:nvSpPr>
          <p:spPr>
            <a:xfrm>
              <a:off x="5389679" y="3714754"/>
              <a:ext cx="6160738" cy="657222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rgbClr val="9DD3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4" name="Vrije vorm: vorm 103">
              <a:extLst>
                <a:ext uri="{FF2B5EF4-FFF2-40B4-BE49-F238E27FC236}">
                  <a16:creationId xmlns:a16="http://schemas.microsoft.com/office/drawing/2014/main" id="{3145C5B5-E169-1748-BDFF-627075FC024E}"/>
                </a:ext>
              </a:extLst>
            </p:cNvPr>
            <p:cNvSpPr/>
            <p:nvPr/>
          </p:nvSpPr>
          <p:spPr>
            <a:xfrm>
              <a:off x="5389679" y="3048000"/>
              <a:ext cx="6160738" cy="1247775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rgbClr val="9DD3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05" name="Ovaal 104">
              <a:extLst>
                <a:ext uri="{FF2B5EF4-FFF2-40B4-BE49-F238E27FC236}">
                  <a16:creationId xmlns:a16="http://schemas.microsoft.com/office/drawing/2014/main" id="{AC1DD3C6-ECCF-492C-2B81-23F496795162}"/>
                </a:ext>
              </a:extLst>
            </p:cNvPr>
            <p:cNvSpPr/>
            <p:nvPr/>
          </p:nvSpPr>
          <p:spPr>
            <a:xfrm>
              <a:off x="5309205" y="4309497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06" name="Ovaal 105">
              <a:extLst>
                <a:ext uri="{FF2B5EF4-FFF2-40B4-BE49-F238E27FC236}">
                  <a16:creationId xmlns:a16="http://schemas.microsoft.com/office/drawing/2014/main" id="{48D32A6A-C451-4E1C-689E-A2341371F281}"/>
                </a:ext>
              </a:extLst>
            </p:cNvPr>
            <p:cNvSpPr/>
            <p:nvPr/>
          </p:nvSpPr>
          <p:spPr>
            <a:xfrm>
              <a:off x="5309205" y="4235955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07" name="Groep 106">
            <a:extLst>
              <a:ext uri="{FF2B5EF4-FFF2-40B4-BE49-F238E27FC236}">
                <a16:creationId xmlns:a16="http://schemas.microsoft.com/office/drawing/2014/main" id="{51EE4C83-312D-5F24-A774-93D2E2B7723F}"/>
              </a:ext>
            </a:extLst>
          </p:cNvPr>
          <p:cNvGrpSpPr/>
          <p:nvPr/>
        </p:nvGrpSpPr>
        <p:grpSpPr>
          <a:xfrm>
            <a:off x="5309205" y="4475400"/>
            <a:ext cx="6229554" cy="137417"/>
            <a:chOff x="5309205" y="4383040"/>
            <a:chExt cx="6229554" cy="137417"/>
          </a:xfrm>
        </p:grpSpPr>
        <p:cxnSp>
          <p:nvCxnSpPr>
            <p:cNvPr id="108" name="Rechte verbindingslijn 107">
              <a:extLst>
                <a:ext uri="{FF2B5EF4-FFF2-40B4-BE49-F238E27FC236}">
                  <a16:creationId xmlns:a16="http://schemas.microsoft.com/office/drawing/2014/main" id="{67B3CD3F-70AA-AA7E-5C45-BD5C7A228277}"/>
                </a:ext>
              </a:extLst>
            </p:cNvPr>
            <p:cNvCxnSpPr>
              <a:cxnSpLocks/>
            </p:cNvCxnSpPr>
            <p:nvPr/>
          </p:nvCxnSpPr>
          <p:spPr>
            <a:xfrm>
              <a:off x="5318730" y="4446914"/>
              <a:ext cx="6220029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Ovaal 108">
              <a:extLst>
                <a:ext uri="{FF2B5EF4-FFF2-40B4-BE49-F238E27FC236}">
                  <a16:creationId xmlns:a16="http://schemas.microsoft.com/office/drawing/2014/main" id="{D623F239-62EC-45C2-8787-FE1BE5FF768F}"/>
                </a:ext>
              </a:extLst>
            </p:cNvPr>
            <p:cNvSpPr/>
            <p:nvPr/>
          </p:nvSpPr>
          <p:spPr>
            <a:xfrm>
              <a:off x="5309205" y="4383040"/>
              <a:ext cx="131251" cy="137417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10" name="Groep 109">
            <a:extLst>
              <a:ext uri="{FF2B5EF4-FFF2-40B4-BE49-F238E27FC236}">
                <a16:creationId xmlns:a16="http://schemas.microsoft.com/office/drawing/2014/main" id="{ACDAED0F-F6DD-3C8D-7AB3-CCD7D6229E8E}"/>
              </a:ext>
            </a:extLst>
          </p:cNvPr>
          <p:cNvGrpSpPr/>
          <p:nvPr/>
        </p:nvGrpSpPr>
        <p:grpSpPr>
          <a:xfrm>
            <a:off x="5309205" y="2178335"/>
            <a:ext cx="6270859" cy="2213855"/>
            <a:chOff x="5309205" y="2085975"/>
            <a:chExt cx="6270859" cy="2213855"/>
          </a:xfrm>
        </p:grpSpPr>
        <p:sp>
          <p:nvSpPr>
            <p:cNvPr id="111" name="Vrije vorm: vorm 110">
              <a:extLst>
                <a:ext uri="{FF2B5EF4-FFF2-40B4-BE49-F238E27FC236}">
                  <a16:creationId xmlns:a16="http://schemas.microsoft.com/office/drawing/2014/main" id="{709261F6-D7B9-B714-38DD-B5B96CBA80B4}"/>
                </a:ext>
              </a:extLst>
            </p:cNvPr>
            <p:cNvSpPr/>
            <p:nvPr/>
          </p:nvSpPr>
          <p:spPr>
            <a:xfrm>
              <a:off x="5389679" y="2085975"/>
              <a:ext cx="6190385" cy="1704975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2" name="Vrije vorm: vorm 111">
              <a:extLst>
                <a:ext uri="{FF2B5EF4-FFF2-40B4-BE49-F238E27FC236}">
                  <a16:creationId xmlns:a16="http://schemas.microsoft.com/office/drawing/2014/main" id="{C25734E6-C48F-726E-10AE-A4D9F71DF068}"/>
                </a:ext>
              </a:extLst>
            </p:cNvPr>
            <p:cNvSpPr/>
            <p:nvPr/>
          </p:nvSpPr>
          <p:spPr>
            <a:xfrm>
              <a:off x="5389679" y="2143125"/>
              <a:ext cx="6190385" cy="1790700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166758 w 9944100"/>
                <a:gd name="connsiteY5" fmla="*/ 18186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166758 w 9944100"/>
                <a:gd name="connsiteY5" fmla="*/ 160101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496157"/>
                    <a:pt x="3028950" y="1400175"/>
                  </a:cubicBezTo>
                  <a:cubicBezTo>
                    <a:pt x="3627437" y="1304193"/>
                    <a:pt x="4981575" y="1033834"/>
                    <a:pt x="4981575" y="1033834"/>
                  </a:cubicBezTo>
                  <a:lnTo>
                    <a:pt x="7248525" y="600075"/>
                  </a:lnTo>
                  <a:cubicBezTo>
                    <a:pt x="7946055" y="454453"/>
                    <a:pt x="8717495" y="260114"/>
                    <a:pt x="9166758" y="160101"/>
                  </a:cubicBezTo>
                  <a:cubicBezTo>
                    <a:pt x="9616021" y="60088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3" name="Vrije vorm: vorm 112">
              <a:extLst>
                <a:ext uri="{FF2B5EF4-FFF2-40B4-BE49-F238E27FC236}">
                  <a16:creationId xmlns:a16="http://schemas.microsoft.com/office/drawing/2014/main" id="{FF512538-CD22-8944-CB7A-6709A5C426BD}"/>
                </a:ext>
              </a:extLst>
            </p:cNvPr>
            <p:cNvSpPr/>
            <p:nvPr/>
          </p:nvSpPr>
          <p:spPr>
            <a:xfrm>
              <a:off x="5389679" y="2209801"/>
              <a:ext cx="6190385" cy="1876424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95399 w 9944100"/>
                <a:gd name="connsiteY3" fmla="*/ 1061579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144640 w 9944100"/>
                <a:gd name="connsiteY5" fmla="*/ 17921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171110 w 9944100"/>
                <a:gd name="connsiteY4" fmla="*/ 634693 h 1704975"/>
                <a:gd name="connsiteX5" fmla="*/ 9144640 w 9944100"/>
                <a:gd name="connsiteY5" fmla="*/ 17921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90433" y="1656679"/>
                    <a:pt x="1390650" y="1609725"/>
                  </a:cubicBezTo>
                  <a:cubicBezTo>
                    <a:pt x="1890867" y="1562772"/>
                    <a:pt x="2400511" y="1511727"/>
                    <a:pt x="3001302" y="1423254"/>
                  </a:cubicBezTo>
                  <a:cubicBezTo>
                    <a:pt x="3602093" y="1334781"/>
                    <a:pt x="4300431" y="1210315"/>
                    <a:pt x="4995399" y="1078888"/>
                  </a:cubicBezTo>
                  <a:cubicBezTo>
                    <a:pt x="5690367" y="947461"/>
                    <a:pt x="6479570" y="784638"/>
                    <a:pt x="7171110" y="634693"/>
                  </a:cubicBezTo>
                  <a:lnTo>
                    <a:pt x="9144640" y="179215"/>
                  </a:lnTo>
                  <a:cubicBezTo>
                    <a:pt x="9593903" y="7920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4" name="Vrije vorm: vorm 113">
              <a:extLst>
                <a:ext uri="{FF2B5EF4-FFF2-40B4-BE49-F238E27FC236}">
                  <a16:creationId xmlns:a16="http://schemas.microsoft.com/office/drawing/2014/main" id="{F3AAFBCB-2190-6E8E-14AA-9F893EB0C241}"/>
                </a:ext>
              </a:extLst>
            </p:cNvPr>
            <p:cNvSpPr/>
            <p:nvPr/>
          </p:nvSpPr>
          <p:spPr>
            <a:xfrm>
              <a:off x="5389679" y="2276476"/>
              <a:ext cx="6190385" cy="1943100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76173 w 9944100"/>
                <a:gd name="connsiteY4" fmla="*/ 641863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40103 w 9944100"/>
                <a:gd name="connsiteY3" fmla="*/ 1118301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33606 h 1704975"/>
                <a:gd name="connsiteX3" fmla="*/ 4940103 w 9944100"/>
                <a:gd name="connsiteY3" fmla="*/ 1118301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54953"/>
                    <a:pt x="1390650" y="1609725"/>
                  </a:cubicBezTo>
                  <a:cubicBezTo>
                    <a:pt x="1895475" y="1564497"/>
                    <a:pt x="2437375" y="1515510"/>
                    <a:pt x="3028950" y="1433606"/>
                  </a:cubicBezTo>
                  <a:cubicBezTo>
                    <a:pt x="3620525" y="1351702"/>
                    <a:pt x="4232232" y="1250258"/>
                    <a:pt x="4940103" y="1118301"/>
                  </a:cubicBezTo>
                  <a:cubicBezTo>
                    <a:pt x="5647974" y="986344"/>
                    <a:pt x="6553299" y="796465"/>
                    <a:pt x="7276173" y="641863"/>
                  </a:cubicBezTo>
                  <a:cubicBezTo>
                    <a:pt x="7999047" y="487261"/>
                    <a:pt x="8828087" y="290700"/>
                    <a:pt x="9277350" y="190687"/>
                  </a:cubicBezTo>
                  <a:cubicBezTo>
                    <a:pt x="9726613" y="90674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15" name="Ovaal 114">
              <a:extLst>
                <a:ext uri="{FF2B5EF4-FFF2-40B4-BE49-F238E27FC236}">
                  <a16:creationId xmlns:a16="http://schemas.microsoft.com/office/drawing/2014/main" id="{2408A56B-9784-0CC7-D835-2806D1057017}"/>
                </a:ext>
              </a:extLst>
            </p:cNvPr>
            <p:cNvSpPr/>
            <p:nvPr/>
          </p:nvSpPr>
          <p:spPr>
            <a:xfrm>
              <a:off x="5309205" y="4016295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16" name="Ovaal 115">
              <a:extLst>
                <a:ext uri="{FF2B5EF4-FFF2-40B4-BE49-F238E27FC236}">
                  <a16:creationId xmlns:a16="http://schemas.microsoft.com/office/drawing/2014/main" id="{C2504A42-2335-94D9-05B8-78A0A3845F89}"/>
                </a:ext>
              </a:extLst>
            </p:cNvPr>
            <p:cNvSpPr/>
            <p:nvPr/>
          </p:nvSpPr>
          <p:spPr>
            <a:xfrm>
              <a:off x="5309205" y="3870178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19" name="Ovaal 118">
              <a:extLst>
                <a:ext uri="{FF2B5EF4-FFF2-40B4-BE49-F238E27FC236}">
                  <a16:creationId xmlns:a16="http://schemas.microsoft.com/office/drawing/2014/main" id="{50890D78-EDC9-8E59-D1ED-6AB88164A2E2}"/>
                </a:ext>
              </a:extLst>
            </p:cNvPr>
            <p:cNvSpPr/>
            <p:nvPr/>
          </p:nvSpPr>
          <p:spPr>
            <a:xfrm>
              <a:off x="5309205" y="3724061"/>
              <a:ext cx="131251" cy="1374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20" name="Ovaal 119">
              <a:extLst>
                <a:ext uri="{FF2B5EF4-FFF2-40B4-BE49-F238E27FC236}">
                  <a16:creationId xmlns:a16="http://schemas.microsoft.com/office/drawing/2014/main" id="{DCC78513-088C-FA01-1F18-97F0E9358F64}"/>
                </a:ext>
              </a:extLst>
            </p:cNvPr>
            <p:cNvSpPr/>
            <p:nvPr/>
          </p:nvSpPr>
          <p:spPr>
            <a:xfrm>
              <a:off x="5309205" y="4162413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sp>
        <p:nvSpPr>
          <p:cNvPr id="124" name="Titel 1">
            <a:extLst>
              <a:ext uri="{FF2B5EF4-FFF2-40B4-BE49-F238E27FC236}">
                <a16:creationId xmlns:a16="http://schemas.microsoft.com/office/drawing/2014/main" id="{15DD2480-F330-E388-B193-FA60D1B6A0A3}"/>
              </a:ext>
            </a:extLst>
          </p:cNvPr>
          <p:cNvSpPr txBox="1">
            <a:spLocks/>
          </p:cNvSpPr>
          <p:nvPr/>
        </p:nvSpPr>
        <p:spPr>
          <a:xfrm>
            <a:off x="5334691" y="1569456"/>
            <a:ext cx="1546161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H-H </a:t>
            </a:r>
            <a:r>
              <a:rPr lang="nl-NL" sz="2000" b="1" dirty="0" err="1"/>
              <a:t>relation</a:t>
            </a:r>
            <a:endParaRPr lang="nl-NL" sz="2000" b="1" dirty="0"/>
          </a:p>
        </p:txBody>
      </p:sp>
      <p:sp>
        <p:nvSpPr>
          <p:cNvPr id="125" name="Titel 1">
            <a:extLst>
              <a:ext uri="{FF2B5EF4-FFF2-40B4-BE49-F238E27FC236}">
                <a16:creationId xmlns:a16="http://schemas.microsoft.com/office/drawing/2014/main" id="{5AE9F016-5A74-15E3-3B45-73982533CC18}"/>
              </a:ext>
            </a:extLst>
          </p:cNvPr>
          <p:cNvSpPr txBox="1">
            <a:spLocks/>
          </p:cNvSpPr>
          <p:nvPr/>
        </p:nvSpPr>
        <p:spPr>
          <a:xfrm>
            <a:off x="8467939" y="4663512"/>
            <a:ext cx="2820807" cy="3928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Add</a:t>
            </a:r>
            <a:r>
              <a:rPr lang="nl-NL" sz="1600" dirty="0"/>
              <a:t> x </a:t>
            </a:r>
            <a:r>
              <a:rPr lang="nl-NL" sz="1600" dirty="0" err="1"/>
              <a:t>additional</a:t>
            </a:r>
            <a:r>
              <a:rPr lang="nl-NL" sz="1600" dirty="0"/>
              <a:t> </a:t>
            </a:r>
            <a:r>
              <a:rPr lang="nl-NL" sz="1600" dirty="0" err="1"/>
              <a:t>profiles</a:t>
            </a:r>
            <a:r>
              <a:rPr lang="nl-NL" sz="1600" dirty="0"/>
              <a:t> </a:t>
            </a:r>
            <a:r>
              <a:rPr lang="nl-NL" sz="1600" dirty="0" err="1"/>
              <a:t>based</a:t>
            </a:r>
            <a:r>
              <a:rPr lang="nl-NL" sz="1600" dirty="0"/>
              <a:t> on </a:t>
            </a:r>
            <a:r>
              <a:rPr lang="nl-NL" sz="1600" dirty="0" err="1"/>
              <a:t>vertical</a:t>
            </a:r>
            <a:r>
              <a:rPr lang="nl-NL" sz="1600" dirty="0"/>
              <a:t> </a:t>
            </a:r>
            <a:r>
              <a:rPr lang="nl-NL" sz="1600" dirty="0" err="1"/>
              <a:t>interpolation</a:t>
            </a:r>
            <a:endParaRPr lang="nl-NL" sz="1600" dirty="0"/>
          </a:p>
        </p:txBody>
      </p:sp>
      <p:sp>
        <p:nvSpPr>
          <p:cNvPr id="126" name="Titel 1">
            <a:extLst>
              <a:ext uri="{FF2B5EF4-FFF2-40B4-BE49-F238E27FC236}">
                <a16:creationId xmlns:a16="http://schemas.microsoft.com/office/drawing/2014/main" id="{73605DEE-F83E-BC06-A752-4B264E214208}"/>
              </a:ext>
            </a:extLst>
          </p:cNvPr>
          <p:cNvSpPr txBox="1">
            <a:spLocks/>
          </p:cNvSpPr>
          <p:nvPr/>
        </p:nvSpPr>
        <p:spPr>
          <a:xfrm>
            <a:off x="7423707" y="2548318"/>
            <a:ext cx="2093675" cy="4205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Modelling</a:t>
            </a:r>
            <a:r>
              <a:rPr lang="nl-NL" sz="1600" dirty="0"/>
              <a:t> </a:t>
            </a:r>
            <a:r>
              <a:rPr lang="nl-NL" sz="1600" dirty="0" err="1"/>
              <a:t>results</a:t>
            </a:r>
            <a:r>
              <a:rPr lang="nl-NL" sz="1600" dirty="0"/>
              <a:t>: </a:t>
            </a:r>
            <a:br>
              <a:rPr lang="nl-NL" sz="1600" dirty="0"/>
            </a:br>
            <a:r>
              <a:rPr lang="nl-NL" sz="1600" dirty="0"/>
              <a:t>0,05xMA tot 2,00xMA</a:t>
            </a:r>
          </a:p>
        </p:txBody>
      </p:sp>
      <p:sp>
        <p:nvSpPr>
          <p:cNvPr id="127" name="Titel 1">
            <a:extLst>
              <a:ext uri="{FF2B5EF4-FFF2-40B4-BE49-F238E27FC236}">
                <a16:creationId xmlns:a16="http://schemas.microsoft.com/office/drawing/2014/main" id="{57D3C1F8-5FBD-D3AE-3B8E-46ECCBB70143}"/>
              </a:ext>
            </a:extLst>
          </p:cNvPr>
          <p:cNvSpPr txBox="1">
            <a:spLocks/>
          </p:cNvSpPr>
          <p:nvPr/>
        </p:nvSpPr>
        <p:spPr>
          <a:xfrm>
            <a:off x="10603023" y="5764746"/>
            <a:ext cx="1228615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800" dirty="0" err="1"/>
              <a:t>distance</a:t>
            </a:r>
            <a:r>
              <a:rPr lang="nl-NL" sz="1800" dirty="0"/>
              <a:t> [m]</a:t>
            </a:r>
          </a:p>
        </p:txBody>
      </p:sp>
      <p:sp>
        <p:nvSpPr>
          <p:cNvPr id="129" name="Titel 1">
            <a:extLst>
              <a:ext uri="{FF2B5EF4-FFF2-40B4-BE49-F238E27FC236}">
                <a16:creationId xmlns:a16="http://schemas.microsoft.com/office/drawing/2014/main" id="{2725B582-B4EF-7CE9-17BE-D7BC87B99197}"/>
              </a:ext>
            </a:extLst>
          </p:cNvPr>
          <p:cNvSpPr txBox="1">
            <a:spLocks/>
          </p:cNvSpPr>
          <p:nvPr/>
        </p:nvSpPr>
        <p:spPr>
          <a:xfrm>
            <a:off x="4247544" y="4332447"/>
            <a:ext cx="1104262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weir</a:t>
            </a:r>
            <a:r>
              <a:rPr lang="nl-NL" sz="1600" dirty="0"/>
              <a:t> </a:t>
            </a:r>
            <a:r>
              <a:rPr lang="nl-NL" sz="1600" dirty="0" err="1"/>
              <a:t>height</a:t>
            </a:r>
            <a:endParaRPr lang="nl-NL" sz="1600" dirty="0"/>
          </a:p>
        </p:txBody>
      </p:sp>
      <p:sp>
        <p:nvSpPr>
          <p:cNvPr id="131" name="Vrije vorm: vorm 130">
            <a:extLst>
              <a:ext uri="{FF2B5EF4-FFF2-40B4-BE49-F238E27FC236}">
                <a16:creationId xmlns:a16="http://schemas.microsoft.com/office/drawing/2014/main" id="{75907116-3A3F-3741-E37D-2E5955B2CFE6}"/>
              </a:ext>
            </a:extLst>
          </p:cNvPr>
          <p:cNvSpPr/>
          <p:nvPr/>
        </p:nvSpPr>
        <p:spPr>
          <a:xfrm>
            <a:off x="3063875" y="3643597"/>
            <a:ext cx="2146299" cy="887413"/>
          </a:xfrm>
          <a:custGeom>
            <a:avLst/>
            <a:gdLst>
              <a:gd name="connsiteX0" fmla="*/ 0 w 2136775"/>
              <a:gd name="connsiteY0" fmla="*/ 882650 h 882650"/>
              <a:gd name="connsiteX1" fmla="*/ 60325 w 2136775"/>
              <a:gd name="connsiteY1" fmla="*/ 806450 h 882650"/>
              <a:gd name="connsiteX2" fmla="*/ 136525 w 2136775"/>
              <a:gd name="connsiteY2" fmla="*/ 733425 h 882650"/>
              <a:gd name="connsiteX3" fmla="*/ 238125 w 2136775"/>
              <a:gd name="connsiteY3" fmla="*/ 657225 h 882650"/>
              <a:gd name="connsiteX4" fmla="*/ 460375 w 2136775"/>
              <a:gd name="connsiteY4" fmla="*/ 498475 h 882650"/>
              <a:gd name="connsiteX5" fmla="*/ 765175 w 2136775"/>
              <a:gd name="connsiteY5" fmla="*/ 352425 h 882650"/>
              <a:gd name="connsiteX6" fmla="*/ 1270000 w 2136775"/>
              <a:gd name="connsiteY6" fmla="*/ 215900 h 882650"/>
              <a:gd name="connsiteX7" fmla="*/ 2136775 w 2136775"/>
              <a:gd name="connsiteY7" fmla="*/ 0 h 882650"/>
              <a:gd name="connsiteX0" fmla="*/ 0 w 2136775"/>
              <a:gd name="connsiteY0" fmla="*/ 882650 h 882650"/>
              <a:gd name="connsiteX1" fmla="*/ 60325 w 2136775"/>
              <a:gd name="connsiteY1" fmla="*/ 806450 h 882650"/>
              <a:gd name="connsiteX2" fmla="*/ 136525 w 2136775"/>
              <a:gd name="connsiteY2" fmla="*/ 733425 h 882650"/>
              <a:gd name="connsiteX3" fmla="*/ 238125 w 2136775"/>
              <a:gd name="connsiteY3" fmla="*/ 657225 h 882650"/>
              <a:gd name="connsiteX4" fmla="*/ 460375 w 2136775"/>
              <a:gd name="connsiteY4" fmla="*/ 498475 h 882650"/>
              <a:gd name="connsiteX5" fmla="*/ 765175 w 2136775"/>
              <a:gd name="connsiteY5" fmla="*/ 352425 h 882650"/>
              <a:gd name="connsiteX6" fmla="*/ 1270000 w 2136775"/>
              <a:gd name="connsiteY6" fmla="*/ 182563 h 882650"/>
              <a:gd name="connsiteX7" fmla="*/ 2136775 w 2136775"/>
              <a:gd name="connsiteY7" fmla="*/ 0 h 882650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765175 w 2141537"/>
              <a:gd name="connsiteY5" fmla="*/ 404813 h 935038"/>
              <a:gd name="connsiteX6" fmla="*/ 1270000 w 2141537"/>
              <a:gd name="connsiteY6" fmla="*/ 234951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765175 w 2141537"/>
              <a:gd name="connsiteY5" fmla="*/ 404813 h 935038"/>
              <a:gd name="connsiteX6" fmla="*/ 1270000 w 2141537"/>
              <a:gd name="connsiteY6" fmla="*/ 234951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808037 w 2141537"/>
              <a:gd name="connsiteY5" fmla="*/ 419100 h 935038"/>
              <a:gd name="connsiteX6" fmla="*/ 1270000 w 2141537"/>
              <a:gd name="connsiteY6" fmla="*/ 234951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803274 w 2141537"/>
              <a:gd name="connsiteY5" fmla="*/ 395288 h 935038"/>
              <a:gd name="connsiteX6" fmla="*/ 1270000 w 2141537"/>
              <a:gd name="connsiteY6" fmla="*/ 234951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803274 w 2141537"/>
              <a:gd name="connsiteY5" fmla="*/ 395288 h 935038"/>
              <a:gd name="connsiteX6" fmla="*/ 1274763 w 2141537"/>
              <a:gd name="connsiteY6" fmla="*/ 239713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803274 w 2141537"/>
              <a:gd name="connsiteY5" fmla="*/ 395288 h 935038"/>
              <a:gd name="connsiteX6" fmla="*/ 1293813 w 2141537"/>
              <a:gd name="connsiteY6" fmla="*/ 254001 h 935038"/>
              <a:gd name="connsiteX7" fmla="*/ 2141537 w 2141537"/>
              <a:gd name="connsiteY7" fmla="*/ 0 h 935038"/>
              <a:gd name="connsiteX0" fmla="*/ 0 w 2146299"/>
              <a:gd name="connsiteY0" fmla="*/ 887413 h 887413"/>
              <a:gd name="connsiteX1" fmla="*/ 60325 w 2146299"/>
              <a:gd name="connsiteY1" fmla="*/ 811213 h 887413"/>
              <a:gd name="connsiteX2" fmla="*/ 136525 w 2146299"/>
              <a:gd name="connsiteY2" fmla="*/ 738188 h 887413"/>
              <a:gd name="connsiteX3" fmla="*/ 238125 w 2146299"/>
              <a:gd name="connsiteY3" fmla="*/ 661988 h 887413"/>
              <a:gd name="connsiteX4" fmla="*/ 460375 w 2146299"/>
              <a:gd name="connsiteY4" fmla="*/ 503238 h 887413"/>
              <a:gd name="connsiteX5" fmla="*/ 803274 w 2146299"/>
              <a:gd name="connsiteY5" fmla="*/ 347663 h 887413"/>
              <a:gd name="connsiteX6" fmla="*/ 1293813 w 2146299"/>
              <a:gd name="connsiteY6" fmla="*/ 206376 h 887413"/>
              <a:gd name="connsiteX7" fmla="*/ 2146299 w 2146299"/>
              <a:gd name="connsiteY7" fmla="*/ 0 h 88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6299" h="887413">
                <a:moveTo>
                  <a:pt x="0" y="887413"/>
                </a:moveTo>
                <a:cubicBezTo>
                  <a:pt x="18785" y="861748"/>
                  <a:pt x="37571" y="836084"/>
                  <a:pt x="60325" y="811213"/>
                </a:cubicBezTo>
                <a:cubicBezTo>
                  <a:pt x="83079" y="786342"/>
                  <a:pt x="106892" y="763059"/>
                  <a:pt x="136525" y="738188"/>
                </a:cubicBezTo>
                <a:cubicBezTo>
                  <a:pt x="166158" y="713317"/>
                  <a:pt x="184150" y="701146"/>
                  <a:pt x="238125" y="661988"/>
                </a:cubicBezTo>
                <a:cubicBezTo>
                  <a:pt x="292100" y="622830"/>
                  <a:pt x="366184" y="555626"/>
                  <a:pt x="460375" y="503238"/>
                </a:cubicBezTo>
                <a:cubicBezTo>
                  <a:pt x="554567" y="450851"/>
                  <a:pt x="664368" y="397140"/>
                  <a:pt x="803274" y="347663"/>
                </a:cubicBezTo>
                <a:cubicBezTo>
                  <a:pt x="942180" y="298186"/>
                  <a:pt x="1136650" y="258234"/>
                  <a:pt x="1293813" y="206376"/>
                </a:cubicBezTo>
                <a:lnTo>
                  <a:pt x="2146299" y="0"/>
                </a:lnTo>
              </a:path>
            </a:pathLst>
          </a:custGeom>
          <a:noFill/>
          <a:ln w="38100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310743162">
                  <a:custGeom>
                    <a:avLst/>
                    <a:gdLst>
                      <a:gd name="connsiteX0" fmla="*/ 0 w 2136775"/>
                      <a:gd name="connsiteY0" fmla="*/ 882650 h 882650"/>
                      <a:gd name="connsiteX1" fmla="*/ 60325 w 2136775"/>
                      <a:gd name="connsiteY1" fmla="*/ 806450 h 882650"/>
                      <a:gd name="connsiteX2" fmla="*/ 136525 w 2136775"/>
                      <a:gd name="connsiteY2" fmla="*/ 733425 h 882650"/>
                      <a:gd name="connsiteX3" fmla="*/ 238125 w 2136775"/>
                      <a:gd name="connsiteY3" fmla="*/ 657225 h 882650"/>
                      <a:gd name="connsiteX4" fmla="*/ 460375 w 2136775"/>
                      <a:gd name="connsiteY4" fmla="*/ 498475 h 882650"/>
                      <a:gd name="connsiteX5" fmla="*/ 765175 w 2136775"/>
                      <a:gd name="connsiteY5" fmla="*/ 352425 h 882650"/>
                      <a:gd name="connsiteX6" fmla="*/ 1270000 w 2136775"/>
                      <a:gd name="connsiteY6" fmla="*/ 215900 h 882650"/>
                      <a:gd name="connsiteX7" fmla="*/ 1686052 w 2136775"/>
                      <a:gd name="connsiteY7" fmla="*/ 112268 h 882650"/>
                      <a:gd name="connsiteX8" fmla="*/ 2136775 w 2136775"/>
                      <a:gd name="connsiteY8" fmla="*/ 0 h 882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36775" h="882650" extrusionOk="0">
                        <a:moveTo>
                          <a:pt x="0" y="882650"/>
                        </a:moveTo>
                        <a:cubicBezTo>
                          <a:pt x="20532" y="858189"/>
                          <a:pt x="38113" y="829937"/>
                          <a:pt x="60325" y="806450"/>
                        </a:cubicBezTo>
                        <a:cubicBezTo>
                          <a:pt x="83647" y="787124"/>
                          <a:pt x="111488" y="754821"/>
                          <a:pt x="136525" y="733425"/>
                        </a:cubicBezTo>
                        <a:cubicBezTo>
                          <a:pt x="165164" y="708527"/>
                          <a:pt x="188967" y="697048"/>
                          <a:pt x="238125" y="657225"/>
                        </a:cubicBezTo>
                        <a:cubicBezTo>
                          <a:pt x="304079" y="617353"/>
                          <a:pt x="363749" y="539197"/>
                          <a:pt x="460375" y="498475"/>
                        </a:cubicBezTo>
                        <a:cubicBezTo>
                          <a:pt x="550905" y="447016"/>
                          <a:pt x="653571" y="403692"/>
                          <a:pt x="765175" y="352425"/>
                        </a:cubicBezTo>
                        <a:cubicBezTo>
                          <a:pt x="900112" y="305329"/>
                          <a:pt x="1270000" y="215900"/>
                          <a:pt x="1270000" y="215900"/>
                        </a:cubicBezTo>
                        <a:cubicBezTo>
                          <a:pt x="1430008" y="159685"/>
                          <a:pt x="1491044" y="181023"/>
                          <a:pt x="1686052" y="112268"/>
                        </a:cubicBezTo>
                        <a:cubicBezTo>
                          <a:pt x="1881060" y="43513"/>
                          <a:pt x="1969741" y="22882"/>
                          <a:pt x="2136775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2" name="Ovaal 131">
            <a:extLst>
              <a:ext uri="{FF2B5EF4-FFF2-40B4-BE49-F238E27FC236}">
                <a16:creationId xmlns:a16="http://schemas.microsoft.com/office/drawing/2014/main" id="{8F3DD8A8-A3C7-D7CA-9169-0BCEFF35F7FD}"/>
              </a:ext>
            </a:extLst>
          </p:cNvPr>
          <p:cNvSpPr/>
          <p:nvPr/>
        </p:nvSpPr>
        <p:spPr>
          <a:xfrm>
            <a:off x="3057469" y="4388135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3" name="Ovaal 132">
            <a:extLst>
              <a:ext uri="{FF2B5EF4-FFF2-40B4-BE49-F238E27FC236}">
                <a16:creationId xmlns:a16="http://schemas.microsoft.com/office/drawing/2014/main" id="{524CBE01-B22F-7A41-5D4D-6A9B54A94776}"/>
              </a:ext>
            </a:extLst>
          </p:cNvPr>
          <p:cNvSpPr/>
          <p:nvPr/>
        </p:nvSpPr>
        <p:spPr>
          <a:xfrm>
            <a:off x="3128746" y="4314593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4" name="Ovaal 133">
            <a:extLst>
              <a:ext uri="{FF2B5EF4-FFF2-40B4-BE49-F238E27FC236}">
                <a16:creationId xmlns:a16="http://schemas.microsoft.com/office/drawing/2014/main" id="{B4B3FABA-0A49-1C4B-0811-200ECAFCCDFE}"/>
              </a:ext>
            </a:extLst>
          </p:cNvPr>
          <p:cNvSpPr/>
          <p:nvPr/>
        </p:nvSpPr>
        <p:spPr>
          <a:xfrm>
            <a:off x="3005078" y="4767099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5" name="Ovaal 134">
            <a:extLst>
              <a:ext uri="{FF2B5EF4-FFF2-40B4-BE49-F238E27FC236}">
                <a16:creationId xmlns:a16="http://schemas.microsoft.com/office/drawing/2014/main" id="{5BD7FA8E-DA91-6D25-30BE-B0AC317E1FBD}"/>
              </a:ext>
            </a:extLst>
          </p:cNvPr>
          <p:cNvSpPr/>
          <p:nvPr/>
        </p:nvSpPr>
        <p:spPr>
          <a:xfrm>
            <a:off x="3005078" y="5084566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6" name="Pijl: links 135">
            <a:extLst>
              <a:ext uri="{FF2B5EF4-FFF2-40B4-BE49-F238E27FC236}">
                <a16:creationId xmlns:a16="http://schemas.microsoft.com/office/drawing/2014/main" id="{189FBCFB-7A31-F9F0-BACA-79A23207A986}"/>
              </a:ext>
            </a:extLst>
          </p:cNvPr>
          <p:cNvSpPr/>
          <p:nvPr/>
        </p:nvSpPr>
        <p:spPr>
          <a:xfrm>
            <a:off x="4943009" y="3790340"/>
            <a:ext cx="258910" cy="419846"/>
          </a:xfrm>
          <a:prstGeom prst="lef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7" name="Titel 1">
            <a:extLst>
              <a:ext uri="{FF2B5EF4-FFF2-40B4-BE49-F238E27FC236}">
                <a16:creationId xmlns:a16="http://schemas.microsoft.com/office/drawing/2014/main" id="{517CF4D9-8BD4-8869-551D-ED39D1D0D61D}"/>
              </a:ext>
            </a:extLst>
          </p:cNvPr>
          <p:cNvSpPr txBox="1">
            <a:spLocks/>
          </p:cNvSpPr>
          <p:nvPr/>
        </p:nvSpPr>
        <p:spPr>
          <a:xfrm>
            <a:off x="3762327" y="3119191"/>
            <a:ext cx="2146299" cy="5030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/>
              <a:t>Q-H </a:t>
            </a:r>
            <a:r>
              <a:rPr lang="nl-NL" sz="1600" dirty="0" err="1"/>
              <a:t>relation</a:t>
            </a:r>
            <a:r>
              <a:rPr lang="nl-NL" sz="1600" dirty="0"/>
              <a:t> </a:t>
            </a:r>
            <a:r>
              <a:rPr lang="nl-NL" sz="1600" dirty="0" err="1"/>
              <a:t>based</a:t>
            </a:r>
            <a:r>
              <a:rPr lang="nl-NL" sz="1600" dirty="0"/>
              <a:t> on model </a:t>
            </a:r>
            <a:r>
              <a:rPr lang="nl-NL" sz="1600" dirty="0" err="1"/>
              <a:t>results</a:t>
            </a:r>
            <a:endParaRPr lang="nl-NL" sz="1600" dirty="0"/>
          </a:p>
        </p:txBody>
      </p:sp>
      <p:sp>
        <p:nvSpPr>
          <p:cNvPr id="138" name="Titel 1">
            <a:extLst>
              <a:ext uri="{FF2B5EF4-FFF2-40B4-BE49-F238E27FC236}">
                <a16:creationId xmlns:a16="http://schemas.microsoft.com/office/drawing/2014/main" id="{20D33E64-BFDC-7148-9EF1-8A83F85D3596}"/>
              </a:ext>
            </a:extLst>
          </p:cNvPr>
          <p:cNvSpPr txBox="1">
            <a:spLocks/>
          </p:cNvSpPr>
          <p:nvPr/>
        </p:nvSpPr>
        <p:spPr>
          <a:xfrm>
            <a:off x="2595352" y="1562857"/>
            <a:ext cx="2146764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Q-H </a:t>
            </a:r>
            <a:r>
              <a:rPr lang="nl-NL" sz="2000" b="1" dirty="0" err="1"/>
              <a:t>relation</a:t>
            </a:r>
            <a:endParaRPr lang="nl-NL" sz="2000" b="1" dirty="0"/>
          </a:p>
        </p:txBody>
      </p:sp>
      <p:cxnSp>
        <p:nvCxnSpPr>
          <p:cNvPr id="140" name="Rechte verbindingslijn 139">
            <a:extLst>
              <a:ext uri="{FF2B5EF4-FFF2-40B4-BE49-F238E27FC236}">
                <a16:creationId xmlns:a16="http://schemas.microsoft.com/office/drawing/2014/main" id="{57EE09A0-0803-C3D6-AB9D-2980AB66B3B5}"/>
              </a:ext>
            </a:extLst>
          </p:cNvPr>
          <p:cNvCxnSpPr>
            <a:cxnSpLocks/>
          </p:cNvCxnSpPr>
          <p:nvPr/>
        </p:nvCxnSpPr>
        <p:spPr>
          <a:xfrm>
            <a:off x="3070712" y="2178335"/>
            <a:ext cx="0" cy="3600449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Rechte verbindingslijn 140">
            <a:extLst>
              <a:ext uri="{FF2B5EF4-FFF2-40B4-BE49-F238E27FC236}">
                <a16:creationId xmlns:a16="http://schemas.microsoft.com/office/drawing/2014/main" id="{3D115EF8-17C4-18F9-FE1E-D17FA1F95079}"/>
              </a:ext>
            </a:extLst>
          </p:cNvPr>
          <p:cNvCxnSpPr>
            <a:cxnSpLocks/>
          </p:cNvCxnSpPr>
          <p:nvPr/>
        </p:nvCxnSpPr>
        <p:spPr>
          <a:xfrm flipH="1">
            <a:off x="3070704" y="5775551"/>
            <a:ext cx="1846528" cy="14814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itel 1">
            <a:extLst>
              <a:ext uri="{FF2B5EF4-FFF2-40B4-BE49-F238E27FC236}">
                <a16:creationId xmlns:a16="http://schemas.microsoft.com/office/drawing/2014/main" id="{2696265C-60E0-3088-3A92-7E44317B56BD}"/>
              </a:ext>
            </a:extLst>
          </p:cNvPr>
          <p:cNvSpPr txBox="1">
            <a:spLocks/>
          </p:cNvSpPr>
          <p:nvPr/>
        </p:nvSpPr>
        <p:spPr>
          <a:xfrm>
            <a:off x="4192862" y="5459272"/>
            <a:ext cx="724370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400" dirty="0" err="1"/>
              <a:t>Q</a:t>
            </a:r>
            <a:r>
              <a:rPr lang="nl-NL" sz="2000" baseline="-25000" dirty="0" err="1"/>
              <a:t>weir</a:t>
            </a:r>
            <a:endParaRPr lang="nl-NL" sz="2400" baseline="-25000" dirty="0"/>
          </a:p>
        </p:txBody>
      </p:sp>
      <p:grpSp>
        <p:nvGrpSpPr>
          <p:cNvPr id="143" name="Groep 142">
            <a:extLst>
              <a:ext uri="{FF2B5EF4-FFF2-40B4-BE49-F238E27FC236}">
                <a16:creationId xmlns:a16="http://schemas.microsoft.com/office/drawing/2014/main" id="{6B111BB2-C133-BBF8-D275-5BA95727EB27}"/>
              </a:ext>
            </a:extLst>
          </p:cNvPr>
          <p:cNvGrpSpPr/>
          <p:nvPr/>
        </p:nvGrpSpPr>
        <p:grpSpPr>
          <a:xfrm>
            <a:off x="3226267" y="3802699"/>
            <a:ext cx="1165317" cy="575769"/>
            <a:chOff x="3226267" y="3710339"/>
            <a:chExt cx="1165317" cy="575769"/>
          </a:xfrm>
        </p:grpSpPr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C625D9BA-0B59-F9B5-BA43-6AE0E7558F0F}"/>
                </a:ext>
              </a:extLst>
            </p:cNvPr>
            <p:cNvSpPr/>
            <p:nvPr/>
          </p:nvSpPr>
          <p:spPr>
            <a:xfrm>
              <a:off x="3446964" y="3993786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64" name="Ovaal 163">
              <a:extLst>
                <a:ext uri="{FF2B5EF4-FFF2-40B4-BE49-F238E27FC236}">
                  <a16:creationId xmlns:a16="http://schemas.microsoft.com/office/drawing/2014/main" id="{658D39D6-0E05-83DF-17E4-C81DC2E34A70}"/>
                </a:ext>
              </a:extLst>
            </p:cNvPr>
            <p:cNvSpPr/>
            <p:nvPr/>
          </p:nvSpPr>
          <p:spPr>
            <a:xfrm>
              <a:off x="3762327" y="3847669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65" name="Ovaal 164">
              <a:extLst>
                <a:ext uri="{FF2B5EF4-FFF2-40B4-BE49-F238E27FC236}">
                  <a16:creationId xmlns:a16="http://schemas.microsoft.com/office/drawing/2014/main" id="{201DEE92-D472-D3E6-13C2-BD21AA05ABCF}"/>
                </a:ext>
              </a:extLst>
            </p:cNvPr>
            <p:cNvSpPr/>
            <p:nvPr/>
          </p:nvSpPr>
          <p:spPr>
            <a:xfrm>
              <a:off x="4260333" y="3710339"/>
              <a:ext cx="131251" cy="1374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66" name="Ovaal 165">
              <a:extLst>
                <a:ext uri="{FF2B5EF4-FFF2-40B4-BE49-F238E27FC236}">
                  <a16:creationId xmlns:a16="http://schemas.microsoft.com/office/drawing/2014/main" id="{DE0219C1-F029-82D6-E676-47D5D1BDA2CB}"/>
                </a:ext>
              </a:extLst>
            </p:cNvPr>
            <p:cNvSpPr/>
            <p:nvPr/>
          </p:nvSpPr>
          <p:spPr>
            <a:xfrm>
              <a:off x="3226267" y="4148691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sp>
        <p:nvSpPr>
          <p:cNvPr id="144" name="Ovaal 143">
            <a:extLst>
              <a:ext uri="{FF2B5EF4-FFF2-40B4-BE49-F238E27FC236}">
                <a16:creationId xmlns:a16="http://schemas.microsoft.com/office/drawing/2014/main" id="{6FC10A12-AE38-1CF2-9873-260EF467B609}"/>
              </a:ext>
            </a:extLst>
          </p:cNvPr>
          <p:cNvSpPr/>
          <p:nvPr/>
        </p:nvSpPr>
        <p:spPr>
          <a:xfrm>
            <a:off x="3005078" y="5405667"/>
            <a:ext cx="131251" cy="13741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cxnSp>
        <p:nvCxnSpPr>
          <p:cNvPr id="145" name="Rechte verbindingslijn 144">
            <a:extLst>
              <a:ext uri="{FF2B5EF4-FFF2-40B4-BE49-F238E27FC236}">
                <a16:creationId xmlns:a16="http://schemas.microsoft.com/office/drawing/2014/main" id="{11A4FEE4-4859-B94C-E60F-59CAB2F2F138}"/>
              </a:ext>
            </a:extLst>
          </p:cNvPr>
          <p:cNvCxnSpPr>
            <a:cxnSpLocks/>
            <a:stCxn id="144" idx="6"/>
          </p:cNvCxnSpPr>
          <p:nvPr/>
        </p:nvCxnSpPr>
        <p:spPr>
          <a:xfrm>
            <a:off x="3136329" y="5474376"/>
            <a:ext cx="2172876" cy="0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Ovaal 145">
            <a:extLst>
              <a:ext uri="{FF2B5EF4-FFF2-40B4-BE49-F238E27FC236}">
                <a16:creationId xmlns:a16="http://schemas.microsoft.com/office/drawing/2014/main" id="{EDDBBA0C-F900-974B-90EF-F5603B06384D}"/>
              </a:ext>
            </a:extLst>
          </p:cNvPr>
          <p:cNvSpPr/>
          <p:nvPr/>
        </p:nvSpPr>
        <p:spPr>
          <a:xfrm>
            <a:off x="3005078" y="4461678"/>
            <a:ext cx="131251" cy="13741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cxnSp>
        <p:nvCxnSpPr>
          <p:cNvPr id="147" name="Rechte verbindingslijn 146">
            <a:extLst>
              <a:ext uri="{FF2B5EF4-FFF2-40B4-BE49-F238E27FC236}">
                <a16:creationId xmlns:a16="http://schemas.microsoft.com/office/drawing/2014/main" id="{549C9062-4C2E-7C14-B2BA-99EDD595AB99}"/>
              </a:ext>
            </a:extLst>
          </p:cNvPr>
          <p:cNvCxnSpPr>
            <a:cxnSpLocks/>
            <a:stCxn id="146" idx="6"/>
          </p:cNvCxnSpPr>
          <p:nvPr/>
        </p:nvCxnSpPr>
        <p:spPr>
          <a:xfrm>
            <a:off x="3136329" y="4530387"/>
            <a:ext cx="2172876" cy="13722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itel 1">
            <a:extLst>
              <a:ext uri="{FF2B5EF4-FFF2-40B4-BE49-F238E27FC236}">
                <a16:creationId xmlns:a16="http://schemas.microsoft.com/office/drawing/2014/main" id="{86103CC3-47A4-48D3-F270-D3A332BE045C}"/>
              </a:ext>
            </a:extLst>
          </p:cNvPr>
          <p:cNvSpPr txBox="1">
            <a:spLocks/>
          </p:cNvSpPr>
          <p:nvPr/>
        </p:nvSpPr>
        <p:spPr>
          <a:xfrm>
            <a:off x="3026156" y="5823225"/>
            <a:ext cx="155890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/>
              <a:t>0</a:t>
            </a:r>
            <a:endParaRPr lang="nl-NL" sz="1400" baseline="-25000" dirty="0"/>
          </a:p>
        </p:txBody>
      </p:sp>
      <p:sp>
        <p:nvSpPr>
          <p:cNvPr id="159" name="Titel 1">
            <a:extLst>
              <a:ext uri="{FF2B5EF4-FFF2-40B4-BE49-F238E27FC236}">
                <a16:creationId xmlns:a16="http://schemas.microsoft.com/office/drawing/2014/main" id="{81CEAEC1-AF99-1340-718E-53668E43CE7A}"/>
              </a:ext>
            </a:extLst>
          </p:cNvPr>
          <p:cNvSpPr txBox="1">
            <a:spLocks/>
          </p:cNvSpPr>
          <p:nvPr/>
        </p:nvSpPr>
        <p:spPr>
          <a:xfrm>
            <a:off x="4411516" y="5823225"/>
            <a:ext cx="404813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/>
              <a:t>m</a:t>
            </a:r>
            <a:r>
              <a:rPr lang="nl-NL" sz="1400" baseline="30000" dirty="0"/>
              <a:t>3</a:t>
            </a:r>
            <a:r>
              <a:rPr lang="nl-NL" sz="1400" dirty="0"/>
              <a:t>/s</a:t>
            </a:r>
            <a:endParaRPr lang="nl-NL" sz="1400" baseline="-25000" dirty="0"/>
          </a:p>
        </p:txBody>
      </p:sp>
      <p:cxnSp>
        <p:nvCxnSpPr>
          <p:cNvPr id="160" name="Rechte verbindingslijn 159">
            <a:extLst>
              <a:ext uri="{FF2B5EF4-FFF2-40B4-BE49-F238E27FC236}">
                <a16:creationId xmlns:a16="http://schemas.microsoft.com/office/drawing/2014/main" id="{56C629CC-8D49-D06F-ABEE-2D744285F46B}"/>
              </a:ext>
            </a:extLst>
          </p:cNvPr>
          <p:cNvCxnSpPr>
            <a:cxnSpLocks/>
            <a:stCxn id="165" idx="6"/>
          </p:cNvCxnSpPr>
          <p:nvPr/>
        </p:nvCxnSpPr>
        <p:spPr>
          <a:xfrm>
            <a:off x="4391584" y="3871408"/>
            <a:ext cx="917621" cy="13722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itel 1">
            <a:extLst>
              <a:ext uri="{FF2B5EF4-FFF2-40B4-BE49-F238E27FC236}">
                <a16:creationId xmlns:a16="http://schemas.microsoft.com/office/drawing/2014/main" id="{00987D2F-7CC6-3D47-A2F3-81A16903D27A}"/>
              </a:ext>
            </a:extLst>
          </p:cNvPr>
          <p:cNvSpPr txBox="1">
            <a:spLocks/>
          </p:cNvSpPr>
          <p:nvPr/>
        </p:nvSpPr>
        <p:spPr>
          <a:xfrm>
            <a:off x="3122638" y="2173213"/>
            <a:ext cx="1475768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dirty="0" err="1"/>
              <a:t>H</a:t>
            </a:r>
            <a:r>
              <a:rPr lang="nl-NL" sz="2000" baseline="-25000" dirty="0" err="1"/>
              <a:t>weir,upstream</a:t>
            </a:r>
            <a:endParaRPr lang="nl-NL" sz="2400" baseline="-25000" dirty="0"/>
          </a:p>
        </p:txBody>
      </p:sp>
      <p:sp>
        <p:nvSpPr>
          <p:cNvPr id="168" name="Titel 1">
            <a:extLst>
              <a:ext uri="{FF2B5EF4-FFF2-40B4-BE49-F238E27FC236}">
                <a16:creationId xmlns:a16="http://schemas.microsoft.com/office/drawing/2014/main" id="{271E30F9-C806-FFAA-65CE-CCE9D6C1E739}"/>
              </a:ext>
            </a:extLst>
          </p:cNvPr>
          <p:cNvSpPr txBox="1">
            <a:spLocks/>
          </p:cNvSpPr>
          <p:nvPr/>
        </p:nvSpPr>
        <p:spPr>
          <a:xfrm>
            <a:off x="849608" y="3139232"/>
            <a:ext cx="2146299" cy="5030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/>
              <a:t>Storage curve </a:t>
            </a:r>
            <a:r>
              <a:rPr lang="nl-NL" sz="1600" dirty="0" err="1"/>
              <a:t>based</a:t>
            </a:r>
            <a:r>
              <a:rPr lang="nl-NL" sz="1600" dirty="0"/>
              <a:t> on model </a:t>
            </a:r>
            <a:r>
              <a:rPr lang="nl-NL" sz="1600" dirty="0" err="1"/>
              <a:t>results</a:t>
            </a:r>
            <a:endParaRPr lang="nl-NL" sz="1600" dirty="0"/>
          </a:p>
        </p:txBody>
      </p:sp>
      <p:sp>
        <p:nvSpPr>
          <p:cNvPr id="169" name="Titel 1">
            <a:extLst>
              <a:ext uri="{FF2B5EF4-FFF2-40B4-BE49-F238E27FC236}">
                <a16:creationId xmlns:a16="http://schemas.microsoft.com/office/drawing/2014/main" id="{6A9E0490-789A-1008-8CE3-7BE80538AA9B}"/>
              </a:ext>
            </a:extLst>
          </p:cNvPr>
          <p:cNvSpPr txBox="1">
            <a:spLocks/>
          </p:cNvSpPr>
          <p:nvPr/>
        </p:nvSpPr>
        <p:spPr>
          <a:xfrm rot="16200000">
            <a:off x="-59162" y="2797219"/>
            <a:ext cx="649836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 err="1"/>
              <a:t>m+NAP</a:t>
            </a:r>
            <a:endParaRPr lang="nl-NL" sz="1400" baseline="-25000" dirty="0"/>
          </a:p>
        </p:txBody>
      </p:sp>
      <p:sp>
        <p:nvSpPr>
          <p:cNvPr id="170" name="Titel 1">
            <a:extLst>
              <a:ext uri="{FF2B5EF4-FFF2-40B4-BE49-F238E27FC236}">
                <a16:creationId xmlns:a16="http://schemas.microsoft.com/office/drawing/2014/main" id="{16CA1ACE-63FA-3C91-1467-82C50E0B3DEF}"/>
              </a:ext>
            </a:extLst>
          </p:cNvPr>
          <p:cNvSpPr txBox="1">
            <a:spLocks/>
          </p:cNvSpPr>
          <p:nvPr/>
        </p:nvSpPr>
        <p:spPr>
          <a:xfrm rot="16200000">
            <a:off x="2602222" y="2802688"/>
            <a:ext cx="649836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 err="1"/>
              <a:t>m+NAP</a:t>
            </a:r>
            <a:endParaRPr lang="nl-NL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3322160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 animBg="1"/>
      <p:bldP spid="154" grpId="0" animBg="1"/>
      <p:bldP spid="155" grpId="0" animBg="1"/>
      <p:bldP spid="179" grpId="0" animBg="1"/>
      <p:bldP spid="157" grpId="0" animBg="1"/>
      <p:bldP spid="156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44" grpId="0" animBg="1"/>
      <p:bldP spid="146" grpId="0" animBg="1"/>
      <p:bldP spid="1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8" name="Rechte verbindingslijn 137">
            <a:extLst>
              <a:ext uri="{FF2B5EF4-FFF2-40B4-BE49-F238E27FC236}">
                <a16:creationId xmlns:a16="http://schemas.microsoft.com/office/drawing/2014/main" id="{6B31E86E-9BF0-6A01-98F8-5D04DC273BAF}"/>
              </a:ext>
            </a:extLst>
          </p:cNvPr>
          <p:cNvCxnSpPr>
            <a:cxnSpLocks/>
          </p:cNvCxnSpPr>
          <p:nvPr/>
        </p:nvCxnSpPr>
        <p:spPr>
          <a:xfrm flipH="1">
            <a:off x="5271089" y="5698005"/>
            <a:ext cx="6267670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6" name="Groep 145">
            <a:extLst>
              <a:ext uri="{FF2B5EF4-FFF2-40B4-BE49-F238E27FC236}">
                <a16:creationId xmlns:a16="http://schemas.microsoft.com/office/drawing/2014/main" id="{C5AF6E06-C32D-C0BA-E7C4-0529C5F3CA26}"/>
              </a:ext>
            </a:extLst>
          </p:cNvPr>
          <p:cNvGrpSpPr/>
          <p:nvPr/>
        </p:nvGrpSpPr>
        <p:grpSpPr>
          <a:xfrm>
            <a:off x="7035977" y="1891828"/>
            <a:ext cx="2828925" cy="4334632"/>
            <a:chOff x="7035977" y="1891828"/>
            <a:chExt cx="2828925" cy="4334632"/>
          </a:xfrm>
        </p:grpSpPr>
        <p:sp>
          <p:nvSpPr>
            <p:cNvPr id="143" name="Titel 1">
              <a:extLst>
                <a:ext uri="{FF2B5EF4-FFF2-40B4-BE49-F238E27FC236}">
                  <a16:creationId xmlns:a16="http://schemas.microsoft.com/office/drawing/2014/main" id="{24DF79A2-7B25-F85C-9579-5E75B405EA23}"/>
                </a:ext>
              </a:extLst>
            </p:cNvPr>
            <p:cNvSpPr txBox="1">
              <a:spLocks/>
            </p:cNvSpPr>
            <p:nvPr/>
          </p:nvSpPr>
          <p:spPr>
            <a:xfrm>
              <a:off x="7035977" y="5806614"/>
              <a:ext cx="2828925" cy="419846"/>
            </a:xfrm>
            <a:prstGeom prst="rect">
              <a:avLst/>
            </a:prstGeom>
          </p:spPr>
          <p:txBody>
            <a:bodyPr vert="horz" lIns="0" tIns="0" rIns="0" bIns="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83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nl-NL" sz="1600" dirty="0" err="1"/>
                <a:t>reference</a:t>
              </a:r>
              <a:r>
                <a:rPr lang="nl-NL" sz="1600" dirty="0"/>
                <a:t> point </a:t>
              </a:r>
              <a:r>
                <a:rPr lang="nl-NL" sz="1600" dirty="0" err="1"/>
                <a:t>basin</a:t>
              </a:r>
              <a:endParaRPr lang="nl-NL" sz="1600" dirty="0"/>
            </a:p>
          </p:txBody>
        </p:sp>
        <p:cxnSp>
          <p:nvCxnSpPr>
            <p:cNvPr id="145" name="Rechte verbindingslijn 144">
              <a:extLst>
                <a:ext uri="{FF2B5EF4-FFF2-40B4-BE49-F238E27FC236}">
                  <a16:creationId xmlns:a16="http://schemas.microsoft.com/office/drawing/2014/main" id="{9D36AABE-6CED-1A4F-52FA-CD131F0C4199}"/>
                </a:ext>
              </a:extLst>
            </p:cNvPr>
            <p:cNvCxnSpPr>
              <a:cxnSpLocks/>
            </p:cNvCxnSpPr>
            <p:nvPr/>
          </p:nvCxnSpPr>
          <p:spPr>
            <a:xfrm>
              <a:off x="8470460" y="1891828"/>
              <a:ext cx="0" cy="3849186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Ovaal 143">
              <a:extLst>
                <a:ext uri="{FF2B5EF4-FFF2-40B4-BE49-F238E27FC236}">
                  <a16:creationId xmlns:a16="http://schemas.microsoft.com/office/drawing/2014/main" id="{04BA2DF6-1D2F-6432-1C21-716FC1165497}"/>
                </a:ext>
              </a:extLst>
            </p:cNvPr>
            <p:cNvSpPr/>
            <p:nvPr/>
          </p:nvSpPr>
          <p:spPr>
            <a:xfrm>
              <a:off x="8407178" y="5632251"/>
              <a:ext cx="131251" cy="137417"/>
            </a:xfrm>
            <a:prstGeom prst="ellipse">
              <a:avLst/>
            </a:prstGeom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116" name="Groep 115">
            <a:extLst>
              <a:ext uri="{FF2B5EF4-FFF2-40B4-BE49-F238E27FC236}">
                <a16:creationId xmlns:a16="http://schemas.microsoft.com/office/drawing/2014/main" id="{31C08DDB-58BA-D366-BC0D-D9F1634723AE}"/>
              </a:ext>
            </a:extLst>
          </p:cNvPr>
          <p:cNvGrpSpPr/>
          <p:nvPr/>
        </p:nvGrpSpPr>
        <p:grpSpPr>
          <a:xfrm>
            <a:off x="5271089" y="1874149"/>
            <a:ext cx="6320834" cy="3849186"/>
            <a:chOff x="4595873" y="1781789"/>
            <a:chExt cx="6996052" cy="3849186"/>
          </a:xfrm>
        </p:grpSpPr>
        <p:sp>
          <p:nvSpPr>
            <p:cNvPr id="13" name="Vrije vorm: vorm 12">
              <a:extLst>
                <a:ext uri="{FF2B5EF4-FFF2-40B4-BE49-F238E27FC236}">
                  <a16:creationId xmlns:a16="http://schemas.microsoft.com/office/drawing/2014/main" id="{7D4FCEB9-8DE6-6BE6-1422-DCA36B170DEA}"/>
                </a:ext>
              </a:extLst>
            </p:cNvPr>
            <p:cNvSpPr/>
            <p:nvPr/>
          </p:nvSpPr>
          <p:spPr>
            <a:xfrm>
              <a:off x="4727131" y="2085975"/>
              <a:ext cx="6851668" cy="1704975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4" name="Vrije vorm: vorm 13">
              <a:extLst>
                <a:ext uri="{FF2B5EF4-FFF2-40B4-BE49-F238E27FC236}">
                  <a16:creationId xmlns:a16="http://schemas.microsoft.com/office/drawing/2014/main" id="{0EE6CCD2-7177-22FC-8567-F68FE98A2D63}"/>
                </a:ext>
              </a:extLst>
            </p:cNvPr>
            <p:cNvSpPr/>
            <p:nvPr/>
          </p:nvSpPr>
          <p:spPr>
            <a:xfrm>
              <a:off x="4727131" y="2143125"/>
              <a:ext cx="6851668" cy="1790700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166758 w 9944100"/>
                <a:gd name="connsiteY5" fmla="*/ 18186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33834 h 1704975"/>
                <a:gd name="connsiteX4" fmla="*/ 7248525 w 9944100"/>
                <a:gd name="connsiteY4" fmla="*/ 600075 h 1704975"/>
                <a:gd name="connsiteX5" fmla="*/ 9166758 w 9944100"/>
                <a:gd name="connsiteY5" fmla="*/ 160101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496157"/>
                    <a:pt x="3028950" y="1400175"/>
                  </a:cubicBezTo>
                  <a:cubicBezTo>
                    <a:pt x="3627437" y="1304193"/>
                    <a:pt x="4981575" y="1033834"/>
                    <a:pt x="4981575" y="1033834"/>
                  </a:cubicBezTo>
                  <a:lnTo>
                    <a:pt x="7248525" y="600075"/>
                  </a:lnTo>
                  <a:cubicBezTo>
                    <a:pt x="7946055" y="454453"/>
                    <a:pt x="8717495" y="260114"/>
                    <a:pt x="9166758" y="160101"/>
                  </a:cubicBezTo>
                  <a:cubicBezTo>
                    <a:pt x="9616021" y="60088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Vrije vorm: vorm 14">
              <a:extLst>
                <a:ext uri="{FF2B5EF4-FFF2-40B4-BE49-F238E27FC236}">
                  <a16:creationId xmlns:a16="http://schemas.microsoft.com/office/drawing/2014/main" id="{C7713BF7-76C4-D6DC-6180-52F1BBB70987}"/>
                </a:ext>
              </a:extLst>
            </p:cNvPr>
            <p:cNvSpPr/>
            <p:nvPr/>
          </p:nvSpPr>
          <p:spPr>
            <a:xfrm>
              <a:off x="4727131" y="2209801"/>
              <a:ext cx="6851668" cy="1876424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95399 w 9944100"/>
                <a:gd name="connsiteY3" fmla="*/ 1061579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248525 w 9944100"/>
                <a:gd name="connsiteY4" fmla="*/ 600075 h 1704975"/>
                <a:gd name="connsiteX5" fmla="*/ 9144640 w 9944100"/>
                <a:gd name="connsiteY5" fmla="*/ 17921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01302 w 9944100"/>
                <a:gd name="connsiteY2" fmla="*/ 1423254 h 1704975"/>
                <a:gd name="connsiteX3" fmla="*/ 4995399 w 9944100"/>
                <a:gd name="connsiteY3" fmla="*/ 1078888 h 1704975"/>
                <a:gd name="connsiteX4" fmla="*/ 7171110 w 9944100"/>
                <a:gd name="connsiteY4" fmla="*/ 634693 h 1704975"/>
                <a:gd name="connsiteX5" fmla="*/ 9144640 w 9944100"/>
                <a:gd name="connsiteY5" fmla="*/ 17921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90433" y="1656679"/>
                    <a:pt x="1390650" y="1609725"/>
                  </a:cubicBezTo>
                  <a:cubicBezTo>
                    <a:pt x="1890867" y="1562772"/>
                    <a:pt x="2400511" y="1511727"/>
                    <a:pt x="3001302" y="1423254"/>
                  </a:cubicBezTo>
                  <a:cubicBezTo>
                    <a:pt x="3602093" y="1334781"/>
                    <a:pt x="4300431" y="1210315"/>
                    <a:pt x="4995399" y="1078888"/>
                  </a:cubicBezTo>
                  <a:cubicBezTo>
                    <a:pt x="5690367" y="947461"/>
                    <a:pt x="6479570" y="784638"/>
                    <a:pt x="7171110" y="634693"/>
                  </a:cubicBezTo>
                  <a:lnTo>
                    <a:pt x="9144640" y="179215"/>
                  </a:lnTo>
                  <a:cubicBezTo>
                    <a:pt x="9593903" y="7920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Vrije vorm: vorm 15">
              <a:extLst>
                <a:ext uri="{FF2B5EF4-FFF2-40B4-BE49-F238E27FC236}">
                  <a16:creationId xmlns:a16="http://schemas.microsoft.com/office/drawing/2014/main" id="{6245689F-C6CF-910C-B38C-BCBD833467F3}"/>
                </a:ext>
              </a:extLst>
            </p:cNvPr>
            <p:cNvSpPr/>
            <p:nvPr/>
          </p:nvSpPr>
          <p:spPr>
            <a:xfrm>
              <a:off x="4727131" y="2276476"/>
              <a:ext cx="6851668" cy="1943100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76173 w 9944100"/>
                <a:gd name="connsiteY4" fmla="*/ 641863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40103 w 9944100"/>
                <a:gd name="connsiteY3" fmla="*/ 1118301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33606 h 1704975"/>
                <a:gd name="connsiteX3" fmla="*/ 4940103 w 9944100"/>
                <a:gd name="connsiteY3" fmla="*/ 1118301 h 1704975"/>
                <a:gd name="connsiteX4" fmla="*/ 7276173 w 9944100"/>
                <a:gd name="connsiteY4" fmla="*/ 641863 h 1704975"/>
                <a:gd name="connsiteX5" fmla="*/ 9277350 w 9944100"/>
                <a:gd name="connsiteY5" fmla="*/ 190687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54953"/>
                    <a:pt x="1390650" y="1609725"/>
                  </a:cubicBezTo>
                  <a:cubicBezTo>
                    <a:pt x="1895475" y="1564497"/>
                    <a:pt x="2437375" y="1515510"/>
                    <a:pt x="3028950" y="1433606"/>
                  </a:cubicBezTo>
                  <a:cubicBezTo>
                    <a:pt x="3620525" y="1351702"/>
                    <a:pt x="4232232" y="1250258"/>
                    <a:pt x="4940103" y="1118301"/>
                  </a:cubicBezTo>
                  <a:cubicBezTo>
                    <a:pt x="5647974" y="986344"/>
                    <a:pt x="6553299" y="796465"/>
                    <a:pt x="7276173" y="641863"/>
                  </a:cubicBezTo>
                  <a:cubicBezTo>
                    <a:pt x="7999047" y="487261"/>
                    <a:pt x="8828087" y="290700"/>
                    <a:pt x="9277350" y="190687"/>
                  </a:cubicBezTo>
                  <a:cubicBezTo>
                    <a:pt x="9726613" y="90674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Vrije vorm: vorm 20">
              <a:extLst>
                <a:ext uri="{FF2B5EF4-FFF2-40B4-BE49-F238E27FC236}">
                  <a16:creationId xmlns:a16="http://schemas.microsoft.com/office/drawing/2014/main" id="{7FAF99A7-CFD7-7487-765E-AF0F4902C93C}"/>
                </a:ext>
              </a:extLst>
            </p:cNvPr>
            <p:cNvSpPr/>
            <p:nvPr/>
          </p:nvSpPr>
          <p:spPr>
            <a:xfrm>
              <a:off x="4727131" y="3714754"/>
              <a:ext cx="6818854" cy="657222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rgbClr val="9DD3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2" name="Vrije vorm: vorm 21">
              <a:extLst>
                <a:ext uri="{FF2B5EF4-FFF2-40B4-BE49-F238E27FC236}">
                  <a16:creationId xmlns:a16="http://schemas.microsoft.com/office/drawing/2014/main" id="{125D0F48-60B9-41E1-5DCC-A8655366B20B}"/>
                </a:ext>
              </a:extLst>
            </p:cNvPr>
            <p:cNvSpPr/>
            <p:nvPr/>
          </p:nvSpPr>
          <p:spPr>
            <a:xfrm>
              <a:off x="4727131" y="3048000"/>
              <a:ext cx="6818854" cy="1247775"/>
            </a:xfrm>
            <a:custGeom>
              <a:avLst/>
              <a:gdLst>
                <a:gd name="connsiteX0" fmla="*/ 0 w 9944100"/>
                <a:gd name="connsiteY0" fmla="*/ 1704975 h 1704975"/>
                <a:gd name="connsiteX1" fmla="*/ 1390650 w 9944100"/>
                <a:gd name="connsiteY1" fmla="*/ 1609725 h 1704975"/>
                <a:gd name="connsiteX2" fmla="*/ 3028950 w 9944100"/>
                <a:gd name="connsiteY2" fmla="*/ 1400175 h 1704975"/>
                <a:gd name="connsiteX3" fmla="*/ 4981575 w 9944100"/>
                <a:gd name="connsiteY3" fmla="*/ 1009650 h 1704975"/>
                <a:gd name="connsiteX4" fmla="*/ 7248525 w 9944100"/>
                <a:gd name="connsiteY4" fmla="*/ 600075 h 1704975"/>
                <a:gd name="connsiteX5" fmla="*/ 9277350 w 9944100"/>
                <a:gd name="connsiteY5" fmla="*/ 123825 h 1704975"/>
                <a:gd name="connsiteX6" fmla="*/ 9944100 w 9944100"/>
                <a:gd name="connsiteY6" fmla="*/ 0 h 1704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44100" h="1704975">
                  <a:moveTo>
                    <a:pt x="0" y="1704975"/>
                  </a:moveTo>
                  <a:cubicBezTo>
                    <a:pt x="442912" y="1682750"/>
                    <a:pt x="885825" y="1660525"/>
                    <a:pt x="1390650" y="1609725"/>
                  </a:cubicBezTo>
                  <a:cubicBezTo>
                    <a:pt x="1895475" y="1558925"/>
                    <a:pt x="2430463" y="1500187"/>
                    <a:pt x="3028950" y="1400175"/>
                  </a:cubicBezTo>
                  <a:cubicBezTo>
                    <a:pt x="3627437" y="1300163"/>
                    <a:pt x="4981575" y="1009650"/>
                    <a:pt x="4981575" y="1009650"/>
                  </a:cubicBezTo>
                  <a:cubicBezTo>
                    <a:pt x="5684838" y="876300"/>
                    <a:pt x="6532563" y="747712"/>
                    <a:pt x="7248525" y="600075"/>
                  </a:cubicBezTo>
                  <a:cubicBezTo>
                    <a:pt x="7964487" y="452438"/>
                    <a:pt x="8828087" y="223838"/>
                    <a:pt x="9277350" y="123825"/>
                  </a:cubicBezTo>
                  <a:cubicBezTo>
                    <a:pt x="9726613" y="23812"/>
                    <a:pt x="9835356" y="11906"/>
                    <a:pt x="9944100" y="0"/>
                  </a:cubicBezTo>
                </a:path>
              </a:pathLst>
            </a:custGeom>
            <a:noFill/>
            <a:ln w="28575">
              <a:solidFill>
                <a:srgbClr val="9DD35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24" name="Rechte verbindingslijn 23">
              <a:extLst>
                <a:ext uri="{FF2B5EF4-FFF2-40B4-BE49-F238E27FC236}">
                  <a16:creationId xmlns:a16="http://schemas.microsoft.com/office/drawing/2014/main" id="{88320B11-AB19-2F06-4D8E-3D678BC68B9A}"/>
                </a:ext>
              </a:extLst>
            </p:cNvPr>
            <p:cNvCxnSpPr>
              <a:cxnSpLocks/>
            </p:cNvCxnSpPr>
            <p:nvPr/>
          </p:nvCxnSpPr>
          <p:spPr>
            <a:xfrm>
              <a:off x="4799323" y="4743450"/>
              <a:ext cx="67466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Rechte verbindingslijn 24">
              <a:extLst>
                <a:ext uri="{FF2B5EF4-FFF2-40B4-BE49-F238E27FC236}">
                  <a16:creationId xmlns:a16="http://schemas.microsoft.com/office/drawing/2014/main" id="{156BF29B-E6E5-CBB8-2534-0FCC245E8070}"/>
                </a:ext>
              </a:extLst>
            </p:cNvPr>
            <p:cNvCxnSpPr>
              <a:cxnSpLocks/>
            </p:cNvCxnSpPr>
            <p:nvPr/>
          </p:nvCxnSpPr>
          <p:spPr>
            <a:xfrm>
              <a:off x="4799323" y="5057775"/>
              <a:ext cx="6753225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Vrije vorm: vorm 4">
              <a:extLst>
                <a:ext uri="{FF2B5EF4-FFF2-40B4-BE49-F238E27FC236}">
                  <a16:creationId xmlns:a16="http://schemas.microsoft.com/office/drawing/2014/main" id="{C24F6E41-1897-B598-66AF-E7E0B9388750}"/>
                </a:ext>
              </a:extLst>
            </p:cNvPr>
            <p:cNvSpPr/>
            <p:nvPr/>
          </p:nvSpPr>
          <p:spPr>
            <a:xfrm>
              <a:off x="4595873" y="2486024"/>
              <a:ext cx="6996052" cy="2905125"/>
            </a:xfrm>
            <a:custGeom>
              <a:avLst/>
              <a:gdLst>
                <a:gd name="connsiteX0" fmla="*/ 0 w 9648825"/>
                <a:gd name="connsiteY0" fmla="*/ 2943225 h 3019425"/>
                <a:gd name="connsiteX1" fmla="*/ 171450 w 9648825"/>
                <a:gd name="connsiteY1" fmla="*/ 2924175 h 3019425"/>
                <a:gd name="connsiteX2" fmla="*/ 400050 w 9648825"/>
                <a:gd name="connsiteY2" fmla="*/ 2914650 h 3019425"/>
                <a:gd name="connsiteX3" fmla="*/ 695325 w 9648825"/>
                <a:gd name="connsiteY3" fmla="*/ 2924175 h 3019425"/>
                <a:gd name="connsiteX4" fmla="*/ 800100 w 9648825"/>
                <a:gd name="connsiteY4" fmla="*/ 2943225 h 3019425"/>
                <a:gd name="connsiteX5" fmla="*/ 933450 w 9648825"/>
                <a:gd name="connsiteY5" fmla="*/ 2952750 h 3019425"/>
                <a:gd name="connsiteX6" fmla="*/ 1028700 w 9648825"/>
                <a:gd name="connsiteY6" fmla="*/ 2971800 h 3019425"/>
                <a:gd name="connsiteX7" fmla="*/ 1066800 w 9648825"/>
                <a:gd name="connsiteY7" fmla="*/ 2981325 h 3019425"/>
                <a:gd name="connsiteX8" fmla="*/ 1190625 w 9648825"/>
                <a:gd name="connsiteY8" fmla="*/ 2990850 h 3019425"/>
                <a:gd name="connsiteX9" fmla="*/ 1333500 w 9648825"/>
                <a:gd name="connsiteY9" fmla="*/ 3009900 h 3019425"/>
                <a:gd name="connsiteX10" fmla="*/ 1409700 w 9648825"/>
                <a:gd name="connsiteY10" fmla="*/ 3019425 h 3019425"/>
                <a:gd name="connsiteX11" fmla="*/ 2019300 w 9648825"/>
                <a:gd name="connsiteY11" fmla="*/ 3009900 h 3019425"/>
                <a:gd name="connsiteX12" fmla="*/ 2076450 w 9648825"/>
                <a:gd name="connsiteY12" fmla="*/ 2990850 h 3019425"/>
                <a:gd name="connsiteX13" fmla="*/ 2124075 w 9648825"/>
                <a:gd name="connsiteY13" fmla="*/ 2981325 h 3019425"/>
                <a:gd name="connsiteX14" fmla="*/ 2200275 w 9648825"/>
                <a:gd name="connsiteY14" fmla="*/ 2971800 h 3019425"/>
                <a:gd name="connsiteX15" fmla="*/ 2276475 w 9648825"/>
                <a:gd name="connsiteY15" fmla="*/ 2952750 h 3019425"/>
                <a:gd name="connsiteX16" fmla="*/ 2333625 w 9648825"/>
                <a:gd name="connsiteY16" fmla="*/ 2943225 h 3019425"/>
                <a:gd name="connsiteX17" fmla="*/ 2457450 w 9648825"/>
                <a:gd name="connsiteY17" fmla="*/ 2895600 h 3019425"/>
                <a:gd name="connsiteX18" fmla="*/ 2571750 w 9648825"/>
                <a:gd name="connsiteY18" fmla="*/ 2857500 h 3019425"/>
                <a:gd name="connsiteX19" fmla="*/ 2647950 w 9648825"/>
                <a:gd name="connsiteY19" fmla="*/ 2838450 h 3019425"/>
                <a:gd name="connsiteX20" fmla="*/ 2705100 w 9648825"/>
                <a:gd name="connsiteY20" fmla="*/ 2828925 h 3019425"/>
                <a:gd name="connsiteX21" fmla="*/ 2819400 w 9648825"/>
                <a:gd name="connsiteY21" fmla="*/ 2800350 h 3019425"/>
                <a:gd name="connsiteX22" fmla="*/ 2867025 w 9648825"/>
                <a:gd name="connsiteY22" fmla="*/ 2781300 h 3019425"/>
                <a:gd name="connsiteX23" fmla="*/ 2905125 w 9648825"/>
                <a:gd name="connsiteY23" fmla="*/ 2771775 h 3019425"/>
                <a:gd name="connsiteX24" fmla="*/ 2943225 w 9648825"/>
                <a:gd name="connsiteY24" fmla="*/ 2752725 h 3019425"/>
                <a:gd name="connsiteX25" fmla="*/ 2981325 w 9648825"/>
                <a:gd name="connsiteY25" fmla="*/ 2743200 h 3019425"/>
                <a:gd name="connsiteX26" fmla="*/ 3009900 w 9648825"/>
                <a:gd name="connsiteY26" fmla="*/ 2733675 h 3019425"/>
                <a:gd name="connsiteX27" fmla="*/ 3048000 w 9648825"/>
                <a:gd name="connsiteY27" fmla="*/ 2724150 h 3019425"/>
                <a:gd name="connsiteX28" fmla="*/ 3248025 w 9648825"/>
                <a:gd name="connsiteY28" fmla="*/ 2657475 h 3019425"/>
                <a:gd name="connsiteX29" fmla="*/ 3295650 w 9648825"/>
                <a:gd name="connsiteY29" fmla="*/ 2628900 h 3019425"/>
                <a:gd name="connsiteX30" fmla="*/ 3362325 w 9648825"/>
                <a:gd name="connsiteY30" fmla="*/ 2600325 h 3019425"/>
                <a:gd name="connsiteX31" fmla="*/ 3429000 w 9648825"/>
                <a:gd name="connsiteY31" fmla="*/ 2562225 h 3019425"/>
                <a:gd name="connsiteX32" fmla="*/ 3457575 w 9648825"/>
                <a:gd name="connsiteY32" fmla="*/ 2552700 h 3019425"/>
                <a:gd name="connsiteX33" fmla="*/ 3495675 w 9648825"/>
                <a:gd name="connsiteY33" fmla="*/ 2533650 h 3019425"/>
                <a:gd name="connsiteX34" fmla="*/ 3524250 w 9648825"/>
                <a:gd name="connsiteY34" fmla="*/ 2524125 h 3019425"/>
                <a:gd name="connsiteX35" fmla="*/ 3600450 w 9648825"/>
                <a:gd name="connsiteY35" fmla="*/ 2495550 h 3019425"/>
                <a:gd name="connsiteX36" fmla="*/ 3714750 w 9648825"/>
                <a:gd name="connsiteY36" fmla="*/ 2457450 h 3019425"/>
                <a:gd name="connsiteX37" fmla="*/ 3857625 w 9648825"/>
                <a:gd name="connsiteY37" fmla="*/ 2390775 h 3019425"/>
                <a:gd name="connsiteX38" fmla="*/ 3924300 w 9648825"/>
                <a:gd name="connsiteY38" fmla="*/ 2362200 h 3019425"/>
                <a:gd name="connsiteX39" fmla="*/ 3971925 w 9648825"/>
                <a:gd name="connsiteY39" fmla="*/ 2333625 h 3019425"/>
                <a:gd name="connsiteX40" fmla="*/ 4048125 w 9648825"/>
                <a:gd name="connsiteY40" fmla="*/ 2314575 h 3019425"/>
                <a:gd name="connsiteX41" fmla="*/ 4238625 w 9648825"/>
                <a:gd name="connsiteY41" fmla="*/ 2247900 h 3019425"/>
                <a:gd name="connsiteX42" fmla="*/ 4305300 w 9648825"/>
                <a:gd name="connsiteY42" fmla="*/ 2209800 h 3019425"/>
                <a:gd name="connsiteX43" fmla="*/ 4371975 w 9648825"/>
                <a:gd name="connsiteY43" fmla="*/ 2162175 h 3019425"/>
                <a:gd name="connsiteX44" fmla="*/ 4419600 w 9648825"/>
                <a:gd name="connsiteY44" fmla="*/ 2143125 h 3019425"/>
                <a:gd name="connsiteX45" fmla="*/ 4486275 w 9648825"/>
                <a:gd name="connsiteY45" fmla="*/ 2105025 h 3019425"/>
                <a:gd name="connsiteX46" fmla="*/ 4533900 w 9648825"/>
                <a:gd name="connsiteY46" fmla="*/ 2085975 h 3019425"/>
                <a:gd name="connsiteX47" fmla="*/ 4619625 w 9648825"/>
                <a:gd name="connsiteY47" fmla="*/ 2047875 h 3019425"/>
                <a:gd name="connsiteX48" fmla="*/ 4648200 w 9648825"/>
                <a:gd name="connsiteY48" fmla="*/ 2028825 h 3019425"/>
                <a:gd name="connsiteX49" fmla="*/ 4686300 w 9648825"/>
                <a:gd name="connsiteY49" fmla="*/ 2009775 h 3019425"/>
                <a:gd name="connsiteX50" fmla="*/ 4724400 w 9648825"/>
                <a:gd name="connsiteY50" fmla="*/ 1971675 h 3019425"/>
                <a:gd name="connsiteX51" fmla="*/ 4857750 w 9648825"/>
                <a:gd name="connsiteY51" fmla="*/ 1876425 h 3019425"/>
                <a:gd name="connsiteX52" fmla="*/ 4914900 w 9648825"/>
                <a:gd name="connsiteY52" fmla="*/ 1838325 h 3019425"/>
                <a:gd name="connsiteX53" fmla="*/ 5038725 w 9648825"/>
                <a:gd name="connsiteY53" fmla="*/ 1771650 h 3019425"/>
                <a:gd name="connsiteX54" fmla="*/ 5076825 w 9648825"/>
                <a:gd name="connsiteY54" fmla="*/ 1762125 h 3019425"/>
                <a:gd name="connsiteX55" fmla="*/ 5114925 w 9648825"/>
                <a:gd name="connsiteY55" fmla="*/ 1733550 h 3019425"/>
                <a:gd name="connsiteX56" fmla="*/ 5162550 w 9648825"/>
                <a:gd name="connsiteY56" fmla="*/ 1724025 h 3019425"/>
                <a:gd name="connsiteX57" fmla="*/ 5276850 w 9648825"/>
                <a:gd name="connsiteY57" fmla="*/ 1685925 h 3019425"/>
                <a:gd name="connsiteX58" fmla="*/ 5334000 w 9648825"/>
                <a:gd name="connsiteY58" fmla="*/ 1666875 h 3019425"/>
                <a:gd name="connsiteX59" fmla="*/ 5467350 w 9648825"/>
                <a:gd name="connsiteY59" fmla="*/ 1628775 h 3019425"/>
                <a:gd name="connsiteX60" fmla="*/ 5505450 w 9648825"/>
                <a:gd name="connsiteY60" fmla="*/ 1609725 h 3019425"/>
                <a:gd name="connsiteX61" fmla="*/ 5562600 w 9648825"/>
                <a:gd name="connsiteY61" fmla="*/ 1590675 h 3019425"/>
                <a:gd name="connsiteX62" fmla="*/ 5695950 w 9648825"/>
                <a:gd name="connsiteY62" fmla="*/ 1571625 h 3019425"/>
                <a:gd name="connsiteX63" fmla="*/ 5829300 w 9648825"/>
                <a:gd name="connsiteY63" fmla="*/ 1543050 h 3019425"/>
                <a:gd name="connsiteX64" fmla="*/ 5876925 w 9648825"/>
                <a:gd name="connsiteY64" fmla="*/ 1524000 h 3019425"/>
                <a:gd name="connsiteX65" fmla="*/ 5915025 w 9648825"/>
                <a:gd name="connsiteY65" fmla="*/ 1514475 h 3019425"/>
                <a:gd name="connsiteX66" fmla="*/ 5953125 w 9648825"/>
                <a:gd name="connsiteY66" fmla="*/ 1495425 h 3019425"/>
                <a:gd name="connsiteX67" fmla="*/ 6000750 w 9648825"/>
                <a:gd name="connsiteY67" fmla="*/ 1476375 h 3019425"/>
                <a:gd name="connsiteX68" fmla="*/ 6038850 w 9648825"/>
                <a:gd name="connsiteY68" fmla="*/ 1447800 h 3019425"/>
                <a:gd name="connsiteX69" fmla="*/ 6172200 w 9648825"/>
                <a:gd name="connsiteY69" fmla="*/ 1371600 h 3019425"/>
                <a:gd name="connsiteX70" fmla="*/ 6248400 w 9648825"/>
                <a:gd name="connsiteY70" fmla="*/ 1333500 h 3019425"/>
                <a:gd name="connsiteX71" fmla="*/ 6334125 w 9648825"/>
                <a:gd name="connsiteY71" fmla="*/ 1295400 h 3019425"/>
                <a:gd name="connsiteX72" fmla="*/ 6400800 w 9648825"/>
                <a:gd name="connsiteY72" fmla="*/ 1257300 h 3019425"/>
                <a:gd name="connsiteX73" fmla="*/ 6600825 w 9648825"/>
                <a:gd name="connsiteY73" fmla="*/ 1162050 h 3019425"/>
                <a:gd name="connsiteX74" fmla="*/ 6734175 w 9648825"/>
                <a:gd name="connsiteY74" fmla="*/ 1095375 h 3019425"/>
                <a:gd name="connsiteX75" fmla="*/ 6838950 w 9648825"/>
                <a:gd name="connsiteY75" fmla="*/ 1047750 h 3019425"/>
                <a:gd name="connsiteX76" fmla="*/ 6943725 w 9648825"/>
                <a:gd name="connsiteY76" fmla="*/ 990600 h 3019425"/>
                <a:gd name="connsiteX77" fmla="*/ 7010400 w 9648825"/>
                <a:gd name="connsiteY77" fmla="*/ 971550 h 3019425"/>
                <a:gd name="connsiteX78" fmla="*/ 7086600 w 9648825"/>
                <a:gd name="connsiteY78" fmla="*/ 923925 h 3019425"/>
                <a:gd name="connsiteX79" fmla="*/ 7134225 w 9648825"/>
                <a:gd name="connsiteY79" fmla="*/ 914400 h 3019425"/>
                <a:gd name="connsiteX80" fmla="*/ 7267575 w 9648825"/>
                <a:gd name="connsiteY80" fmla="*/ 857250 h 3019425"/>
                <a:gd name="connsiteX81" fmla="*/ 7324725 w 9648825"/>
                <a:gd name="connsiteY81" fmla="*/ 828675 h 3019425"/>
                <a:gd name="connsiteX82" fmla="*/ 7362825 w 9648825"/>
                <a:gd name="connsiteY82" fmla="*/ 809625 h 3019425"/>
                <a:gd name="connsiteX83" fmla="*/ 7439025 w 9648825"/>
                <a:gd name="connsiteY83" fmla="*/ 790575 h 3019425"/>
                <a:gd name="connsiteX84" fmla="*/ 7477125 w 9648825"/>
                <a:gd name="connsiteY84" fmla="*/ 771525 h 3019425"/>
                <a:gd name="connsiteX85" fmla="*/ 7505700 w 9648825"/>
                <a:gd name="connsiteY85" fmla="*/ 762000 h 3019425"/>
                <a:gd name="connsiteX86" fmla="*/ 7553325 w 9648825"/>
                <a:gd name="connsiteY86" fmla="*/ 733425 h 3019425"/>
                <a:gd name="connsiteX87" fmla="*/ 7610475 w 9648825"/>
                <a:gd name="connsiteY87" fmla="*/ 704850 h 3019425"/>
                <a:gd name="connsiteX88" fmla="*/ 7658100 w 9648825"/>
                <a:gd name="connsiteY88" fmla="*/ 676275 h 3019425"/>
                <a:gd name="connsiteX89" fmla="*/ 7686675 w 9648825"/>
                <a:gd name="connsiteY89" fmla="*/ 657225 h 3019425"/>
                <a:gd name="connsiteX90" fmla="*/ 7734300 w 9648825"/>
                <a:gd name="connsiteY90" fmla="*/ 647700 h 3019425"/>
                <a:gd name="connsiteX91" fmla="*/ 7829550 w 9648825"/>
                <a:gd name="connsiteY91" fmla="*/ 600075 h 3019425"/>
                <a:gd name="connsiteX92" fmla="*/ 7896225 w 9648825"/>
                <a:gd name="connsiteY92" fmla="*/ 581025 h 3019425"/>
                <a:gd name="connsiteX93" fmla="*/ 7934325 w 9648825"/>
                <a:gd name="connsiteY93" fmla="*/ 561975 h 3019425"/>
                <a:gd name="connsiteX94" fmla="*/ 8039100 w 9648825"/>
                <a:gd name="connsiteY94" fmla="*/ 533400 h 3019425"/>
                <a:gd name="connsiteX95" fmla="*/ 8162925 w 9648825"/>
                <a:gd name="connsiteY95" fmla="*/ 476250 h 3019425"/>
                <a:gd name="connsiteX96" fmla="*/ 8248650 w 9648825"/>
                <a:gd name="connsiteY96" fmla="*/ 447675 h 3019425"/>
                <a:gd name="connsiteX97" fmla="*/ 8296275 w 9648825"/>
                <a:gd name="connsiteY97" fmla="*/ 428625 h 3019425"/>
                <a:gd name="connsiteX98" fmla="*/ 8362950 w 9648825"/>
                <a:gd name="connsiteY98" fmla="*/ 419100 h 3019425"/>
                <a:gd name="connsiteX99" fmla="*/ 8429625 w 9648825"/>
                <a:gd name="connsiteY99" fmla="*/ 390525 h 3019425"/>
                <a:gd name="connsiteX100" fmla="*/ 8543925 w 9648825"/>
                <a:gd name="connsiteY100" fmla="*/ 342900 h 3019425"/>
                <a:gd name="connsiteX101" fmla="*/ 8610600 w 9648825"/>
                <a:gd name="connsiteY101" fmla="*/ 323850 h 3019425"/>
                <a:gd name="connsiteX102" fmla="*/ 8686800 w 9648825"/>
                <a:gd name="connsiteY102" fmla="*/ 295275 h 3019425"/>
                <a:gd name="connsiteX103" fmla="*/ 8743950 w 9648825"/>
                <a:gd name="connsiteY103" fmla="*/ 285750 h 3019425"/>
                <a:gd name="connsiteX104" fmla="*/ 8782050 w 9648825"/>
                <a:gd name="connsiteY104" fmla="*/ 266700 h 3019425"/>
                <a:gd name="connsiteX105" fmla="*/ 8839200 w 9648825"/>
                <a:gd name="connsiteY105" fmla="*/ 247650 h 3019425"/>
                <a:gd name="connsiteX106" fmla="*/ 8867775 w 9648825"/>
                <a:gd name="connsiteY106" fmla="*/ 238125 h 3019425"/>
                <a:gd name="connsiteX107" fmla="*/ 8915400 w 9648825"/>
                <a:gd name="connsiteY107" fmla="*/ 219075 h 3019425"/>
                <a:gd name="connsiteX108" fmla="*/ 9048750 w 9648825"/>
                <a:gd name="connsiteY108" fmla="*/ 190500 h 3019425"/>
                <a:gd name="connsiteX109" fmla="*/ 9134475 w 9648825"/>
                <a:gd name="connsiteY109" fmla="*/ 152400 h 3019425"/>
                <a:gd name="connsiteX110" fmla="*/ 9172575 w 9648825"/>
                <a:gd name="connsiteY110" fmla="*/ 142875 h 3019425"/>
                <a:gd name="connsiteX111" fmla="*/ 9201150 w 9648825"/>
                <a:gd name="connsiteY111" fmla="*/ 133350 h 3019425"/>
                <a:gd name="connsiteX112" fmla="*/ 9239250 w 9648825"/>
                <a:gd name="connsiteY112" fmla="*/ 123825 h 3019425"/>
                <a:gd name="connsiteX113" fmla="*/ 9267825 w 9648825"/>
                <a:gd name="connsiteY113" fmla="*/ 114300 h 3019425"/>
                <a:gd name="connsiteX114" fmla="*/ 9372600 w 9648825"/>
                <a:gd name="connsiteY114" fmla="*/ 95250 h 3019425"/>
                <a:gd name="connsiteX115" fmla="*/ 9401175 w 9648825"/>
                <a:gd name="connsiteY115" fmla="*/ 85725 h 3019425"/>
                <a:gd name="connsiteX116" fmla="*/ 9439275 w 9648825"/>
                <a:gd name="connsiteY116" fmla="*/ 76200 h 3019425"/>
                <a:gd name="connsiteX117" fmla="*/ 9477375 w 9648825"/>
                <a:gd name="connsiteY117" fmla="*/ 57150 h 3019425"/>
                <a:gd name="connsiteX118" fmla="*/ 9515475 w 9648825"/>
                <a:gd name="connsiteY118" fmla="*/ 47625 h 3019425"/>
                <a:gd name="connsiteX119" fmla="*/ 9563100 w 9648825"/>
                <a:gd name="connsiteY119" fmla="*/ 28575 h 3019425"/>
                <a:gd name="connsiteX120" fmla="*/ 9648825 w 9648825"/>
                <a:gd name="connsiteY120" fmla="*/ 0 h 3019425"/>
                <a:gd name="connsiteX0" fmla="*/ 0 w 9648825"/>
                <a:gd name="connsiteY0" fmla="*/ 2973479 h 3049679"/>
                <a:gd name="connsiteX1" fmla="*/ 171450 w 9648825"/>
                <a:gd name="connsiteY1" fmla="*/ 2954429 h 3049679"/>
                <a:gd name="connsiteX2" fmla="*/ 400050 w 9648825"/>
                <a:gd name="connsiteY2" fmla="*/ 2944904 h 3049679"/>
                <a:gd name="connsiteX3" fmla="*/ 695325 w 9648825"/>
                <a:gd name="connsiteY3" fmla="*/ 2954429 h 3049679"/>
                <a:gd name="connsiteX4" fmla="*/ 800100 w 9648825"/>
                <a:gd name="connsiteY4" fmla="*/ 2973479 h 3049679"/>
                <a:gd name="connsiteX5" fmla="*/ 933450 w 9648825"/>
                <a:gd name="connsiteY5" fmla="*/ 2983004 h 3049679"/>
                <a:gd name="connsiteX6" fmla="*/ 1028700 w 9648825"/>
                <a:gd name="connsiteY6" fmla="*/ 3002054 h 3049679"/>
                <a:gd name="connsiteX7" fmla="*/ 1066800 w 9648825"/>
                <a:gd name="connsiteY7" fmla="*/ 3011579 h 3049679"/>
                <a:gd name="connsiteX8" fmla="*/ 1190625 w 9648825"/>
                <a:gd name="connsiteY8" fmla="*/ 3021104 h 3049679"/>
                <a:gd name="connsiteX9" fmla="*/ 1333500 w 9648825"/>
                <a:gd name="connsiteY9" fmla="*/ 3040154 h 3049679"/>
                <a:gd name="connsiteX10" fmla="*/ 1409700 w 9648825"/>
                <a:gd name="connsiteY10" fmla="*/ 3049679 h 3049679"/>
                <a:gd name="connsiteX11" fmla="*/ 2019300 w 9648825"/>
                <a:gd name="connsiteY11" fmla="*/ 3040154 h 3049679"/>
                <a:gd name="connsiteX12" fmla="*/ 2076450 w 9648825"/>
                <a:gd name="connsiteY12" fmla="*/ 3021104 h 3049679"/>
                <a:gd name="connsiteX13" fmla="*/ 2124075 w 9648825"/>
                <a:gd name="connsiteY13" fmla="*/ 3011579 h 3049679"/>
                <a:gd name="connsiteX14" fmla="*/ 2200275 w 9648825"/>
                <a:gd name="connsiteY14" fmla="*/ 3002054 h 3049679"/>
                <a:gd name="connsiteX15" fmla="*/ 2276475 w 9648825"/>
                <a:gd name="connsiteY15" fmla="*/ 2983004 h 3049679"/>
                <a:gd name="connsiteX16" fmla="*/ 2333625 w 9648825"/>
                <a:gd name="connsiteY16" fmla="*/ 2973479 h 3049679"/>
                <a:gd name="connsiteX17" fmla="*/ 2457450 w 9648825"/>
                <a:gd name="connsiteY17" fmla="*/ 2925854 h 3049679"/>
                <a:gd name="connsiteX18" fmla="*/ 2571750 w 9648825"/>
                <a:gd name="connsiteY18" fmla="*/ 2887754 h 3049679"/>
                <a:gd name="connsiteX19" fmla="*/ 2647950 w 9648825"/>
                <a:gd name="connsiteY19" fmla="*/ 2868704 h 3049679"/>
                <a:gd name="connsiteX20" fmla="*/ 2705100 w 9648825"/>
                <a:gd name="connsiteY20" fmla="*/ 2859179 h 3049679"/>
                <a:gd name="connsiteX21" fmla="*/ 2819400 w 9648825"/>
                <a:gd name="connsiteY21" fmla="*/ 2830604 h 3049679"/>
                <a:gd name="connsiteX22" fmla="*/ 2867025 w 9648825"/>
                <a:gd name="connsiteY22" fmla="*/ 2811554 h 3049679"/>
                <a:gd name="connsiteX23" fmla="*/ 2905125 w 9648825"/>
                <a:gd name="connsiteY23" fmla="*/ 2802029 h 3049679"/>
                <a:gd name="connsiteX24" fmla="*/ 2943225 w 9648825"/>
                <a:gd name="connsiteY24" fmla="*/ 2782979 h 3049679"/>
                <a:gd name="connsiteX25" fmla="*/ 2981325 w 9648825"/>
                <a:gd name="connsiteY25" fmla="*/ 2773454 h 3049679"/>
                <a:gd name="connsiteX26" fmla="*/ 3009900 w 9648825"/>
                <a:gd name="connsiteY26" fmla="*/ 2763929 h 3049679"/>
                <a:gd name="connsiteX27" fmla="*/ 3048000 w 9648825"/>
                <a:gd name="connsiteY27" fmla="*/ 2754404 h 3049679"/>
                <a:gd name="connsiteX28" fmla="*/ 3248025 w 9648825"/>
                <a:gd name="connsiteY28" fmla="*/ 2687729 h 3049679"/>
                <a:gd name="connsiteX29" fmla="*/ 3295650 w 9648825"/>
                <a:gd name="connsiteY29" fmla="*/ 2659154 h 3049679"/>
                <a:gd name="connsiteX30" fmla="*/ 3362325 w 9648825"/>
                <a:gd name="connsiteY30" fmla="*/ 2630579 h 3049679"/>
                <a:gd name="connsiteX31" fmla="*/ 3429000 w 9648825"/>
                <a:gd name="connsiteY31" fmla="*/ 2592479 h 3049679"/>
                <a:gd name="connsiteX32" fmla="*/ 3457575 w 9648825"/>
                <a:gd name="connsiteY32" fmla="*/ 2582954 h 3049679"/>
                <a:gd name="connsiteX33" fmla="*/ 3495675 w 9648825"/>
                <a:gd name="connsiteY33" fmla="*/ 2563904 h 3049679"/>
                <a:gd name="connsiteX34" fmla="*/ 3524250 w 9648825"/>
                <a:gd name="connsiteY34" fmla="*/ 2554379 h 3049679"/>
                <a:gd name="connsiteX35" fmla="*/ 3600450 w 9648825"/>
                <a:gd name="connsiteY35" fmla="*/ 2525804 h 3049679"/>
                <a:gd name="connsiteX36" fmla="*/ 3714750 w 9648825"/>
                <a:gd name="connsiteY36" fmla="*/ 2487704 h 3049679"/>
                <a:gd name="connsiteX37" fmla="*/ 3857625 w 9648825"/>
                <a:gd name="connsiteY37" fmla="*/ 2421029 h 3049679"/>
                <a:gd name="connsiteX38" fmla="*/ 3924300 w 9648825"/>
                <a:gd name="connsiteY38" fmla="*/ 2392454 h 3049679"/>
                <a:gd name="connsiteX39" fmla="*/ 3971925 w 9648825"/>
                <a:gd name="connsiteY39" fmla="*/ 2363879 h 3049679"/>
                <a:gd name="connsiteX40" fmla="*/ 4048125 w 9648825"/>
                <a:gd name="connsiteY40" fmla="*/ 2344829 h 3049679"/>
                <a:gd name="connsiteX41" fmla="*/ 4238625 w 9648825"/>
                <a:gd name="connsiteY41" fmla="*/ 2278154 h 3049679"/>
                <a:gd name="connsiteX42" fmla="*/ 4305300 w 9648825"/>
                <a:gd name="connsiteY42" fmla="*/ 2240054 h 3049679"/>
                <a:gd name="connsiteX43" fmla="*/ 4371975 w 9648825"/>
                <a:gd name="connsiteY43" fmla="*/ 2192429 h 3049679"/>
                <a:gd name="connsiteX44" fmla="*/ 4419600 w 9648825"/>
                <a:gd name="connsiteY44" fmla="*/ 2173379 h 3049679"/>
                <a:gd name="connsiteX45" fmla="*/ 4486275 w 9648825"/>
                <a:gd name="connsiteY45" fmla="*/ 2135279 h 3049679"/>
                <a:gd name="connsiteX46" fmla="*/ 4533900 w 9648825"/>
                <a:gd name="connsiteY46" fmla="*/ 2116229 h 3049679"/>
                <a:gd name="connsiteX47" fmla="*/ 4619625 w 9648825"/>
                <a:gd name="connsiteY47" fmla="*/ 2078129 h 3049679"/>
                <a:gd name="connsiteX48" fmla="*/ 4648200 w 9648825"/>
                <a:gd name="connsiteY48" fmla="*/ 2059079 h 3049679"/>
                <a:gd name="connsiteX49" fmla="*/ 4686300 w 9648825"/>
                <a:gd name="connsiteY49" fmla="*/ 2040029 h 3049679"/>
                <a:gd name="connsiteX50" fmla="*/ 4724400 w 9648825"/>
                <a:gd name="connsiteY50" fmla="*/ 2001929 h 3049679"/>
                <a:gd name="connsiteX51" fmla="*/ 4857750 w 9648825"/>
                <a:gd name="connsiteY51" fmla="*/ 1906679 h 3049679"/>
                <a:gd name="connsiteX52" fmla="*/ 4914900 w 9648825"/>
                <a:gd name="connsiteY52" fmla="*/ 1868579 h 3049679"/>
                <a:gd name="connsiteX53" fmla="*/ 5038725 w 9648825"/>
                <a:gd name="connsiteY53" fmla="*/ 1801904 h 3049679"/>
                <a:gd name="connsiteX54" fmla="*/ 5076825 w 9648825"/>
                <a:gd name="connsiteY54" fmla="*/ 1792379 h 3049679"/>
                <a:gd name="connsiteX55" fmla="*/ 5114925 w 9648825"/>
                <a:gd name="connsiteY55" fmla="*/ 1763804 h 3049679"/>
                <a:gd name="connsiteX56" fmla="*/ 5162550 w 9648825"/>
                <a:gd name="connsiteY56" fmla="*/ 1754279 h 3049679"/>
                <a:gd name="connsiteX57" fmla="*/ 5276850 w 9648825"/>
                <a:gd name="connsiteY57" fmla="*/ 1716179 h 3049679"/>
                <a:gd name="connsiteX58" fmla="*/ 5334000 w 9648825"/>
                <a:gd name="connsiteY58" fmla="*/ 1697129 h 3049679"/>
                <a:gd name="connsiteX59" fmla="*/ 5467350 w 9648825"/>
                <a:gd name="connsiteY59" fmla="*/ 1659029 h 3049679"/>
                <a:gd name="connsiteX60" fmla="*/ 5505450 w 9648825"/>
                <a:gd name="connsiteY60" fmla="*/ 1639979 h 3049679"/>
                <a:gd name="connsiteX61" fmla="*/ 5562600 w 9648825"/>
                <a:gd name="connsiteY61" fmla="*/ 1620929 h 3049679"/>
                <a:gd name="connsiteX62" fmla="*/ 5695950 w 9648825"/>
                <a:gd name="connsiteY62" fmla="*/ 1601879 h 3049679"/>
                <a:gd name="connsiteX63" fmla="*/ 5829300 w 9648825"/>
                <a:gd name="connsiteY63" fmla="*/ 1573304 h 3049679"/>
                <a:gd name="connsiteX64" fmla="*/ 5876925 w 9648825"/>
                <a:gd name="connsiteY64" fmla="*/ 1554254 h 3049679"/>
                <a:gd name="connsiteX65" fmla="*/ 5915025 w 9648825"/>
                <a:gd name="connsiteY65" fmla="*/ 1544729 h 3049679"/>
                <a:gd name="connsiteX66" fmla="*/ 5953125 w 9648825"/>
                <a:gd name="connsiteY66" fmla="*/ 1525679 h 3049679"/>
                <a:gd name="connsiteX67" fmla="*/ 6000750 w 9648825"/>
                <a:gd name="connsiteY67" fmla="*/ 1506629 h 3049679"/>
                <a:gd name="connsiteX68" fmla="*/ 6038850 w 9648825"/>
                <a:gd name="connsiteY68" fmla="*/ 1478054 h 3049679"/>
                <a:gd name="connsiteX69" fmla="*/ 6172200 w 9648825"/>
                <a:gd name="connsiteY69" fmla="*/ 1401854 h 3049679"/>
                <a:gd name="connsiteX70" fmla="*/ 6248400 w 9648825"/>
                <a:gd name="connsiteY70" fmla="*/ 1363754 h 3049679"/>
                <a:gd name="connsiteX71" fmla="*/ 6334125 w 9648825"/>
                <a:gd name="connsiteY71" fmla="*/ 1325654 h 3049679"/>
                <a:gd name="connsiteX72" fmla="*/ 6400800 w 9648825"/>
                <a:gd name="connsiteY72" fmla="*/ 1287554 h 3049679"/>
                <a:gd name="connsiteX73" fmla="*/ 6600825 w 9648825"/>
                <a:gd name="connsiteY73" fmla="*/ 1192304 h 3049679"/>
                <a:gd name="connsiteX74" fmla="*/ 6734175 w 9648825"/>
                <a:gd name="connsiteY74" fmla="*/ 1125629 h 3049679"/>
                <a:gd name="connsiteX75" fmla="*/ 6838950 w 9648825"/>
                <a:gd name="connsiteY75" fmla="*/ 1078004 h 3049679"/>
                <a:gd name="connsiteX76" fmla="*/ 6943725 w 9648825"/>
                <a:gd name="connsiteY76" fmla="*/ 1020854 h 3049679"/>
                <a:gd name="connsiteX77" fmla="*/ 7010400 w 9648825"/>
                <a:gd name="connsiteY77" fmla="*/ 1001804 h 3049679"/>
                <a:gd name="connsiteX78" fmla="*/ 7086600 w 9648825"/>
                <a:gd name="connsiteY78" fmla="*/ 954179 h 3049679"/>
                <a:gd name="connsiteX79" fmla="*/ 7134225 w 9648825"/>
                <a:gd name="connsiteY79" fmla="*/ 944654 h 3049679"/>
                <a:gd name="connsiteX80" fmla="*/ 7267575 w 9648825"/>
                <a:gd name="connsiteY80" fmla="*/ 887504 h 3049679"/>
                <a:gd name="connsiteX81" fmla="*/ 7324725 w 9648825"/>
                <a:gd name="connsiteY81" fmla="*/ 858929 h 3049679"/>
                <a:gd name="connsiteX82" fmla="*/ 7362825 w 9648825"/>
                <a:gd name="connsiteY82" fmla="*/ 839879 h 3049679"/>
                <a:gd name="connsiteX83" fmla="*/ 7439025 w 9648825"/>
                <a:gd name="connsiteY83" fmla="*/ 820829 h 3049679"/>
                <a:gd name="connsiteX84" fmla="*/ 7477125 w 9648825"/>
                <a:gd name="connsiteY84" fmla="*/ 801779 h 3049679"/>
                <a:gd name="connsiteX85" fmla="*/ 7505700 w 9648825"/>
                <a:gd name="connsiteY85" fmla="*/ 792254 h 3049679"/>
                <a:gd name="connsiteX86" fmla="*/ 7553325 w 9648825"/>
                <a:gd name="connsiteY86" fmla="*/ 763679 h 3049679"/>
                <a:gd name="connsiteX87" fmla="*/ 7610475 w 9648825"/>
                <a:gd name="connsiteY87" fmla="*/ 735104 h 3049679"/>
                <a:gd name="connsiteX88" fmla="*/ 7658100 w 9648825"/>
                <a:gd name="connsiteY88" fmla="*/ 706529 h 3049679"/>
                <a:gd name="connsiteX89" fmla="*/ 7686675 w 9648825"/>
                <a:gd name="connsiteY89" fmla="*/ 687479 h 3049679"/>
                <a:gd name="connsiteX90" fmla="*/ 7734300 w 9648825"/>
                <a:gd name="connsiteY90" fmla="*/ 677954 h 3049679"/>
                <a:gd name="connsiteX91" fmla="*/ 7829550 w 9648825"/>
                <a:gd name="connsiteY91" fmla="*/ 630329 h 3049679"/>
                <a:gd name="connsiteX92" fmla="*/ 7896225 w 9648825"/>
                <a:gd name="connsiteY92" fmla="*/ 611279 h 3049679"/>
                <a:gd name="connsiteX93" fmla="*/ 7934325 w 9648825"/>
                <a:gd name="connsiteY93" fmla="*/ 592229 h 3049679"/>
                <a:gd name="connsiteX94" fmla="*/ 8039100 w 9648825"/>
                <a:gd name="connsiteY94" fmla="*/ 563654 h 3049679"/>
                <a:gd name="connsiteX95" fmla="*/ 8162925 w 9648825"/>
                <a:gd name="connsiteY95" fmla="*/ 506504 h 3049679"/>
                <a:gd name="connsiteX96" fmla="*/ 8248650 w 9648825"/>
                <a:gd name="connsiteY96" fmla="*/ 477929 h 3049679"/>
                <a:gd name="connsiteX97" fmla="*/ 8296275 w 9648825"/>
                <a:gd name="connsiteY97" fmla="*/ 458879 h 3049679"/>
                <a:gd name="connsiteX98" fmla="*/ 8362950 w 9648825"/>
                <a:gd name="connsiteY98" fmla="*/ 449354 h 3049679"/>
                <a:gd name="connsiteX99" fmla="*/ 8429625 w 9648825"/>
                <a:gd name="connsiteY99" fmla="*/ 420779 h 3049679"/>
                <a:gd name="connsiteX100" fmla="*/ 8543925 w 9648825"/>
                <a:gd name="connsiteY100" fmla="*/ 373154 h 3049679"/>
                <a:gd name="connsiteX101" fmla="*/ 8610600 w 9648825"/>
                <a:gd name="connsiteY101" fmla="*/ 354104 h 3049679"/>
                <a:gd name="connsiteX102" fmla="*/ 8686800 w 9648825"/>
                <a:gd name="connsiteY102" fmla="*/ 325529 h 3049679"/>
                <a:gd name="connsiteX103" fmla="*/ 8743950 w 9648825"/>
                <a:gd name="connsiteY103" fmla="*/ 316004 h 3049679"/>
                <a:gd name="connsiteX104" fmla="*/ 8782050 w 9648825"/>
                <a:gd name="connsiteY104" fmla="*/ 296954 h 3049679"/>
                <a:gd name="connsiteX105" fmla="*/ 8839200 w 9648825"/>
                <a:gd name="connsiteY105" fmla="*/ 277904 h 3049679"/>
                <a:gd name="connsiteX106" fmla="*/ 8867775 w 9648825"/>
                <a:gd name="connsiteY106" fmla="*/ 268379 h 3049679"/>
                <a:gd name="connsiteX107" fmla="*/ 8915400 w 9648825"/>
                <a:gd name="connsiteY107" fmla="*/ 249329 h 3049679"/>
                <a:gd name="connsiteX108" fmla="*/ 9048750 w 9648825"/>
                <a:gd name="connsiteY108" fmla="*/ 220754 h 3049679"/>
                <a:gd name="connsiteX109" fmla="*/ 9134475 w 9648825"/>
                <a:gd name="connsiteY109" fmla="*/ 182654 h 3049679"/>
                <a:gd name="connsiteX110" fmla="*/ 9172575 w 9648825"/>
                <a:gd name="connsiteY110" fmla="*/ 173129 h 3049679"/>
                <a:gd name="connsiteX111" fmla="*/ 9201150 w 9648825"/>
                <a:gd name="connsiteY111" fmla="*/ 163604 h 3049679"/>
                <a:gd name="connsiteX112" fmla="*/ 9239250 w 9648825"/>
                <a:gd name="connsiteY112" fmla="*/ 154079 h 3049679"/>
                <a:gd name="connsiteX113" fmla="*/ 9410700 w 9648825"/>
                <a:gd name="connsiteY113" fmla="*/ 1679 h 3049679"/>
                <a:gd name="connsiteX114" fmla="*/ 9372600 w 9648825"/>
                <a:gd name="connsiteY114" fmla="*/ 125504 h 3049679"/>
                <a:gd name="connsiteX115" fmla="*/ 9401175 w 9648825"/>
                <a:gd name="connsiteY115" fmla="*/ 115979 h 3049679"/>
                <a:gd name="connsiteX116" fmla="*/ 9439275 w 9648825"/>
                <a:gd name="connsiteY116" fmla="*/ 106454 h 3049679"/>
                <a:gd name="connsiteX117" fmla="*/ 9477375 w 9648825"/>
                <a:gd name="connsiteY117" fmla="*/ 87404 h 3049679"/>
                <a:gd name="connsiteX118" fmla="*/ 9515475 w 9648825"/>
                <a:gd name="connsiteY118" fmla="*/ 77879 h 3049679"/>
                <a:gd name="connsiteX119" fmla="*/ 9563100 w 9648825"/>
                <a:gd name="connsiteY119" fmla="*/ 58829 h 3049679"/>
                <a:gd name="connsiteX120" fmla="*/ 9648825 w 9648825"/>
                <a:gd name="connsiteY120" fmla="*/ 30254 h 3049679"/>
                <a:gd name="connsiteX0" fmla="*/ 0 w 9563100"/>
                <a:gd name="connsiteY0" fmla="*/ 2973479 h 3049679"/>
                <a:gd name="connsiteX1" fmla="*/ 171450 w 9563100"/>
                <a:gd name="connsiteY1" fmla="*/ 2954429 h 3049679"/>
                <a:gd name="connsiteX2" fmla="*/ 400050 w 9563100"/>
                <a:gd name="connsiteY2" fmla="*/ 2944904 h 3049679"/>
                <a:gd name="connsiteX3" fmla="*/ 695325 w 9563100"/>
                <a:gd name="connsiteY3" fmla="*/ 2954429 h 3049679"/>
                <a:gd name="connsiteX4" fmla="*/ 800100 w 9563100"/>
                <a:gd name="connsiteY4" fmla="*/ 2973479 h 3049679"/>
                <a:gd name="connsiteX5" fmla="*/ 933450 w 9563100"/>
                <a:gd name="connsiteY5" fmla="*/ 2983004 h 3049679"/>
                <a:gd name="connsiteX6" fmla="*/ 1028700 w 9563100"/>
                <a:gd name="connsiteY6" fmla="*/ 3002054 h 3049679"/>
                <a:gd name="connsiteX7" fmla="*/ 1066800 w 9563100"/>
                <a:gd name="connsiteY7" fmla="*/ 3011579 h 3049679"/>
                <a:gd name="connsiteX8" fmla="*/ 1190625 w 9563100"/>
                <a:gd name="connsiteY8" fmla="*/ 3021104 h 3049679"/>
                <a:gd name="connsiteX9" fmla="*/ 1333500 w 9563100"/>
                <a:gd name="connsiteY9" fmla="*/ 3040154 h 3049679"/>
                <a:gd name="connsiteX10" fmla="*/ 1409700 w 9563100"/>
                <a:gd name="connsiteY10" fmla="*/ 3049679 h 3049679"/>
                <a:gd name="connsiteX11" fmla="*/ 2019300 w 9563100"/>
                <a:gd name="connsiteY11" fmla="*/ 3040154 h 3049679"/>
                <a:gd name="connsiteX12" fmla="*/ 2076450 w 9563100"/>
                <a:gd name="connsiteY12" fmla="*/ 3021104 h 3049679"/>
                <a:gd name="connsiteX13" fmla="*/ 2124075 w 9563100"/>
                <a:gd name="connsiteY13" fmla="*/ 3011579 h 3049679"/>
                <a:gd name="connsiteX14" fmla="*/ 2200275 w 9563100"/>
                <a:gd name="connsiteY14" fmla="*/ 3002054 h 3049679"/>
                <a:gd name="connsiteX15" fmla="*/ 2276475 w 9563100"/>
                <a:gd name="connsiteY15" fmla="*/ 2983004 h 3049679"/>
                <a:gd name="connsiteX16" fmla="*/ 2333625 w 9563100"/>
                <a:gd name="connsiteY16" fmla="*/ 2973479 h 3049679"/>
                <a:gd name="connsiteX17" fmla="*/ 2457450 w 9563100"/>
                <a:gd name="connsiteY17" fmla="*/ 2925854 h 3049679"/>
                <a:gd name="connsiteX18" fmla="*/ 2571750 w 9563100"/>
                <a:gd name="connsiteY18" fmla="*/ 2887754 h 3049679"/>
                <a:gd name="connsiteX19" fmla="*/ 2647950 w 9563100"/>
                <a:gd name="connsiteY19" fmla="*/ 2868704 h 3049679"/>
                <a:gd name="connsiteX20" fmla="*/ 2705100 w 9563100"/>
                <a:gd name="connsiteY20" fmla="*/ 2859179 h 3049679"/>
                <a:gd name="connsiteX21" fmla="*/ 2819400 w 9563100"/>
                <a:gd name="connsiteY21" fmla="*/ 2830604 h 3049679"/>
                <a:gd name="connsiteX22" fmla="*/ 2867025 w 9563100"/>
                <a:gd name="connsiteY22" fmla="*/ 2811554 h 3049679"/>
                <a:gd name="connsiteX23" fmla="*/ 2905125 w 9563100"/>
                <a:gd name="connsiteY23" fmla="*/ 2802029 h 3049679"/>
                <a:gd name="connsiteX24" fmla="*/ 2943225 w 9563100"/>
                <a:gd name="connsiteY24" fmla="*/ 2782979 h 3049679"/>
                <a:gd name="connsiteX25" fmla="*/ 2981325 w 9563100"/>
                <a:gd name="connsiteY25" fmla="*/ 2773454 h 3049679"/>
                <a:gd name="connsiteX26" fmla="*/ 3009900 w 9563100"/>
                <a:gd name="connsiteY26" fmla="*/ 2763929 h 3049679"/>
                <a:gd name="connsiteX27" fmla="*/ 3048000 w 9563100"/>
                <a:gd name="connsiteY27" fmla="*/ 2754404 h 3049679"/>
                <a:gd name="connsiteX28" fmla="*/ 3248025 w 9563100"/>
                <a:gd name="connsiteY28" fmla="*/ 2687729 h 3049679"/>
                <a:gd name="connsiteX29" fmla="*/ 3295650 w 9563100"/>
                <a:gd name="connsiteY29" fmla="*/ 2659154 h 3049679"/>
                <a:gd name="connsiteX30" fmla="*/ 3362325 w 9563100"/>
                <a:gd name="connsiteY30" fmla="*/ 2630579 h 3049679"/>
                <a:gd name="connsiteX31" fmla="*/ 3429000 w 9563100"/>
                <a:gd name="connsiteY31" fmla="*/ 2592479 h 3049679"/>
                <a:gd name="connsiteX32" fmla="*/ 3457575 w 9563100"/>
                <a:gd name="connsiteY32" fmla="*/ 2582954 h 3049679"/>
                <a:gd name="connsiteX33" fmla="*/ 3495675 w 9563100"/>
                <a:gd name="connsiteY33" fmla="*/ 2563904 h 3049679"/>
                <a:gd name="connsiteX34" fmla="*/ 3524250 w 9563100"/>
                <a:gd name="connsiteY34" fmla="*/ 2554379 h 3049679"/>
                <a:gd name="connsiteX35" fmla="*/ 3600450 w 9563100"/>
                <a:gd name="connsiteY35" fmla="*/ 2525804 h 3049679"/>
                <a:gd name="connsiteX36" fmla="*/ 3714750 w 9563100"/>
                <a:gd name="connsiteY36" fmla="*/ 2487704 h 3049679"/>
                <a:gd name="connsiteX37" fmla="*/ 3857625 w 9563100"/>
                <a:gd name="connsiteY37" fmla="*/ 2421029 h 3049679"/>
                <a:gd name="connsiteX38" fmla="*/ 3924300 w 9563100"/>
                <a:gd name="connsiteY38" fmla="*/ 2392454 h 3049679"/>
                <a:gd name="connsiteX39" fmla="*/ 3971925 w 9563100"/>
                <a:gd name="connsiteY39" fmla="*/ 2363879 h 3049679"/>
                <a:gd name="connsiteX40" fmla="*/ 4048125 w 9563100"/>
                <a:gd name="connsiteY40" fmla="*/ 2344829 h 3049679"/>
                <a:gd name="connsiteX41" fmla="*/ 4238625 w 9563100"/>
                <a:gd name="connsiteY41" fmla="*/ 2278154 h 3049679"/>
                <a:gd name="connsiteX42" fmla="*/ 4305300 w 9563100"/>
                <a:gd name="connsiteY42" fmla="*/ 2240054 h 3049679"/>
                <a:gd name="connsiteX43" fmla="*/ 4371975 w 9563100"/>
                <a:gd name="connsiteY43" fmla="*/ 2192429 h 3049679"/>
                <a:gd name="connsiteX44" fmla="*/ 4419600 w 9563100"/>
                <a:gd name="connsiteY44" fmla="*/ 2173379 h 3049679"/>
                <a:gd name="connsiteX45" fmla="*/ 4486275 w 9563100"/>
                <a:gd name="connsiteY45" fmla="*/ 2135279 h 3049679"/>
                <a:gd name="connsiteX46" fmla="*/ 4533900 w 9563100"/>
                <a:gd name="connsiteY46" fmla="*/ 2116229 h 3049679"/>
                <a:gd name="connsiteX47" fmla="*/ 4619625 w 9563100"/>
                <a:gd name="connsiteY47" fmla="*/ 2078129 h 3049679"/>
                <a:gd name="connsiteX48" fmla="*/ 4648200 w 9563100"/>
                <a:gd name="connsiteY48" fmla="*/ 2059079 h 3049679"/>
                <a:gd name="connsiteX49" fmla="*/ 4686300 w 9563100"/>
                <a:gd name="connsiteY49" fmla="*/ 2040029 h 3049679"/>
                <a:gd name="connsiteX50" fmla="*/ 4724400 w 9563100"/>
                <a:gd name="connsiteY50" fmla="*/ 2001929 h 3049679"/>
                <a:gd name="connsiteX51" fmla="*/ 4857750 w 9563100"/>
                <a:gd name="connsiteY51" fmla="*/ 1906679 h 3049679"/>
                <a:gd name="connsiteX52" fmla="*/ 4914900 w 9563100"/>
                <a:gd name="connsiteY52" fmla="*/ 1868579 h 3049679"/>
                <a:gd name="connsiteX53" fmla="*/ 5038725 w 9563100"/>
                <a:gd name="connsiteY53" fmla="*/ 1801904 h 3049679"/>
                <a:gd name="connsiteX54" fmla="*/ 5076825 w 9563100"/>
                <a:gd name="connsiteY54" fmla="*/ 1792379 h 3049679"/>
                <a:gd name="connsiteX55" fmla="*/ 5114925 w 9563100"/>
                <a:gd name="connsiteY55" fmla="*/ 1763804 h 3049679"/>
                <a:gd name="connsiteX56" fmla="*/ 5162550 w 9563100"/>
                <a:gd name="connsiteY56" fmla="*/ 1754279 h 3049679"/>
                <a:gd name="connsiteX57" fmla="*/ 5276850 w 9563100"/>
                <a:gd name="connsiteY57" fmla="*/ 1716179 h 3049679"/>
                <a:gd name="connsiteX58" fmla="*/ 5334000 w 9563100"/>
                <a:gd name="connsiteY58" fmla="*/ 1697129 h 3049679"/>
                <a:gd name="connsiteX59" fmla="*/ 5467350 w 9563100"/>
                <a:gd name="connsiteY59" fmla="*/ 1659029 h 3049679"/>
                <a:gd name="connsiteX60" fmla="*/ 5505450 w 9563100"/>
                <a:gd name="connsiteY60" fmla="*/ 1639979 h 3049679"/>
                <a:gd name="connsiteX61" fmla="*/ 5562600 w 9563100"/>
                <a:gd name="connsiteY61" fmla="*/ 1620929 h 3049679"/>
                <a:gd name="connsiteX62" fmla="*/ 5695950 w 9563100"/>
                <a:gd name="connsiteY62" fmla="*/ 1601879 h 3049679"/>
                <a:gd name="connsiteX63" fmla="*/ 5829300 w 9563100"/>
                <a:gd name="connsiteY63" fmla="*/ 1573304 h 3049679"/>
                <a:gd name="connsiteX64" fmla="*/ 5876925 w 9563100"/>
                <a:gd name="connsiteY64" fmla="*/ 1554254 h 3049679"/>
                <a:gd name="connsiteX65" fmla="*/ 5915025 w 9563100"/>
                <a:gd name="connsiteY65" fmla="*/ 1544729 h 3049679"/>
                <a:gd name="connsiteX66" fmla="*/ 5953125 w 9563100"/>
                <a:gd name="connsiteY66" fmla="*/ 1525679 h 3049679"/>
                <a:gd name="connsiteX67" fmla="*/ 6000750 w 9563100"/>
                <a:gd name="connsiteY67" fmla="*/ 1506629 h 3049679"/>
                <a:gd name="connsiteX68" fmla="*/ 6038850 w 9563100"/>
                <a:gd name="connsiteY68" fmla="*/ 1478054 h 3049679"/>
                <a:gd name="connsiteX69" fmla="*/ 6172200 w 9563100"/>
                <a:gd name="connsiteY69" fmla="*/ 1401854 h 3049679"/>
                <a:gd name="connsiteX70" fmla="*/ 6248400 w 9563100"/>
                <a:gd name="connsiteY70" fmla="*/ 1363754 h 3049679"/>
                <a:gd name="connsiteX71" fmla="*/ 6334125 w 9563100"/>
                <a:gd name="connsiteY71" fmla="*/ 1325654 h 3049679"/>
                <a:gd name="connsiteX72" fmla="*/ 6400800 w 9563100"/>
                <a:gd name="connsiteY72" fmla="*/ 1287554 h 3049679"/>
                <a:gd name="connsiteX73" fmla="*/ 6600825 w 9563100"/>
                <a:gd name="connsiteY73" fmla="*/ 1192304 h 3049679"/>
                <a:gd name="connsiteX74" fmla="*/ 6734175 w 9563100"/>
                <a:gd name="connsiteY74" fmla="*/ 1125629 h 3049679"/>
                <a:gd name="connsiteX75" fmla="*/ 6838950 w 9563100"/>
                <a:gd name="connsiteY75" fmla="*/ 1078004 h 3049679"/>
                <a:gd name="connsiteX76" fmla="*/ 6943725 w 9563100"/>
                <a:gd name="connsiteY76" fmla="*/ 1020854 h 3049679"/>
                <a:gd name="connsiteX77" fmla="*/ 7010400 w 9563100"/>
                <a:gd name="connsiteY77" fmla="*/ 1001804 h 3049679"/>
                <a:gd name="connsiteX78" fmla="*/ 7086600 w 9563100"/>
                <a:gd name="connsiteY78" fmla="*/ 954179 h 3049679"/>
                <a:gd name="connsiteX79" fmla="*/ 7134225 w 9563100"/>
                <a:gd name="connsiteY79" fmla="*/ 944654 h 3049679"/>
                <a:gd name="connsiteX80" fmla="*/ 7267575 w 9563100"/>
                <a:gd name="connsiteY80" fmla="*/ 887504 h 3049679"/>
                <a:gd name="connsiteX81" fmla="*/ 7324725 w 9563100"/>
                <a:gd name="connsiteY81" fmla="*/ 858929 h 3049679"/>
                <a:gd name="connsiteX82" fmla="*/ 7362825 w 9563100"/>
                <a:gd name="connsiteY82" fmla="*/ 839879 h 3049679"/>
                <a:gd name="connsiteX83" fmla="*/ 7439025 w 9563100"/>
                <a:gd name="connsiteY83" fmla="*/ 820829 h 3049679"/>
                <a:gd name="connsiteX84" fmla="*/ 7477125 w 9563100"/>
                <a:gd name="connsiteY84" fmla="*/ 801779 h 3049679"/>
                <a:gd name="connsiteX85" fmla="*/ 7505700 w 9563100"/>
                <a:gd name="connsiteY85" fmla="*/ 792254 h 3049679"/>
                <a:gd name="connsiteX86" fmla="*/ 7553325 w 9563100"/>
                <a:gd name="connsiteY86" fmla="*/ 763679 h 3049679"/>
                <a:gd name="connsiteX87" fmla="*/ 7610475 w 9563100"/>
                <a:gd name="connsiteY87" fmla="*/ 735104 h 3049679"/>
                <a:gd name="connsiteX88" fmla="*/ 7658100 w 9563100"/>
                <a:gd name="connsiteY88" fmla="*/ 706529 h 3049679"/>
                <a:gd name="connsiteX89" fmla="*/ 7686675 w 9563100"/>
                <a:gd name="connsiteY89" fmla="*/ 687479 h 3049679"/>
                <a:gd name="connsiteX90" fmla="*/ 7734300 w 9563100"/>
                <a:gd name="connsiteY90" fmla="*/ 677954 h 3049679"/>
                <a:gd name="connsiteX91" fmla="*/ 7829550 w 9563100"/>
                <a:gd name="connsiteY91" fmla="*/ 630329 h 3049679"/>
                <a:gd name="connsiteX92" fmla="*/ 7896225 w 9563100"/>
                <a:gd name="connsiteY92" fmla="*/ 611279 h 3049679"/>
                <a:gd name="connsiteX93" fmla="*/ 7934325 w 9563100"/>
                <a:gd name="connsiteY93" fmla="*/ 592229 h 3049679"/>
                <a:gd name="connsiteX94" fmla="*/ 8039100 w 9563100"/>
                <a:gd name="connsiteY94" fmla="*/ 563654 h 3049679"/>
                <a:gd name="connsiteX95" fmla="*/ 8162925 w 9563100"/>
                <a:gd name="connsiteY95" fmla="*/ 506504 h 3049679"/>
                <a:gd name="connsiteX96" fmla="*/ 8248650 w 9563100"/>
                <a:gd name="connsiteY96" fmla="*/ 477929 h 3049679"/>
                <a:gd name="connsiteX97" fmla="*/ 8296275 w 9563100"/>
                <a:gd name="connsiteY97" fmla="*/ 458879 h 3049679"/>
                <a:gd name="connsiteX98" fmla="*/ 8362950 w 9563100"/>
                <a:gd name="connsiteY98" fmla="*/ 449354 h 3049679"/>
                <a:gd name="connsiteX99" fmla="*/ 8429625 w 9563100"/>
                <a:gd name="connsiteY99" fmla="*/ 420779 h 3049679"/>
                <a:gd name="connsiteX100" fmla="*/ 8543925 w 9563100"/>
                <a:gd name="connsiteY100" fmla="*/ 373154 h 3049679"/>
                <a:gd name="connsiteX101" fmla="*/ 8610600 w 9563100"/>
                <a:gd name="connsiteY101" fmla="*/ 354104 h 3049679"/>
                <a:gd name="connsiteX102" fmla="*/ 8686800 w 9563100"/>
                <a:gd name="connsiteY102" fmla="*/ 325529 h 3049679"/>
                <a:gd name="connsiteX103" fmla="*/ 8743950 w 9563100"/>
                <a:gd name="connsiteY103" fmla="*/ 316004 h 3049679"/>
                <a:gd name="connsiteX104" fmla="*/ 8782050 w 9563100"/>
                <a:gd name="connsiteY104" fmla="*/ 296954 h 3049679"/>
                <a:gd name="connsiteX105" fmla="*/ 8839200 w 9563100"/>
                <a:gd name="connsiteY105" fmla="*/ 277904 h 3049679"/>
                <a:gd name="connsiteX106" fmla="*/ 8867775 w 9563100"/>
                <a:gd name="connsiteY106" fmla="*/ 268379 h 3049679"/>
                <a:gd name="connsiteX107" fmla="*/ 8915400 w 9563100"/>
                <a:gd name="connsiteY107" fmla="*/ 249329 h 3049679"/>
                <a:gd name="connsiteX108" fmla="*/ 9048750 w 9563100"/>
                <a:gd name="connsiteY108" fmla="*/ 220754 h 3049679"/>
                <a:gd name="connsiteX109" fmla="*/ 9134475 w 9563100"/>
                <a:gd name="connsiteY109" fmla="*/ 182654 h 3049679"/>
                <a:gd name="connsiteX110" fmla="*/ 9172575 w 9563100"/>
                <a:gd name="connsiteY110" fmla="*/ 173129 h 3049679"/>
                <a:gd name="connsiteX111" fmla="*/ 9201150 w 9563100"/>
                <a:gd name="connsiteY111" fmla="*/ 163604 h 3049679"/>
                <a:gd name="connsiteX112" fmla="*/ 9239250 w 9563100"/>
                <a:gd name="connsiteY112" fmla="*/ 154079 h 3049679"/>
                <a:gd name="connsiteX113" fmla="*/ 9410700 w 9563100"/>
                <a:gd name="connsiteY113" fmla="*/ 1679 h 3049679"/>
                <a:gd name="connsiteX114" fmla="*/ 9372600 w 9563100"/>
                <a:gd name="connsiteY114" fmla="*/ 125504 h 3049679"/>
                <a:gd name="connsiteX115" fmla="*/ 9401175 w 9563100"/>
                <a:gd name="connsiteY115" fmla="*/ 115979 h 3049679"/>
                <a:gd name="connsiteX116" fmla="*/ 9439275 w 9563100"/>
                <a:gd name="connsiteY116" fmla="*/ 106454 h 3049679"/>
                <a:gd name="connsiteX117" fmla="*/ 9477375 w 9563100"/>
                <a:gd name="connsiteY117" fmla="*/ 87404 h 3049679"/>
                <a:gd name="connsiteX118" fmla="*/ 9515475 w 9563100"/>
                <a:gd name="connsiteY118" fmla="*/ 77879 h 3049679"/>
                <a:gd name="connsiteX119" fmla="*/ 9563100 w 9563100"/>
                <a:gd name="connsiteY119" fmla="*/ 58829 h 3049679"/>
                <a:gd name="connsiteX0" fmla="*/ 0 w 9515475"/>
                <a:gd name="connsiteY0" fmla="*/ 2973479 h 3049679"/>
                <a:gd name="connsiteX1" fmla="*/ 171450 w 9515475"/>
                <a:gd name="connsiteY1" fmla="*/ 2954429 h 3049679"/>
                <a:gd name="connsiteX2" fmla="*/ 400050 w 9515475"/>
                <a:gd name="connsiteY2" fmla="*/ 2944904 h 3049679"/>
                <a:gd name="connsiteX3" fmla="*/ 695325 w 9515475"/>
                <a:gd name="connsiteY3" fmla="*/ 2954429 h 3049679"/>
                <a:gd name="connsiteX4" fmla="*/ 800100 w 9515475"/>
                <a:gd name="connsiteY4" fmla="*/ 2973479 h 3049679"/>
                <a:gd name="connsiteX5" fmla="*/ 933450 w 9515475"/>
                <a:gd name="connsiteY5" fmla="*/ 2983004 h 3049679"/>
                <a:gd name="connsiteX6" fmla="*/ 1028700 w 9515475"/>
                <a:gd name="connsiteY6" fmla="*/ 3002054 h 3049679"/>
                <a:gd name="connsiteX7" fmla="*/ 1066800 w 9515475"/>
                <a:gd name="connsiteY7" fmla="*/ 3011579 h 3049679"/>
                <a:gd name="connsiteX8" fmla="*/ 1190625 w 9515475"/>
                <a:gd name="connsiteY8" fmla="*/ 3021104 h 3049679"/>
                <a:gd name="connsiteX9" fmla="*/ 1333500 w 9515475"/>
                <a:gd name="connsiteY9" fmla="*/ 3040154 h 3049679"/>
                <a:gd name="connsiteX10" fmla="*/ 1409700 w 9515475"/>
                <a:gd name="connsiteY10" fmla="*/ 3049679 h 3049679"/>
                <a:gd name="connsiteX11" fmla="*/ 2019300 w 9515475"/>
                <a:gd name="connsiteY11" fmla="*/ 3040154 h 3049679"/>
                <a:gd name="connsiteX12" fmla="*/ 2076450 w 9515475"/>
                <a:gd name="connsiteY12" fmla="*/ 3021104 h 3049679"/>
                <a:gd name="connsiteX13" fmla="*/ 2124075 w 9515475"/>
                <a:gd name="connsiteY13" fmla="*/ 3011579 h 3049679"/>
                <a:gd name="connsiteX14" fmla="*/ 2200275 w 9515475"/>
                <a:gd name="connsiteY14" fmla="*/ 3002054 h 3049679"/>
                <a:gd name="connsiteX15" fmla="*/ 2276475 w 9515475"/>
                <a:gd name="connsiteY15" fmla="*/ 2983004 h 3049679"/>
                <a:gd name="connsiteX16" fmla="*/ 2333625 w 9515475"/>
                <a:gd name="connsiteY16" fmla="*/ 2973479 h 3049679"/>
                <a:gd name="connsiteX17" fmla="*/ 2457450 w 9515475"/>
                <a:gd name="connsiteY17" fmla="*/ 2925854 h 3049679"/>
                <a:gd name="connsiteX18" fmla="*/ 2571750 w 9515475"/>
                <a:gd name="connsiteY18" fmla="*/ 2887754 h 3049679"/>
                <a:gd name="connsiteX19" fmla="*/ 2647950 w 9515475"/>
                <a:gd name="connsiteY19" fmla="*/ 2868704 h 3049679"/>
                <a:gd name="connsiteX20" fmla="*/ 2705100 w 9515475"/>
                <a:gd name="connsiteY20" fmla="*/ 2859179 h 3049679"/>
                <a:gd name="connsiteX21" fmla="*/ 2819400 w 9515475"/>
                <a:gd name="connsiteY21" fmla="*/ 2830604 h 3049679"/>
                <a:gd name="connsiteX22" fmla="*/ 2867025 w 9515475"/>
                <a:gd name="connsiteY22" fmla="*/ 2811554 h 3049679"/>
                <a:gd name="connsiteX23" fmla="*/ 2905125 w 9515475"/>
                <a:gd name="connsiteY23" fmla="*/ 2802029 h 3049679"/>
                <a:gd name="connsiteX24" fmla="*/ 2943225 w 9515475"/>
                <a:gd name="connsiteY24" fmla="*/ 2782979 h 3049679"/>
                <a:gd name="connsiteX25" fmla="*/ 2981325 w 9515475"/>
                <a:gd name="connsiteY25" fmla="*/ 2773454 h 3049679"/>
                <a:gd name="connsiteX26" fmla="*/ 3009900 w 9515475"/>
                <a:gd name="connsiteY26" fmla="*/ 2763929 h 3049679"/>
                <a:gd name="connsiteX27" fmla="*/ 3048000 w 9515475"/>
                <a:gd name="connsiteY27" fmla="*/ 2754404 h 3049679"/>
                <a:gd name="connsiteX28" fmla="*/ 3248025 w 9515475"/>
                <a:gd name="connsiteY28" fmla="*/ 2687729 h 3049679"/>
                <a:gd name="connsiteX29" fmla="*/ 3295650 w 9515475"/>
                <a:gd name="connsiteY29" fmla="*/ 2659154 h 3049679"/>
                <a:gd name="connsiteX30" fmla="*/ 3362325 w 9515475"/>
                <a:gd name="connsiteY30" fmla="*/ 2630579 h 3049679"/>
                <a:gd name="connsiteX31" fmla="*/ 3429000 w 9515475"/>
                <a:gd name="connsiteY31" fmla="*/ 2592479 h 3049679"/>
                <a:gd name="connsiteX32" fmla="*/ 3457575 w 9515475"/>
                <a:gd name="connsiteY32" fmla="*/ 2582954 h 3049679"/>
                <a:gd name="connsiteX33" fmla="*/ 3495675 w 9515475"/>
                <a:gd name="connsiteY33" fmla="*/ 2563904 h 3049679"/>
                <a:gd name="connsiteX34" fmla="*/ 3524250 w 9515475"/>
                <a:gd name="connsiteY34" fmla="*/ 2554379 h 3049679"/>
                <a:gd name="connsiteX35" fmla="*/ 3600450 w 9515475"/>
                <a:gd name="connsiteY35" fmla="*/ 2525804 h 3049679"/>
                <a:gd name="connsiteX36" fmla="*/ 3714750 w 9515475"/>
                <a:gd name="connsiteY36" fmla="*/ 2487704 h 3049679"/>
                <a:gd name="connsiteX37" fmla="*/ 3857625 w 9515475"/>
                <a:gd name="connsiteY37" fmla="*/ 2421029 h 3049679"/>
                <a:gd name="connsiteX38" fmla="*/ 3924300 w 9515475"/>
                <a:gd name="connsiteY38" fmla="*/ 2392454 h 3049679"/>
                <a:gd name="connsiteX39" fmla="*/ 3971925 w 9515475"/>
                <a:gd name="connsiteY39" fmla="*/ 2363879 h 3049679"/>
                <a:gd name="connsiteX40" fmla="*/ 4048125 w 9515475"/>
                <a:gd name="connsiteY40" fmla="*/ 2344829 h 3049679"/>
                <a:gd name="connsiteX41" fmla="*/ 4238625 w 9515475"/>
                <a:gd name="connsiteY41" fmla="*/ 2278154 h 3049679"/>
                <a:gd name="connsiteX42" fmla="*/ 4305300 w 9515475"/>
                <a:gd name="connsiteY42" fmla="*/ 2240054 h 3049679"/>
                <a:gd name="connsiteX43" fmla="*/ 4371975 w 9515475"/>
                <a:gd name="connsiteY43" fmla="*/ 2192429 h 3049679"/>
                <a:gd name="connsiteX44" fmla="*/ 4419600 w 9515475"/>
                <a:gd name="connsiteY44" fmla="*/ 2173379 h 3049679"/>
                <a:gd name="connsiteX45" fmla="*/ 4486275 w 9515475"/>
                <a:gd name="connsiteY45" fmla="*/ 2135279 h 3049679"/>
                <a:gd name="connsiteX46" fmla="*/ 4533900 w 9515475"/>
                <a:gd name="connsiteY46" fmla="*/ 2116229 h 3049679"/>
                <a:gd name="connsiteX47" fmla="*/ 4619625 w 9515475"/>
                <a:gd name="connsiteY47" fmla="*/ 2078129 h 3049679"/>
                <a:gd name="connsiteX48" fmla="*/ 4648200 w 9515475"/>
                <a:gd name="connsiteY48" fmla="*/ 2059079 h 3049679"/>
                <a:gd name="connsiteX49" fmla="*/ 4686300 w 9515475"/>
                <a:gd name="connsiteY49" fmla="*/ 2040029 h 3049679"/>
                <a:gd name="connsiteX50" fmla="*/ 4724400 w 9515475"/>
                <a:gd name="connsiteY50" fmla="*/ 2001929 h 3049679"/>
                <a:gd name="connsiteX51" fmla="*/ 4857750 w 9515475"/>
                <a:gd name="connsiteY51" fmla="*/ 1906679 h 3049679"/>
                <a:gd name="connsiteX52" fmla="*/ 4914900 w 9515475"/>
                <a:gd name="connsiteY52" fmla="*/ 1868579 h 3049679"/>
                <a:gd name="connsiteX53" fmla="*/ 5038725 w 9515475"/>
                <a:gd name="connsiteY53" fmla="*/ 1801904 h 3049679"/>
                <a:gd name="connsiteX54" fmla="*/ 5076825 w 9515475"/>
                <a:gd name="connsiteY54" fmla="*/ 1792379 h 3049679"/>
                <a:gd name="connsiteX55" fmla="*/ 5114925 w 9515475"/>
                <a:gd name="connsiteY55" fmla="*/ 1763804 h 3049679"/>
                <a:gd name="connsiteX56" fmla="*/ 5162550 w 9515475"/>
                <a:gd name="connsiteY56" fmla="*/ 1754279 h 3049679"/>
                <a:gd name="connsiteX57" fmla="*/ 5276850 w 9515475"/>
                <a:gd name="connsiteY57" fmla="*/ 1716179 h 3049679"/>
                <a:gd name="connsiteX58" fmla="*/ 5334000 w 9515475"/>
                <a:gd name="connsiteY58" fmla="*/ 1697129 h 3049679"/>
                <a:gd name="connsiteX59" fmla="*/ 5467350 w 9515475"/>
                <a:gd name="connsiteY59" fmla="*/ 1659029 h 3049679"/>
                <a:gd name="connsiteX60" fmla="*/ 5505450 w 9515475"/>
                <a:gd name="connsiteY60" fmla="*/ 1639979 h 3049679"/>
                <a:gd name="connsiteX61" fmla="*/ 5562600 w 9515475"/>
                <a:gd name="connsiteY61" fmla="*/ 1620929 h 3049679"/>
                <a:gd name="connsiteX62" fmla="*/ 5695950 w 9515475"/>
                <a:gd name="connsiteY62" fmla="*/ 1601879 h 3049679"/>
                <a:gd name="connsiteX63" fmla="*/ 5829300 w 9515475"/>
                <a:gd name="connsiteY63" fmla="*/ 1573304 h 3049679"/>
                <a:gd name="connsiteX64" fmla="*/ 5876925 w 9515475"/>
                <a:gd name="connsiteY64" fmla="*/ 1554254 h 3049679"/>
                <a:gd name="connsiteX65" fmla="*/ 5915025 w 9515475"/>
                <a:gd name="connsiteY65" fmla="*/ 1544729 h 3049679"/>
                <a:gd name="connsiteX66" fmla="*/ 5953125 w 9515475"/>
                <a:gd name="connsiteY66" fmla="*/ 1525679 h 3049679"/>
                <a:gd name="connsiteX67" fmla="*/ 6000750 w 9515475"/>
                <a:gd name="connsiteY67" fmla="*/ 1506629 h 3049679"/>
                <a:gd name="connsiteX68" fmla="*/ 6038850 w 9515475"/>
                <a:gd name="connsiteY68" fmla="*/ 1478054 h 3049679"/>
                <a:gd name="connsiteX69" fmla="*/ 6172200 w 9515475"/>
                <a:gd name="connsiteY69" fmla="*/ 1401854 h 3049679"/>
                <a:gd name="connsiteX70" fmla="*/ 6248400 w 9515475"/>
                <a:gd name="connsiteY70" fmla="*/ 1363754 h 3049679"/>
                <a:gd name="connsiteX71" fmla="*/ 6334125 w 9515475"/>
                <a:gd name="connsiteY71" fmla="*/ 1325654 h 3049679"/>
                <a:gd name="connsiteX72" fmla="*/ 6400800 w 9515475"/>
                <a:gd name="connsiteY72" fmla="*/ 1287554 h 3049679"/>
                <a:gd name="connsiteX73" fmla="*/ 6600825 w 9515475"/>
                <a:gd name="connsiteY73" fmla="*/ 1192304 h 3049679"/>
                <a:gd name="connsiteX74" fmla="*/ 6734175 w 9515475"/>
                <a:gd name="connsiteY74" fmla="*/ 1125629 h 3049679"/>
                <a:gd name="connsiteX75" fmla="*/ 6838950 w 9515475"/>
                <a:gd name="connsiteY75" fmla="*/ 1078004 h 3049679"/>
                <a:gd name="connsiteX76" fmla="*/ 6943725 w 9515475"/>
                <a:gd name="connsiteY76" fmla="*/ 1020854 h 3049679"/>
                <a:gd name="connsiteX77" fmla="*/ 7010400 w 9515475"/>
                <a:gd name="connsiteY77" fmla="*/ 1001804 h 3049679"/>
                <a:gd name="connsiteX78" fmla="*/ 7086600 w 9515475"/>
                <a:gd name="connsiteY78" fmla="*/ 954179 h 3049679"/>
                <a:gd name="connsiteX79" fmla="*/ 7134225 w 9515475"/>
                <a:gd name="connsiteY79" fmla="*/ 944654 h 3049679"/>
                <a:gd name="connsiteX80" fmla="*/ 7267575 w 9515475"/>
                <a:gd name="connsiteY80" fmla="*/ 887504 h 3049679"/>
                <a:gd name="connsiteX81" fmla="*/ 7324725 w 9515475"/>
                <a:gd name="connsiteY81" fmla="*/ 858929 h 3049679"/>
                <a:gd name="connsiteX82" fmla="*/ 7362825 w 9515475"/>
                <a:gd name="connsiteY82" fmla="*/ 839879 h 3049679"/>
                <a:gd name="connsiteX83" fmla="*/ 7439025 w 9515475"/>
                <a:gd name="connsiteY83" fmla="*/ 820829 h 3049679"/>
                <a:gd name="connsiteX84" fmla="*/ 7477125 w 9515475"/>
                <a:gd name="connsiteY84" fmla="*/ 801779 h 3049679"/>
                <a:gd name="connsiteX85" fmla="*/ 7505700 w 9515475"/>
                <a:gd name="connsiteY85" fmla="*/ 792254 h 3049679"/>
                <a:gd name="connsiteX86" fmla="*/ 7553325 w 9515475"/>
                <a:gd name="connsiteY86" fmla="*/ 763679 h 3049679"/>
                <a:gd name="connsiteX87" fmla="*/ 7610475 w 9515475"/>
                <a:gd name="connsiteY87" fmla="*/ 735104 h 3049679"/>
                <a:gd name="connsiteX88" fmla="*/ 7658100 w 9515475"/>
                <a:gd name="connsiteY88" fmla="*/ 706529 h 3049679"/>
                <a:gd name="connsiteX89" fmla="*/ 7686675 w 9515475"/>
                <a:gd name="connsiteY89" fmla="*/ 687479 h 3049679"/>
                <a:gd name="connsiteX90" fmla="*/ 7734300 w 9515475"/>
                <a:gd name="connsiteY90" fmla="*/ 677954 h 3049679"/>
                <a:gd name="connsiteX91" fmla="*/ 7829550 w 9515475"/>
                <a:gd name="connsiteY91" fmla="*/ 630329 h 3049679"/>
                <a:gd name="connsiteX92" fmla="*/ 7896225 w 9515475"/>
                <a:gd name="connsiteY92" fmla="*/ 611279 h 3049679"/>
                <a:gd name="connsiteX93" fmla="*/ 7934325 w 9515475"/>
                <a:gd name="connsiteY93" fmla="*/ 592229 h 3049679"/>
                <a:gd name="connsiteX94" fmla="*/ 8039100 w 9515475"/>
                <a:gd name="connsiteY94" fmla="*/ 563654 h 3049679"/>
                <a:gd name="connsiteX95" fmla="*/ 8162925 w 9515475"/>
                <a:gd name="connsiteY95" fmla="*/ 506504 h 3049679"/>
                <a:gd name="connsiteX96" fmla="*/ 8248650 w 9515475"/>
                <a:gd name="connsiteY96" fmla="*/ 477929 h 3049679"/>
                <a:gd name="connsiteX97" fmla="*/ 8296275 w 9515475"/>
                <a:gd name="connsiteY97" fmla="*/ 458879 h 3049679"/>
                <a:gd name="connsiteX98" fmla="*/ 8362950 w 9515475"/>
                <a:gd name="connsiteY98" fmla="*/ 449354 h 3049679"/>
                <a:gd name="connsiteX99" fmla="*/ 8429625 w 9515475"/>
                <a:gd name="connsiteY99" fmla="*/ 420779 h 3049679"/>
                <a:gd name="connsiteX100" fmla="*/ 8543925 w 9515475"/>
                <a:gd name="connsiteY100" fmla="*/ 373154 h 3049679"/>
                <a:gd name="connsiteX101" fmla="*/ 8610600 w 9515475"/>
                <a:gd name="connsiteY101" fmla="*/ 354104 h 3049679"/>
                <a:gd name="connsiteX102" fmla="*/ 8686800 w 9515475"/>
                <a:gd name="connsiteY102" fmla="*/ 325529 h 3049679"/>
                <a:gd name="connsiteX103" fmla="*/ 8743950 w 9515475"/>
                <a:gd name="connsiteY103" fmla="*/ 316004 h 3049679"/>
                <a:gd name="connsiteX104" fmla="*/ 8782050 w 9515475"/>
                <a:gd name="connsiteY104" fmla="*/ 296954 h 3049679"/>
                <a:gd name="connsiteX105" fmla="*/ 8839200 w 9515475"/>
                <a:gd name="connsiteY105" fmla="*/ 277904 h 3049679"/>
                <a:gd name="connsiteX106" fmla="*/ 8867775 w 9515475"/>
                <a:gd name="connsiteY106" fmla="*/ 268379 h 3049679"/>
                <a:gd name="connsiteX107" fmla="*/ 8915400 w 9515475"/>
                <a:gd name="connsiteY107" fmla="*/ 249329 h 3049679"/>
                <a:gd name="connsiteX108" fmla="*/ 9048750 w 9515475"/>
                <a:gd name="connsiteY108" fmla="*/ 220754 h 3049679"/>
                <a:gd name="connsiteX109" fmla="*/ 9134475 w 9515475"/>
                <a:gd name="connsiteY109" fmla="*/ 182654 h 3049679"/>
                <a:gd name="connsiteX110" fmla="*/ 9172575 w 9515475"/>
                <a:gd name="connsiteY110" fmla="*/ 173129 h 3049679"/>
                <a:gd name="connsiteX111" fmla="*/ 9201150 w 9515475"/>
                <a:gd name="connsiteY111" fmla="*/ 163604 h 3049679"/>
                <a:gd name="connsiteX112" fmla="*/ 9239250 w 9515475"/>
                <a:gd name="connsiteY112" fmla="*/ 154079 h 3049679"/>
                <a:gd name="connsiteX113" fmla="*/ 9410700 w 9515475"/>
                <a:gd name="connsiteY113" fmla="*/ 1679 h 3049679"/>
                <a:gd name="connsiteX114" fmla="*/ 9372600 w 9515475"/>
                <a:gd name="connsiteY114" fmla="*/ 125504 h 3049679"/>
                <a:gd name="connsiteX115" fmla="*/ 9401175 w 9515475"/>
                <a:gd name="connsiteY115" fmla="*/ 115979 h 3049679"/>
                <a:gd name="connsiteX116" fmla="*/ 9439275 w 9515475"/>
                <a:gd name="connsiteY116" fmla="*/ 106454 h 3049679"/>
                <a:gd name="connsiteX117" fmla="*/ 9477375 w 9515475"/>
                <a:gd name="connsiteY117" fmla="*/ 87404 h 3049679"/>
                <a:gd name="connsiteX118" fmla="*/ 9515475 w 9515475"/>
                <a:gd name="connsiteY118" fmla="*/ 77879 h 3049679"/>
                <a:gd name="connsiteX0" fmla="*/ 0 w 9515475"/>
                <a:gd name="connsiteY0" fmla="*/ 2973479 h 3049679"/>
                <a:gd name="connsiteX1" fmla="*/ 171450 w 9515475"/>
                <a:gd name="connsiteY1" fmla="*/ 2954429 h 3049679"/>
                <a:gd name="connsiteX2" fmla="*/ 400050 w 9515475"/>
                <a:gd name="connsiteY2" fmla="*/ 2944904 h 3049679"/>
                <a:gd name="connsiteX3" fmla="*/ 695325 w 9515475"/>
                <a:gd name="connsiteY3" fmla="*/ 2954429 h 3049679"/>
                <a:gd name="connsiteX4" fmla="*/ 800100 w 9515475"/>
                <a:gd name="connsiteY4" fmla="*/ 2973479 h 3049679"/>
                <a:gd name="connsiteX5" fmla="*/ 933450 w 9515475"/>
                <a:gd name="connsiteY5" fmla="*/ 2983004 h 3049679"/>
                <a:gd name="connsiteX6" fmla="*/ 1028700 w 9515475"/>
                <a:gd name="connsiteY6" fmla="*/ 3002054 h 3049679"/>
                <a:gd name="connsiteX7" fmla="*/ 1066800 w 9515475"/>
                <a:gd name="connsiteY7" fmla="*/ 3011579 h 3049679"/>
                <a:gd name="connsiteX8" fmla="*/ 1190625 w 9515475"/>
                <a:gd name="connsiteY8" fmla="*/ 3021104 h 3049679"/>
                <a:gd name="connsiteX9" fmla="*/ 1333500 w 9515475"/>
                <a:gd name="connsiteY9" fmla="*/ 3040154 h 3049679"/>
                <a:gd name="connsiteX10" fmla="*/ 1409700 w 9515475"/>
                <a:gd name="connsiteY10" fmla="*/ 3049679 h 3049679"/>
                <a:gd name="connsiteX11" fmla="*/ 2019300 w 9515475"/>
                <a:gd name="connsiteY11" fmla="*/ 3040154 h 3049679"/>
                <a:gd name="connsiteX12" fmla="*/ 2076450 w 9515475"/>
                <a:gd name="connsiteY12" fmla="*/ 3021104 h 3049679"/>
                <a:gd name="connsiteX13" fmla="*/ 2124075 w 9515475"/>
                <a:gd name="connsiteY13" fmla="*/ 3011579 h 3049679"/>
                <a:gd name="connsiteX14" fmla="*/ 2200275 w 9515475"/>
                <a:gd name="connsiteY14" fmla="*/ 3002054 h 3049679"/>
                <a:gd name="connsiteX15" fmla="*/ 2276475 w 9515475"/>
                <a:gd name="connsiteY15" fmla="*/ 2983004 h 3049679"/>
                <a:gd name="connsiteX16" fmla="*/ 2333625 w 9515475"/>
                <a:gd name="connsiteY16" fmla="*/ 2973479 h 3049679"/>
                <a:gd name="connsiteX17" fmla="*/ 2457450 w 9515475"/>
                <a:gd name="connsiteY17" fmla="*/ 2925854 h 3049679"/>
                <a:gd name="connsiteX18" fmla="*/ 2571750 w 9515475"/>
                <a:gd name="connsiteY18" fmla="*/ 2887754 h 3049679"/>
                <a:gd name="connsiteX19" fmla="*/ 2647950 w 9515475"/>
                <a:gd name="connsiteY19" fmla="*/ 2868704 h 3049679"/>
                <a:gd name="connsiteX20" fmla="*/ 2705100 w 9515475"/>
                <a:gd name="connsiteY20" fmla="*/ 2859179 h 3049679"/>
                <a:gd name="connsiteX21" fmla="*/ 2819400 w 9515475"/>
                <a:gd name="connsiteY21" fmla="*/ 2830604 h 3049679"/>
                <a:gd name="connsiteX22" fmla="*/ 2867025 w 9515475"/>
                <a:gd name="connsiteY22" fmla="*/ 2811554 h 3049679"/>
                <a:gd name="connsiteX23" fmla="*/ 2905125 w 9515475"/>
                <a:gd name="connsiteY23" fmla="*/ 2802029 h 3049679"/>
                <a:gd name="connsiteX24" fmla="*/ 2943225 w 9515475"/>
                <a:gd name="connsiteY24" fmla="*/ 2782979 h 3049679"/>
                <a:gd name="connsiteX25" fmla="*/ 2981325 w 9515475"/>
                <a:gd name="connsiteY25" fmla="*/ 2773454 h 3049679"/>
                <a:gd name="connsiteX26" fmla="*/ 3009900 w 9515475"/>
                <a:gd name="connsiteY26" fmla="*/ 2763929 h 3049679"/>
                <a:gd name="connsiteX27" fmla="*/ 3048000 w 9515475"/>
                <a:gd name="connsiteY27" fmla="*/ 2754404 h 3049679"/>
                <a:gd name="connsiteX28" fmla="*/ 3248025 w 9515475"/>
                <a:gd name="connsiteY28" fmla="*/ 2687729 h 3049679"/>
                <a:gd name="connsiteX29" fmla="*/ 3295650 w 9515475"/>
                <a:gd name="connsiteY29" fmla="*/ 2659154 h 3049679"/>
                <a:gd name="connsiteX30" fmla="*/ 3362325 w 9515475"/>
                <a:gd name="connsiteY30" fmla="*/ 2630579 h 3049679"/>
                <a:gd name="connsiteX31" fmla="*/ 3429000 w 9515475"/>
                <a:gd name="connsiteY31" fmla="*/ 2592479 h 3049679"/>
                <a:gd name="connsiteX32" fmla="*/ 3457575 w 9515475"/>
                <a:gd name="connsiteY32" fmla="*/ 2582954 h 3049679"/>
                <a:gd name="connsiteX33" fmla="*/ 3495675 w 9515475"/>
                <a:gd name="connsiteY33" fmla="*/ 2563904 h 3049679"/>
                <a:gd name="connsiteX34" fmla="*/ 3524250 w 9515475"/>
                <a:gd name="connsiteY34" fmla="*/ 2554379 h 3049679"/>
                <a:gd name="connsiteX35" fmla="*/ 3600450 w 9515475"/>
                <a:gd name="connsiteY35" fmla="*/ 2525804 h 3049679"/>
                <a:gd name="connsiteX36" fmla="*/ 3714750 w 9515475"/>
                <a:gd name="connsiteY36" fmla="*/ 2487704 h 3049679"/>
                <a:gd name="connsiteX37" fmla="*/ 3857625 w 9515475"/>
                <a:gd name="connsiteY37" fmla="*/ 2421029 h 3049679"/>
                <a:gd name="connsiteX38" fmla="*/ 3924300 w 9515475"/>
                <a:gd name="connsiteY38" fmla="*/ 2392454 h 3049679"/>
                <a:gd name="connsiteX39" fmla="*/ 3971925 w 9515475"/>
                <a:gd name="connsiteY39" fmla="*/ 2363879 h 3049679"/>
                <a:gd name="connsiteX40" fmla="*/ 4048125 w 9515475"/>
                <a:gd name="connsiteY40" fmla="*/ 2344829 h 3049679"/>
                <a:gd name="connsiteX41" fmla="*/ 4238625 w 9515475"/>
                <a:gd name="connsiteY41" fmla="*/ 2278154 h 3049679"/>
                <a:gd name="connsiteX42" fmla="*/ 4305300 w 9515475"/>
                <a:gd name="connsiteY42" fmla="*/ 2240054 h 3049679"/>
                <a:gd name="connsiteX43" fmla="*/ 4371975 w 9515475"/>
                <a:gd name="connsiteY43" fmla="*/ 2192429 h 3049679"/>
                <a:gd name="connsiteX44" fmla="*/ 4419600 w 9515475"/>
                <a:gd name="connsiteY44" fmla="*/ 2173379 h 3049679"/>
                <a:gd name="connsiteX45" fmla="*/ 4486275 w 9515475"/>
                <a:gd name="connsiteY45" fmla="*/ 2135279 h 3049679"/>
                <a:gd name="connsiteX46" fmla="*/ 4533900 w 9515475"/>
                <a:gd name="connsiteY46" fmla="*/ 2116229 h 3049679"/>
                <a:gd name="connsiteX47" fmla="*/ 4619625 w 9515475"/>
                <a:gd name="connsiteY47" fmla="*/ 2078129 h 3049679"/>
                <a:gd name="connsiteX48" fmla="*/ 4648200 w 9515475"/>
                <a:gd name="connsiteY48" fmla="*/ 2059079 h 3049679"/>
                <a:gd name="connsiteX49" fmla="*/ 4686300 w 9515475"/>
                <a:gd name="connsiteY49" fmla="*/ 2040029 h 3049679"/>
                <a:gd name="connsiteX50" fmla="*/ 4724400 w 9515475"/>
                <a:gd name="connsiteY50" fmla="*/ 2001929 h 3049679"/>
                <a:gd name="connsiteX51" fmla="*/ 4857750 w 9515475"/>
                <a:gd name="connsiteY51" fmla="*/ 1906679 h 3049679"/>
                <a:gd name="connsiteX52" fmla="*/ 4914900 w 9515475"/>
                <a:gd name="connsiteY52" fmla="*/ 1868579 h 3049679"/>
                <a:gd name="connsiteX53" fmla="*/ 5038725 w 9515475"/>
                <a:gd name="connsiteY53" fmla="*/ 1801904 h 3049679"/>
                <a:gd name="connsiteX54" fmla="*/ 5076825 w 9515475"/>
                <a:gd name="connsiteY54" fmla="*/ 1792379 h 3049679"/>
                <a:gd name="connsiteX55" fmla="*/ 5114925 w 9515475"/>
                <a:gd name="connsiteY55" fmla="*/ 1763804 h 3049679"/>
                <a:gd name="connsiteX56" fmla="*/ 5162550 w 9515475"/>
                <a:gd name="connsiteY56" fmla="*/ 1754279 h 3049679"/>
                <a:gd name="connsiteX57" fmla="*/ 5276850 w 9515475"/>
                <a:gd name="connsiteY57" fmla="*/ 1716179 h 3049679"/>
                <a:gd name="connsiteX58" fmla="*/ 5334000 w 9515475"/>
                <a:gd name="connsiteY58" fmla="*/ 1697129 h 3049679"/>
                <a:gd name="connsiteX59" fmla="*/ 5467350 w 9515475"/>
                <a:gd name="connsiteY59" fmla="*/ 1659029 h 3049679"/>
                <a:gd name="connsiteX60" fmla="*/ 5505450 w 9515475"/>
                <a:gd name="connsiteY60" fmla="*/ 1639979 h 3049679"/>
                <a:gd name="connsiteX61" fmla="*/ 5562600 w 9515475"/>
                <a:gd name="connsiteY61" fmla="*/ 1620929 h 3049679"/>
                <a:gd name="connsiteX62" fmla="*/ 5695950 w 9515475"/>
                <a:gd name="connsiteY62" fmla="*/ 1601879 h 3049679"/>
                <a:gd name="connsiteX63" fmla="*/ 5829300 w 9515475"/>
                <a:gd name="connsiteY63" fmla="*/ 1573304 h 3049679"/>
                <a:gd name="connsiteX64" fmla="*/ 5876925 w 9515475"/>
                <a:gd name="connsiteY64" fmla="*/ 1554254 h 3049679"/>
                <a:gd name="connsiteX65" fmla="*/ 5915025 w 9515475"/>
                <a:gd name="connsiteY65" fmla="*/ 1544729 h 3049679"/>
                <a:gd name="connsiteX66" fmla="*/ 5953125 w 9515475"/>
                <a:gd name="connsiteY66" fmla="*/ 1525679 h 3049679"/>
                <a:gd name="connsiteX67" fmla="*/ 6000750 w 9515475"/>
                <a:gd name="connsiteY67" fmla="*/ 1506629 h 3049679"/>
                <a:gd name="connsiteX68" fmla="*/ 6038850 w 9515475"/>
                <a:gd name="connsiteY68" fmla="*/ 1478054 h 3049679"/>
                <a:gd name="connsiteX69" fmla="*/ 6172200 w 9515475"/>
                <a:gd name="connsiteY69" fmla="*/ 1401854 h 3049679"/>
                <a:gd name="connsiteX70" fmla="*/ 6248400 w 9515475"/>
                <a:gd name="connsiteY70" fmla="*/ 1363754 h 3049679"/>
                <a:gd name="connsiteX71" fmla="*/ 6334125 w 9515475"/>
                <a:gd name="connsiteY71" fmla="*/ 1325654 h 3049679"/>
                <a:gd name="connsiteX72" fmla="*/ 6400800 w 9515475"/>
                <a:gd name="connsiteY72" fmla="*/ 1287554 h 3049679"/>
                <a:gd name="connsiteX73" fmla="*/ 6600825 w 9515475"/>
                <a:gd name="connsiteY73" fmla="*/ 1192304 h 3049679"/>
                <a:gd name="connsiteX74" fmla="*/ 6734175 w 9515475"/>
                <a:gd name="connsiteY74" fmla="*/ 1125629 h 3049679"/>
                <a:gd name="connsiteX75" fmla="*/ 6838950 w 9515475"/>
                <a:gd name="connsiteY75" fmla="*/ 1078004 h 3049679"/>
                <a:gd name="connsiteX76" fmla="*/ 6943725 w 9515475"/>
                <a:gd name="connsiteY76" fmla="*/ 1020854 h 3049679"/>
                <a:gd name="connsiteX77" fmla="*/ 7010400 w 9515475"/>
                <a:gd name="connsiteY77" fmla="*/ 1001804 h 3049679"/>
                <a:gd name="connsiteX78" fmla="*/ 7086600 w 9515475"/>
                <a:gd name="connsiteY78" fmla="*/ 954179 h 3049679"/>
                <a:gd name="connsiteX79" fmla="*/ 7134225 w 9515475"/>
                <a:gd name="connsiteY79" fmla="*/ 944654 h 3049679"/>
                <a:gd name="connsiteX80" fmla="*/ 7267575 w 9515475"/>
                <a:gd name="connsiteY80" fmla="*/ 887504 h 3049679"/>
                <a:gd name="connsiteX81" fmla="*/ 7324725 w 9515475"/>
                <a:gd name="connsiteY81" fmla="*/ 858929 h 3049679"/>
                <a:gd name="connsiteX82" fmla="*/ 7362825 w 9515475"/>
                <a:gd name="connsiteY82" fmla="*/ 839879 h 3049679"/>
                <a:gd name="connsiteX83" fmla="*/ 7439025 w 9515475"/>
                <a:gd name="connsiteY83" fmla="*/ 820829 h 3049679"/>
                <a:gd name="connsiteX84" fmla="*/ 7477125 w 9515475"/>
                <a:gd name="connsiteY84" fmla="*/ 801779 h 3049679"/>
                <a:gd name="connsiteX85" fmla="*/ 7505700 w 9515475"/>
                <a:gd name="connsiteY85" fmla="*/ 792254 h 3049679"/>
                <a:gd name="connsiteX86" fmla="*/ 7553325 w 9515475"/>
                <a:gd name="connsiteY86" fmla="*/ 763679 h 3049679"/>
                <a:gd name="connsiteX87" fmla="*/ 7610475 w 9515475"/>
                <a:gd name="connsiteY87" fmla="*/ 735104 h 3049679"/>
                <a:gd name="connsiteX88" fmla="*/ 7658100 w 9515475"/>
                <a:gd name="connsiteY88" fmla="*/ 706529 h 3049679"/>
                <a:gd name="connsiteX89" fmla="*/ 7686675 w 9515475"/>
                <a:gd name="connsiteY89" fmla="*/ 687479 h 3049679"/>
                <a:gd name="connsiteX90" fmla="*/ 7734300 w 9515475"/>
                <a:gd name="connsiteY90" fmla="*/ 677954 h 3049679"/>
                <a:gd name="connsiteX91" fmla="*/ 7829550 w 9515475"/>
                <a:gd name="connsiteY91" fmla="*/ 630329 h 3049679"/>
                <a:gd name="connsiteX92" fmla="*/ 7896225 w 9515475"/>
                <a:gd name="connsiteY92" fmla="*/ 611279 h 3049679"/>
                <a:gd name="connsiteX93" fmla="*/ 7934325 w 9515475"/>
                <a:gd name="connsiteY93" fmla="*/ 592229 h 3049679"/>
                <a:gd name="connsiteX94" fmla="*/ 8039100 w 9515475"/>
                <a:gd name="connsiteY94" fmla="*/ 563654 h 3049679"/>
                <a:gd name="connsiteX95" fmla="*/ 8162925 w 9515475"/>
                <a:gd name="connsiteY95" fmla="*/ 506504 h 3049679"/>
                <a:gd name="connsiteX96" fmla="*/ 8248650 w 9515475"/>
                <a:gd name="connsiteY96" fmla="*/ 477929 h 3049679"/>
                <a:gd name="connsiteX97" fmla="*/ 8296275 w 9515475"/>
                <a:gd name="connsiteY97" fmla="*/ 458879 h 3049679"/>
                <a:gd name="connsiteX98" fmla="*/ 8362950 w 9515475"/>
                <a:gd name="connsiteY98" fmla="*/ 449354 h 3049679"/>
                <a:gd name="connsiteX99" fmla="*/ 8429625 w 9515475"/>
                <a:gd name="connsiteY99" fmla="*/ 420779 h 3049679"/>
                <a:gd name="connsiteX100" fmla="*/ 8543925 w 9515475"/>
                <a:gd name="connsiteY100" fmla="*/ 373154 h 3049679"/>
                <a:gd name="connsiteX101" fmla="*/ 8610600 w 9515475"/>
                <a:gd name="connsiteY101" fmla="*/ 354104 h 3049679"/>
                <a:gd name="connsiteX102" fmla="*/ 8686800 w 9515475"/>
                <a:gd name="connsiteY102" fmla="*/ 325529 h 3049679"/>
                <a:gd name="connsiteX103" fmla="*/ 8743950 w 9515475"/>
                <a:gd name="connsiteY103" fmla="*/ 316004 h 3049679"/>
                <a:gd name="connsiteX104" fmla="*/ 8782050 w 9515475"/>
                <a:gd name="connsiteY104" fmla="*/ 296954 h 3049679"/>
                <a:gd name="connsiteX105" fmla="*/ 8839200 w 9515475"/>
                <a:gd name="connsiteY105" fmla="*/ 277904 h 3049679"/>
                <a:gd name="connsiteX106" fmla="*/ 8867775 w 9515475"/>
                <a:gd name="connsiteY106" fmla="*/ 268379 h 3049679"/>
                <a:gd name="connsiteX107" fmla="*/ 8915400 w 9515475"/>
                <a:gd name="connsiteY107" fmla="*/ 249329 h 3049679"/>
                <a:gd name="connsiteX108" fmla="*/ 9048750 w 9515475"/>
                <a:gd name="connsiteY108" fmla="*/ 220754 h 3049679"/>
                <a:gd name="connsiteX109" fmla="*/ 9134475 w 9515475"/>
                <a:gd name="connsiteY109" fmla="*/ 182654 h 3049679"/>
                <a:gd name="connsiteX110" fmla="*/ 9172575 w 9515475"/>
                <a:gd name="connsiteY110" fmla="*/ 173129 h 3049679"/>
                <a:gd name="connsiteX111" fmla="*/ 9201150 w 9515475"/>
                <a:gd name="connsiteY111" fmla="*/ 163604 h 3049679"/>
                <a:gd name="connsiteX112" fmla="*/ 9239250 w 9515475"/>
                <a:gd name="connsiteY112" fmla="*/ 154079 h 3049679"/>
                <a:gd name="connsiteX113" fmla="*/ 9410700 w 9515475"/>
                <a:gd name="connsiteY113" fmla="*/ 1679 h 3049679"/>
                <a:gd name="connsiteX114" fmla="*/ 9372600 w 9515475"/>
                <a:gd name="connsiteY114" fmla="*/ 125504 h 3049679"/>
                <a:gd name="connsiteX115" fmla="*/ 9401175 w 9515475"/>
                <a:gd name="connsiteY115" fmla="*/ 115979 h 3049679"/>
                <a:gd name="connsiteX116" fmla="*/ 9477375 w 9515475"/>
                <a:gd name="connsiteY116" fmla="*/ 87404 h 3049679"/>
                <a:gd name="connsiteX117" fmla="*/ 9515475 w 9515475"/>
                <a:gd name="connsiteY117" fmla="*/ 77879 h 3049679"/>
                <a:gd name="connsiteX0" fmla="*/ 0 w 9515475"/>
                <a:gd name="connsiteY0" fmla="*/ 2973424 h 3049624"/>
                <a:gd name="connsiteX1" fmla="*/ 171450 w 9515475"/>
                <a:gd name="connsiteY1" fmla="*/ 2954374 h 3049624"/>
                <a:gd name="connsiteX2" fmla="*/ 400050 w 9515475"/>
                <a:gd name="connsiteY2" fmla="*/ 2944849 h 3049624"/>
                <a:gd name="connsiteX3" fmla="*/ 695325 w 9515475"/>
                <a:gd name="connsiteY3" fmla="*/ 2954374 h 3049624"/>
                <a:gd name="connsiteX4" fmla="*/ 800100 w 9515475"/>
                <a:gd name="connsiteY4" fmla="*/ 2973424 h 3049624"/>
                <a:gd name="connsiteX5" fmla="*/ 933450 w 9515475"/>
                <a:gd name="connsiteY5" fmla="*/ 2982949 h 3049624"/>
                <a:gd name="connsiteX6" fmla="*/ 1028700 w 9515475"/>
                <a:gd name="connsiteY6" fmla="*/ 3001999 h 3049624"/>
                <a:gd name="connsiteX7" fmla="*/ 1066800 w 9515475"/>
                <a:gd name="connsiteY7" fmla="*/ 3011524 h 3049624"/>
                <a:gd name="connsiteX8" fmla="*/ 1190625 w 9515475"/>
                <a:gd name="connsiteY8" fmla="*/ 3021049 h 3049624"/>
                <a:gd name="connsiteX9" fmla="*/ 1333500 w 9515475"/>
                <a:gd name="connsiteY9" fmla="*/ 3040099 h 3049624"/>
                <a:gd name="connsiteX10" fmla="*/ 1409700 w 9515475"/>
                <a:gd name="connsiteY10" fmla="*/ 3049624 h 3049624"/>
                <a:gd name="connsiteX11" fmla="*/ 2019300 w 9515475"/>
                <a:gd name="connsiteY11" fmla="*/ 3040099 h 3049624"/>
                <a:gd name="connsiteX12" fmla="*/ 2076450 w 9515475"/>
                <a:gd name="connsiteY12" fmla="*/ 3021049 h 3049624"/>
                <a:gd name="connsiteX13" fmla="*/ 2124075 w 9515475"/>
                <a:gd name="connsiteY13" fmla="*/ 3011524 h 3049624"/>
                <a:gd name="connsiteX14" fmla="*/ 2200275 w 9515475"/>
                <a:gd name="connsiteY14" fmla="*/ 3001999 h 3049624"/>
                <a:gd name="connsiteX15" fmla="*/ 2276475 w 9515475"/>
                <a:gd name="connsiteY15" fmla="*/ 2982949 h 3049624"/>
                <a:gd name="connsiteX16" fmla="*/ 2333625 w 9515475"/>
                <a:gd name="connsiteY16" fmla="*/ 2973424 h 3049624"/>
                <a:gd name="connsiteX17" fmla="*/ 2457450 w 9515475"/>
                <a:gd name="connsiteY17" fmla="*/ 2925799 h 3049624"/>
                <a:gd name="connsiteX18" fmla="*/ 2571750 w 9515475"/>
                <a:gd name="connsiteY18" fmla="*/ 2887699 h 3049624"/>
                <a:gd name="connsiteX19" fmla="*/ 2647950 w 9515475"/>
                <a:gd name="connsiteY19" fmla="*/ 2868649 h 3049624"/>
                <a:gd name="connsiteX20" fmla="*/ 2705100 w 9515475"/>
                <a:gd name="connsiteY20" fmla="*/ 2859124 h 3049624"/>
                <a:gd name="connsiteX21" fmla="*/ 2819400 w 9515475"/>
                <a:gd name="connsiteY21" fmla="*/ 2830549 h 3049624"/>
                <a:gd name="connsiteX22" fmla="*/ 2867025 w 9515475"/>
                <a:gd name="connsiteY22" fmla="*/ 2811499 h 3049624"/>
                <a:gd name="connsiteX23" fmla="*/ 2905125 w 9515475"/>
                <a:gd name="connsiteY23" fmla="*/ 2801974 h 3049624"/>
                <a:gd name="connsiteX24" fmla="*/ 2943225 w 9515475"/>
                <a:gd name="connsiteY24" fmla="*/ 2782924 h 3049624"/>
                <a:gd name="connsiteX25" fmla="*/ 2981325 w 9515475"/>
                <a:gd name="connsiteY25" fmla="*/ 2773399 h 3049624"/>
                <a:gd name="connsiteX26" fmla="*/ 3009900 w 9515475"/>
                <a:gd name="connsiteY26" fmla="*/ 2763874 h 3049624"/>
                <a:gd name="connsiteX27" fmla="*/ 3048000 w 9515475"/>
                <a:gd name="connsiteY27" fmla="*/ 2754349 h 3049624"/>
                <a:gd name="connsiteX28" fmla="*/ 3248025 w 9515475"/>
                <a:gd name="connsiteY28" fmla="*/ 2687674 h 3049624"/>
                <a:gd name="connsiteX29" fmla="*/ 3295650 w 9515475"/>
                <a:gd name="connsiteY29" fmla="*/ 2659099 h 3049624"/>
                <a:gd name="connsiteX30" fmla="*/ 3362325 w 9515475"/>
                <a:gd name="connsiteY30" fmla="*/ 2630524 h 3049624"/>
                <a:gd name="connsiteX31" fmla="*/ 3429000 w 9515475"/>
                <a:gd name="connsiteY31" fmla="*/ 2592424 h 3049624"/>
                <a:gd name="connsiteX32" fmla="*/ 3457575 w 9515475"/>
                <a:gd name="connsiteY32" fmla="*/ 2582899 h 3049624"/>
                <a:gd name="connsiteX33" fmla="*/ 3495675 w 9515475"/>
                <a:gd name="connsiteY33" fmla="*/ 2563849 h 3049624"/>
                <a:gd name="connsiteX34" fmla="*/ 3524250 w 9515475"/>
                <a:gd name="connsiteY34" fmla="*/ 2554324 h 3049624"/>
                <a:gd name="connsiteX35" fmla="*/ 3600450 w 9515475"/>
                <a:gd name="connsiteY35" fmla="*/ 2525749 h 3049624"/>
                <a:gd name="connsiteX36" fmla="*/ 3714750 w 9515475"/>
                <a:gd name="connsiteY36" fmla="*/ 2487649 h 3049624"/>
                <a:gd name="connsiteX37" fmla="*/ 3857625 w 9515475"/>
                <a:gd name="connsiteY37" fmla="*/ 2420974 h 3049624"/>
                <a:gd name="connsiteX38" fmla="*/ 3924300 w 9515475"/>
                <a:gd name="connsiteY38" fmla="*/ 2392399 h 3049624"/>
                <a:gd name="connsiteX39" fmla="*/ 3971925 w 9515475"/>
                <a:gd name="connsiteY39" fmla="*/ 2363824 h 3049624"/>
                <a:gd name="connsiteX40" fmla="*/ 4048125 w 9515475"/>
                <a:gd name="connsiteY40" fmla="*/ 2344774 h 3049624"/>
                <a:gd name="connsiteX41" fmla="*/ 4238625 w 9515475"/>
                <a:gd name="connsiteY41" fmla="*/ 2278099 h 3049624"/>
                <a:gd name="connsiteX42" fmla="*/ 4305300 w 9515475"/>
                <a:gd name="connsiteY42" fmla="*/ 2239999 h 3049624"/>
                <a:gd name="connsiteX43" fmla="*/ 4371975 w 9515475"/>
                <a:gd name="connsiteY43" fmla="*/ 2192374 h 3049624"/>
                <a:gd name="connsiteX44" fmla="*/ 4419600 w 9515475"/>
                <a:gd name="connsiteY44" fmla="*/ 2173324 h 3049624"/>
                <a:gd name="connsiteX45" fmla="*/ 4486275 w 9515475"/>
                <a:gd name="connsiteY45" fmla="*/ 2135224 h 3049624"/>
                <a:gd name="connsiteX46" fmla="*/ 4533900 w 9515475"/>
                <a:gd name="connsiteY46" fmla="*/ 2116174 h 3049624"/>
                <a:gd name="connsiteX47" fmla="*/ 4619625 w 9515475"/>
                <a:gd name="connsiteY47" fmla="*/ 2078074 h 3049624"/>
                <a:gd name="connsiteX48" fmla="*/ 4648200 w 9515475"/>
                <a:gd name="connsiteY48" fmla="*/ 2059024 h 3049624"/>
                <a:gd name="connsiteX49" fmla="*/ 4686300 w 9515475"/>
                <a:gd name="connsiteY49" fmla="*/ 2039974 h 3049624"/>
                <a:gd name="connsiteX50" fmla="*/ 4724400 w 9515475"/>
                <a:gd name="connsiteY50" fmla="*/ 2001874 h 3049624"/>
                <a:gd name="connsiteX51" fmla="*/ 4857750 w 9515475"/>
                <a:gd name="connsiteY51" fmla="*/ 1906624 h 3049624"/>
                <a:gd name="connsiteX52" fmla="*/ 4914900 w 9515475"/>
                <a:gd name="connsiteY52" fmla="*/ 1868524 h 3049624"/>
                <a:gd name="connsiteX53" fmla="*/ 5038725 w 9515475"/>
                <a:gd name="connsiteY53" fmla="*/ 1801849 h 3049624"/>
                <a:gd name="connsiteX54" fmla="*/ 5076825 w 9515475"/>
                <a:gd name="connsiteY54" fmla="*/ 1792324 h 3049624"/>
                <a:gd name="connsiteX55" fmla="*/ 5114925 w 9515475"/>
                <a:gd name="connsiteY55" fmla="*/ 1763749 h 3049624"/>
                <a:gd name="connsiteX56" fmla="*/ 5162550 w 9515475"/>
                <a:gd name="connsiteY56" fmla="*/ 1754224 h 3049624"/>
                <a:gd name="connsiteX57" fmla="*/ 5276850 w 9515475"/>
                <a:gd name="connsiteY57" fmla="*/ 1716124 h 3049624"/>
                <a:gd name="connsiteX58" fmla="*/ 5334000 w 9515475"/>
                <a:gd name="connsiteY58" fmla="*/ 1697074 h 3049624"/>
                <a:gd name="connsiteX59" fmla="*/ 5467350 w 9515475"/>
                <a:gd name="connsiteY59" fmla="*/ 1658974 h 3049624"/>
                <a:gd name="connsiteX60" fmla="*/ 5505450 w 9515475"/>
                <a:gd name="connsiteY60" fmla="*/ 1639924 h 3049624"/>
                <a:gd name="connsiteX61" fmla="*/ 5562600 w 9515475"/>
                <a:gd name="connsiteY61" fmla="*/ 1620874 h 3049624"/>
                <a:gd name="connsiteX62" fmla="*/ 5695950 w 9515475"/>
                <a:gd name="connsiteY62" fmla="*/ 1601824 h 3049624"/>
                <a:gd name="connsiteX63" fmla="*/ 5829300 w 9515475"/>
                <a:gd name="connsiteY63" fmla="*/ 1573249 h 3049624"/>
                <a:gd name="connsiteX64" fmla="*/ 5876925 w 9515475"/>
                <a:gd name="connsiteY64" fmla="*/ 1554199 h 3049624"/>
                <a:gd name="connsiteX65" fmla="*/ 5915025 w 9515475"/>
                <a:gd name="connsiteY65" fmla="*/ 1544674 h 3049624"/>
                <a:gd name="connsiteX66" fmla="*/ 5953125 w 9515475"/>
                <a:gd name="connsiteY66" fmla="*/ 1525624 h 3049624"/>
                <a:gd name="connsiteX67" fmla="*/ 6000750 w 9515475"/>
                <a:gd name="connsiteY67" fmla="*/ 1506574 h 3049624"/>
                <a:gd name="connsiteX68" fmla="*/ 6038850 w 9515475"/>
                <a:gd name="connsiteY68" fmla="*/ 1477999 h 3049624"/>
                <a:gd name="connsiteX69" fmla="*/ 6172200 w 9515475"/>
                <a:gd name="connsiteY69" fmla="*/ 1401799 h 3049624"/>
                <a:gd name="connsiteX70" fmla="*/ 6248400 w 9515475"/>
                <a:gd name="connsiteY70" fmla="*/ 1363699 h 3049624"/>
                <a:gd name="connsiteX71" fmla="*/ 6334125 w 9515475"/>
                <a:gd name="connsiteY71" fmla="*/ 1325599 h 3049624"/>
                <a:gd name="connsiteX72" fmla="*/ 6400800 w 9515475"/>
                <a:gd name="connsiteY72" fmla="*/ 1287499 h 3049624"/>
                <a:gd name="connsiteX73" fmla="*/ 6600825 w 9515475"/>
                <a:gd name="connsiteY73" fmla="*/ 1192249 h 3049624"/>
                <a:gd name="connsiteX74" fmla="*/ 6734175 w 9515475"/>
                <a:gd name="connsiteY74" fmla="*/ 1125574 h 3049624"/>
                <a:gd name="connsiteX75" fmla="*/ 6838950 w 9515475"/>
                <a:gd name="connsiteY75" fmla="*/ 1077949 h 3049624"/>
                <a:gd name="connsiteX76" fmla="*/ 6943725 w 9515475"/>
                <a:gd name="connsiteY76" fmla="*/ 1020799 h 3049624"/>
                <a:gd name="connsiteX77" fmla="*/ 7010400 w 9515475"/>
                <a:gd name="connsiteY77" fmla="*/ 1001749 h 3049624"/>
                <a:gd name="connsiteX78" fmla="*/ 7086600 w 9515475"/>
                <a:gd name="connsiteY78" fmla="*/ 954124 h 3049624"/>
                <a:gd name="connsiteX79" fmla="*/ 7134225 w 9515475"/>
                <a:gd name="connsiteY79" fmla="*/ 944599 h 3049624"/>
                <a:gd name="connsiteX80" fmla="*/ 7267575 w 9515475"/>
                <a:gd name="connsiteY80" fmla="*/ 887449 h 3049624"/>
                <a:gd name="connsiteX81" fmla="*/ 7324725 w 9515475"/>
                <a:gd name="connsiteY81" fmla="*/ 858874 h 3049624"/>
                <a:gd name="connsiteX82" fmla="*/ 7362825 w 9515475"/>
                <a:gd name="connsiteY82" fmla="*/ 839824 h 3049624"/>
                <a:gd name="connsiteX83" fmla="*/ 7439025 w 9515475"/>
                <a:gd name="connsiteY83" fmla="*/ 820774 h 3049624"/>
                <a:gd name="connsiteX84" fmla="*/ 7477125 w 9515475"/>
                <a:gd name="connsiteY84" fmla="*/ 801724 h 3049624"/>
                <a:gd name="connsiteX85" fmla="*/ 7505700 w 9515475"/>
                <a:gd name="connsiteY85" fmla="*/ 792199 h 3049624"/>
                <a:gd name="connsiteX86" fmla="*/ 7553325 w 9515475"/>
                <a:gd name="connsiteY86" fmla="*/ 763624 h 3049624"/>
                <a:gd name="connsiteX87" fmla="*/ 7610475 w 9515475"/>
                <a:gd name="connsiteY87" fmla="*/ 735049 h 3049624"/>
                <a:gd name="connsiteX88" fmla="*/ 7658100 w 9515475"/>
                <a:gd name="connsiteY88" fmla="*/ 706474 h 3049624"/>
                <a:gd name="connsiteX89" fmla="*/ 7686675 w 9515475"/>
                <a:gd name="connsiteY89" fmla="*/ 687424 h 3049624"/>
                <a:gd name="connsiteX90" fmla="*/ 7734300 w 9515475"/>
                <a:gd name="connsiteY90" fmla="*/ 677899 h 3049624"/>
                <a:gd name="connsiteX91" fmla="*/ 7829550 w 9515475"/>
                <a:gd name="connsiteY91" fmla="*/ 630274 h 3049624"/>
                <a:gd name="connsiteX92" fmla="*/ 7896225 w 9515475"/>
                <a:gd name="connsiteY92" fmla="*/ 611224 h 3049624"/>
                <a:gd name="connsiteX93" fmla="*/ 7934325 w 9515475"/>
                <a:gd name="connsiteY93" fmla="*/ 592174 h 3049624"/>
                <a:gd name="connsiteX94" fmla="*/ 8039100 w 9515475"/>
                <a:gd name="connsiteY94" fmla="*/ 563599 h 3049624"/>
                <a:gd name="connsiteX95" fmla="*/ 8162925 w 9515475"/>
                <a:gd name="connsiteY95" fmla="*/ 506449 h 3049624"/>
                <a:gd name="connsiteX96" fmla="*/ 8248650 w 9515475"/>
                <a:gd name="connsiteY96" fmla="*/ 477874 h 3049624"/>
                <a:gd name="connsiteX97" fmla="*/ 8296275 w 9515475"/>
                <a:gd name="connsiteY97" fmla="*/ 458824 h 3049624"/>
                <a:gd name="connsiteX98" fmla="*/ 8362950 w 9515475"/>
                <a:gd name="connsiteY98" fmla="*/ 449299 h 3049624"/>
                <a:gd name="connsiteX99" fmla="*/ 8429625 w 9515475"/>
                <a:gd name="connsiteY99" fmla="*/ 420724 h 3049624"/>
                <a:gd name="connsiteX100" fmla="*/ 8543925 w 9515475"/>
                <a:gd name="connsiteY100" fmla="*/ 373099 h 3049624"/>
                <a:gd name="connsiteX101" fmla="*/ 8610600 w 9515475"/>
                <a:gd name="connsiteY101" fmla="*/ 354049 h 3049624"/>
                <a:gd name="connsiteX102" fmla="*/ 8686800 w 9515475"/>
                <a:gd name="connsiteY102" fmla="*/ 325474 h 3049624"/>
                <a:gd name="connsiteX103" fmla="*/ 8743950 w 9515475"/>
                <a:gd name="connsiteY103" fmla="*/ 315949 h 3049624"/>
                <a:gd name="connsiteX104" fmla="*/ 8782050 w 9515475"/>
                <a:gd name="connsiteY104" fmla="*/ 296899 h 3049624"/>
                <a:gd name="connsiteX105" fmla="*/ 8839200 w 9515475"/>
                <a:gd name="connsiteY105" fmla="*/ 277849 h 3049624"/>
                <a:gd name="connsiteX106" fmla="*/ 8867775 w 9515475"/>
                <a:gd name="connsiteY106" fmla="*/ 268324 h 3049624"/>
                <a:gd name="connsiteX107" fmla="*/ 8915400 w 9515475"/>
                <a:gd name="connsiteY107" fmla="*/ 249274 h 3049624"/>
                <a:gd name="connsiteX108" fmla="*/ 9048750 w 9515475"/>
                <a:gd name="connsiteY108" fmla="*/ 220699 h 3049624"/>
                <a:gd name="connsiteX109" fmla="*/ 9134475 w 9515475"/>
                <a:gd name="connsiteY109" fmla="*/ 182599 h 3049624"/>
                <a:gd name="connsiteX110" fmla="*/ 9172575 w 9515475"/>
                <a:gd name="connsiteY110" fmla="*/ 173074 h 3049624"/>
                <a:gd name="connsiteX111" fmla="*/ 9201150 w 9515475"/>
                <a:gd name="connsiteY111" fmla="*/ 163549 h 3049624"/>
                <a:gd name="connsiteX112" fmla="*/ 9239250 w 9515475"/>
                <a:gd name="connsiteY112" fmla="*/ 154024 h 3049624"/>
                <a:gd name="connsiteX113" fmla="*/ 9410700 w 9515475"/>
                <a:gd name="connsiteY113" fmla="*/ 1624 h 3049624"/>
                <a:gd name="connsiteX114" fmla="*/ 9372600 w 9515475"/>
                <a:gd name="connsiteY114" fmla="*/ 125449 h 3049624"/>
                <a:gd name="connsiteX115" fmla="*/ 9477375 w 9515475"/>
                <a:gd name="connsiteY115" fmla="*/ 87349 h 3049624"/>
                <a:gd name="connsiteX116" fmla="*/ 9515475 w 9515475"/>
                <a:gd name="connsiteY116" fmla="*/ 77824 h 3049624"/>
                <a:gd name="connsiteX0" fmla="*/ 0 w 9515475"/>
                <a:gd name="connsiteY0" fmla="*/ 2973406 h 3049606"/>
                <a:gd name="connsiteX1" fmla="*/ 171450 w 9515475"/>
                <a:gd name="connsiteY1" fmla="*/ 2954356 h 3049606"/>
                <a:gd name="connsiteX2" fmla="*/ 400050 w 9515475"/>
                <a:gd name="connsiteY2" fmla="*/ 2944831 h 3049606"/>
                <a:gd name="connsiteX3" fmla="*/ 695325 w 9515475"/>
                <a:gd name="connsiteY3" fmla="*/ 2954356 h 3049606"/>
                <a:gd name="connsiteX4" fmla="*/ 800100 w 9515475"/>
                <a:gd name="connsiteY4" fmla="*/ 2973406 h 3049606"/>
                <a:gd name="connsiteX5" fmla="*/ 933450 w 9515475"/>
                <a:gd name="connsiteY5" fmla="*/ 2982931 h 3049606"/>
                <a:gd name="connsiteX6" fmla="*/ 1028700 w 9515475"/>
                <a:gd name="connsiteY6" fmla="*/ 3001981 h 3049606"/>
                <a:gd name="connsiteX7" fmla="*/ 1066800 w 9515475"/>
                <a:gd name="connsiteY7" fmla="*/ 3011506 h 3049606"/>
                <a:gd name="connsiteX8" fmla="*/ 1190625 w 9515475"/>
                <a:gd name="connsiteY8" fmla="*/ 3021031 h 3049606"/>
                <a:gd name="connsiteX9" fmla="*/ 1333500 w 9515475"/>
                <a:gd name="connsiteY9" fmla="*/ 3040081 h 3049606"/>
                <a:gd name="connsiteX10" fmla="*/ 1409700 w 9515475"/>
                <a:gd name="connsiteY10" fmla="*/ 3049606 h 3049606"/>
                <a:gd name="connsiteX11" fmla="*/ 2019300 w 9515475"/>
                <a:gd name="connsiteY11" fmla="*/ 3040081 h 3049606"/>
                <a:gd name="connsiteX12" fmla="*/ 2076450 w 9515475"/>
                <a:gd name="connsiteY12" fmla="*/ 3021031 h 3049606"/>
                <a:gd name="connsiteX13" fmla="*/ 2124075 w 9515475"/>
                <a:gd name="connsiteY13" fmla="*/ 3011506 h 3049606"/>
                <a:gd name="connsiteX14" fmla="*/ 2200275 w 9515475"/>
                <a:gd name="connsiteY14" fmla="*/ 3001981 h 3049606"/>
                <a:gd name="connsiteX15" fmla="*/ 2276475 w 9515475"/>
                <a:gd name="connsiteY15" fmla="*/ 2982931 h 3049606"/>
                <a:gd name="connsiteX16" fmla="*/ 2333625 w 9515475"/>
                <a:gd name="connsiteY16" fmla="*/ 2973406 h 3049606"/>
                <a:gd name="connsiteX17" fmla="*/ 2457450 w 9515475"/>
                <a:gd name="connsiteY17" fmla="*/ 2925781 h 3049606"/>
                <a:gd name="connsiteX18" fmla="*/ 2571750 w 9515475"/>
                <a:gd name="connsiteY18" fmla="*/ 2887681 h 3049606"/>
                <a:gd name="connsiteX19" fmla="*/ 2647950 w 9515475"/>
                <a:gd name="connsiteY19" fmla="*/ 2868631 h 3049606"/>
                <a:gd name="connsiteX20" fmla="*/ 2705100 w 9515475"/>
                <a:gd name="connsiteY20" fmla="*/ 2859106 h 3049606"/>
                <a:gd name="connsiteX21" fmla="*/ 2819400 w 9515475"/>
                <a:gd name="connsiteY21" fmla="*/ 2830531 h 3049606"/>
                <a:gd name="connsiteX22" fmla="*/ 2867025 w 9515475"/>
                <a:gd name="connsiteY22" fmla="*/ 2811481 h 3049606"/>
                <a:gd name="connsiteX23" fmla="*/ 2905125 w 9515475"/>
                <a:gd name="connsiteY23" fmla="*/ 2801956 h 3049606"/>
                <a:gd name="connsiteX24" fmla="*/ 2943225 w 9515475"/>
                <a:gd name="connsiteY24" fmla="*/ 2782906 h 3049606"/>
                <a:gd name="connsiteX25" fmla="*/ 2981325 w 9515475"/>
                <a:gd name="connsiteY25" fmla="*/ 2773381 h 3049606"/>
                <a:gd name="connsiteX26" fmla="*/ 3009900 w 9515475"/>
                <a:gd name="connsiteY26" fmla="*/ 2763856 h 3049606"/>
                <a:gd name="connsiteX27" fmla="*/ 3048000 w 9515475"/>
                <a:gd name="connsiteY27" fmla="*/ 2754331 h 3049606"/>
                <a:gd name="connsiteX28" fmla="*/ 3248025 w 9515475"/>
                <a:gd name="connsiteY28" fmla="*/ 2687656 h 3049606"/>
                <a:gd name="connsiteX29" fmla="*/ 3295650 w 9515475"/>
                <a:gd name="connsiteY29" fmla="*/ 2659081 h 3049606"/>
                <a:gd name="connsiteX30" fmla="*/ 3362325 w 9515475"/>
                <a:gd name="connsiteY30" fmla="*/ 2630506 h 3049606"/>
                <a:gd name="connsiteX31" fmla="*/ 3429000 w 9515475"/>
                <a:gd name="connsiteY31" fmla="*/ 2592406 h 3049606"/>
                <a:gd name="connsiteX32" fmla="*/ 3457575 w 9515475"/>
                <a:gd name="connsiteY32" fmla="*/ 2582881 h 3049606"/>
                <a:gd name="connsiteX33" fmla="*/ 3495675 w 9515475"/>
                <a:gd name="connsiteY33" fmla="*/ 2563831 h 3049606"/>
                <a:gd name="connsiteX34" fmla="*/ 3524250 w 9515475"/>
                <a:gd name="connsiteY34" fmla="*/ 2554306 h 3049606"/>
                <a:gd name="connsiteX35" fmla="*/ 3600450 w 9515475"/>
                <a:gd name="connsiteY35" fmla="*/ 2525731 h 3049606"/>
                <a:gd name="connsiteX36" fmla="*/ 3714750 w 9515475"/>
                <a:gd name="connsiteY36" fmla="*/ 2487631 h 3049606"/>
                <a:gd name="connsiteX37" fmla="*/ 3857625 w 9515475"/>
                <a:gd name="connsiteY37" fmla="*/ 2420956 h 3049606"/>
                <a:gd name="connsiteX38" fmla="*/ 3924300 w 9515475"/>
                <a:gd name="connsiteY38" fmla="*/ 2392381 h 3049606"/>
                <a:gd name="connsiteX39" fmla="*/ 3971925 w 9515475"/>
                <a:gd name="connsiteY39" fmla="*/ 2363806 h 3049606"/>
                <a:gd name="connsiteX40" fmla="*/ 4048125 w 9515475"/>
                <a:gd name="connsiteY40" fmla="*/ 2344756 h 3049606"/>
                <a:gd name="connsiteX41" fmla="*/ 4238625 w 9515475"/>
                <a:gd name="connsiteY41" fmla="*/ 2278081 h 3049606"/>
                <a:gd name="connsiteX42" fmla="*/ 4305300 w 9515475"/>
                <a:gd name="connsiteY42" fmla="*/ 2239981 h 3049606"/>
                <a:gd name="connsiteX43" fmla="*/ 4371975 w 9515475"/>
                <a:gd name="connsiteY43" fmla="*/ 2192356 h 3049606"/>
                <a:gd name="connsiteX44" fmla="*/ 4419600 w 9515475"/>
                <a:gd name="connsiteY44" fmla="*/ 2173306 h 3049606"/>
                <a:gd name="connsiteX45" fmla="*/ 4486275 w 9515475"/>
                <a:gd name="connsiteY45" fmla="*/ 2135206 h 3049606"/>
                <a:gd name="connsiteX46" fmla="*/ 4533900 w 9515475"/>
                <a:gd name="connsiteY46" fmla="*/ 2116156 h 3049606"/>
                <a:gd name="connsiteX47" fmla="*/ 4619625 w 9515475"/>
                <a:gd name="connsiteY47" fmla="*/ 2078056 h 3049606"/>
                <a:gd name="connsiteX48" fmla="*/ 4648200 w 9515475"/>
                <a:gd name="connsiteY48" fmla="*/ 2059006 h 3049606"/>
                <a:gd name="connsiteX49" fmla="*/ 4686300 w 9515475"/>
                <a:gd name="connsiteY49" fmla="*/ 2039956 h 3049606"/>
                <a:gd name="connsiteX50" fmla="*/ 4724400 w 9515475"/>
                <a:gd name="connsiteY50" fmla="*/ 2001856 h 3049606"/>
                <a:gd name="connsiteX51" fmla="*/ 4857750 w 9515475"/>
                <a:gd name="connsiteY51" fmla="*/ 1906606 h 3049606"/>
                <a:gd name="connsiteX52" fmla="*/ 4914900 w 9515475"/>
                <a:gd name="connsiteY52" fmla="*/ 1868506 h 3049606"/>
                <a:gd name="connsiteX53" fmla="*/ 5038725 w 9515475"/>
                <a:gd name="connsiteY53" fmla="*/ 1801831 h 3049606"/>
                <a:gd name="connsiteX54" fmla="*/ 5076825 w 9515475"/>
                <a:gd name="connsiteY54" fmla="*/ 1792306 h 3049606"/>
                <a:gd name="connsiteX55" fmla="*/ 5114925 w 9515475"/>
                <a:gd name="connsiteY55" fmla="*/ 1763731 h 3049606"/>
                <a:gd name="connsiteX56" fmla="*/ 5162550 w 9515475"/>
                <a:gd name="connsiteY56" fmla="*/ 1754206 h 3049606"/>
                <a:gd name="connsiteX57" fmla="*/ 5276850 w 9515475"/>
                <a:gd name="connsiteY57" fmla="*/ 1716106 h 3049606"/>
                <a:gd name="connsiteX58" fmla="*/ 5334000 w 9515475"/>
                <a:gd name="connsiteY58" fmla="*/ 1697056 h 3049606"/>
                <a:gd name="connsiteX59" fmla="*/ 5467350 w 9515475"/>
                <a:gd name="connsiteY59" fmla="*/ 1658956 h 3049606"/>
                <a:gd name="connsiteX60" fmla="*/ 5505450 w 9515475"/>
                <a:gd name="connsiteY60" fmla="*/ 1639906 h 3049606"/>
                <a:gd name="connsiteX61" fmla="*/ 5562600 w 9515475"/>
                <a:gd name="connsiteY61" fmla="*/ 1620856 h 3049606"/>
                <a:gd name="connsiteX62" fmla="*/ 5695950 w 9515475"/>
                <a:gd name="connsiteY62" fmla="*/ 1601806 h 3049606"/>
                <a:gd name="connsiteX63" fmla="*/ 5829300 w 9515475"/>
                <a:gd name="connsiteY63" fmla="*/ 1573231 h 3049606"/>
                <a:gd name="connsiteX64" fmla="*/ 5876925 w 9515475"/>
                <a:gd name="connsiteY64" fmla="*/ 1554181 h 3049606"/>
                <a:gd name="connsiteX65" fmla="*/ 5915025 w 9515475"/>
                <a:gd name="connsiteY65" fmla="*/ 1544656 h 3049606"/>
                <a:gd name="connsiteX66" fmla="*/ 5953125 w 9515475"/>
                <a:gd name="connsiteY66" fmla="*/ 1525606 h 3049606"/>
                <a:gd name="connsiteX67" fmla="*/ 6000750 w 9515475"/>
                <a:gd name="connsiteY67" fmla="*/ 1506556 h 3049606"/>
                <a:gd name="connsiteX68" fmla="*/ 6038850 w 9515475"/>
                <a:gd name="connsiteY68" fmla="*/ 1477981 h 3049606"/>
                <a:gd name="connsiteX69" fmla="*/ 6172200 w 9515475"/>
                <a:gd name="connsiteY69" fmla="*/ 1401781 h 3049606"/>
                <a:gd name="connsiteX70" fmla="*/ 6248400 w 9515475"/>
                <a:gd name="connsiteY70" fmla="*/ 1363681 h 3049606"/>
                <a:gd name="connsiteX71" fmla="*/ 6334125 w 9515475"/>
                <a:gd name="connsiteY71" fmla="*/ 1325581 h 3049606"/>
                <a:gd name="connsiteX72" fmla="*/ 6400800 w 9515475"/>
                <a:gd name="connsiteY72" fmla="*/ 1287481 h 3049606"/>
                <a:gd name="connsiteX73" fmla="*/ 6600825 w 9515475"/>
                <a:gd name="connsiteY73" fmla="*/ 1192231 h 3049606"/>
                <a:gd name="connsiteX74" fmla="*/ 6734175 w 9515475"/>
                <a:gd name="connsiteY74" fmla="*/ 1125556 h 3049606"/>
                <a:gd name="connsiteX75" fmla="*/ 6838950 w 9515475"/>
                <a:gd name="connsiteY75" fmla="*/ 1077931 h 3049606"/>
                <a:gd name="connsiteX76" fmla="*/ 6943725 w 9515475"/>
                <a:gd name="connsiteY76" fmla="*/ 1020781 h 3049606"/>
                <a:gd name="connsiteX77" fmla="*/ 7010400 w 9515475"/>
                <a:gd name="connsiteY77" fmla="*/ 1001731 h 3049606"/>
                <a:gd name="connsiteX78" fmla="*/ 7086600 w 9515475"/>
                <a:gd name="connsiteY78" fmla="*/ 954106 h 3049606"/>
                <a:gd name="connsiteX79" fmla="*/ 7134225 w 9515475"/>
                <a:gd name="connsiteY79" fmla="*/ 944581 h 3049606"/>
                <a:gd name="connsiteX80" fmla="*/ 7267575 w 9515475"/>
                <a:gd name="connsiteY80" fmla="*/ 887431 h 3049606"/>
                <a:gd name="connsiteX81" fmla="*/ 7324725 w 9515475"/>
                <a:gd name="connsiteY81" fmla="*/ 858856 h 3049606"/>
                <a:gd name="connsiteX82" fmla="*/ 7362825 w 9515475"/>
                <a:gd name="connsiteY82" fmla="*/ 839806 h 3049606"/>
                <a:gd name="connsiteX83" fmla="*/ 7439025 w 9515475"/>
                <a:gd name="connsiteY83" fmla="*/ 820756 h 3049606"/>
                <a:gd name="connsiteX84" fmla="*/ 7477125 w 9515475"/>
                <a:gd name="connsiteY84" fmla="*/ 801706 h 3049606"/>
                <a:gd name="connsiteX85" fmla="*/ 7505700 w 9515475"/>
                <a:gd name="connsiteY85" fmla="*/ 792181 h 3049606"/>
                <a:gd name="connsiteX86" fmla="*/ 7553325 w 9515475"/>
                <a:gd name="connsiteY86" fmla="*/ 763606 h 3049606"/>
                <a:gd name="connsiteX87" fmla="*/ 7610475 w 9515475"/>
                <a:gd name="connsiteY87" fmla="*/ 735031 h 3049606"/>
                <a:gd name="connsiteX88" fmla="*/ 7658100 w 9515475"/>
                <a:gd name="connsiteY88" fmla="*/ 706456 h 3049606"/>
                <a:gd name="connsiteX89" fmla="*/ 7686675 w 9515475"/>
                <a:gd name="connsiteY89" fmla="*/ 687406 h 3049606"/>
                <a:gd name="connsiteX90" fmla="*/ 7734300 w 9515475"/>
                <a:gd name="connsiteY90" fmla="*/ 677881 h 3049606"/>
                <a:gd name="connsiteX91" fmla="*/ 7829550 w 9515475"/>
                <a:gd name="connsiteY91" fmla="*/ 630256 h 3049606"/>
                <a:gd name="connsiteX92" fmla="*/ 7896225 w 9515475"/>
                <a:gd name="connsiteY92" fmla="*/ 611206 h 3049606"/>
                <a:gd name="connsiteX93" fmla="*/ 7934325 w 9515475"/>
                <a:gd name="connsiteY93" fmla="*/ 592156 h 3049606"/>
                <a:gd name="connsiteX94" fmla="*/ 8039100 w 9515475"/>
                <a:gd name="connsiteY94" fmla="*/ 563581 h 3049606"/>
                <a:gd name="connsiteX95" fmla="*/ 8162925 w 9515475"/>
                <a:gd name="connsiteY95" fmla="*/ 506431 h 3049606"/>
                <a:gd name="connsiteX96" fmla="*/ 8248650 w 9515475"/>
                <a:gd name="connsiteY96" fmla="*/ 477856 h 3049606"/>
                <a:gd name="connsiteX97" fmla="*/ 8296275 w 9515475"/>
                <a:gd name="connsiteY97" fmla="*/ 458806 h 3049606"/>
                <a:gd name="connsiteX98" fmla="*/ 8362950 w 9515475"/>
                <a:gd name="connsiteY98" fmla="*/ 449281 h 3049606"/>
                <a:gd name="connsiteX99" fmla="*/ 8429625 w 9515475"/>
                <a:gd name="connsiteY99" fmla="*/ 420706 h 3049606"/>
                <a:gd name="connsiteX100" fmla="*/ 8543925 w 9515475"/>
                <a:gd name="connsiteY100" fmla="*/ 373081 h 3049606"/>
                <a:gd name="connsiteX101" fmla="*/ 8610600 w 9515475"/>
                <a:gd name="connsiteY101" fmla="*/ 354031 h 3049606"/>
                <a:gd name="connsiteX102" fmla="*/ 8686800 w 9515475"/>
                <a:gd name="connsiteY102" fmla="*/ 325456 h 3049606"/>
                <a:gd name="connsiteX103" fmla="*/ 8743950 w 9515475"/>
                <a:gd name="connsiteY103" fmla="*/ 315931 h 3049606"/>
                <a:gd name="connsiteX104" fmla="*/ 8782050 w 9515475"/>
                <a:gd name="connsiteY104" fmla="*/ 296881 h 3049606"/>
                <a:gd name="connsiteX105" fmla="*/ 8839200 w 9515475"/>
                <a:gd name="connsiteY105" fmla="*/ 277831 h 3049606"/>
                <a:gd name="connsiteX106" fmla="*/ 8867775 w 9515475"/>
                <a:gd name="connsiteY106" fmla="*/ 268306 h 3049606"/>
                <a:gd name="connsiteX107" fmla="*/ 8915400 w 9515475"/>
                <a:gd name="connsiteY107" fmla="*/ 249256 h 3049606"/>
                <a:gd name="connsiteX108" fmla="*/ 9048750 w 9515475"/>
                <a:gd name="connsiteY108" fmla="*/ 220681 h 3049606"/>
                <a:gd name="connsiteX109" fmla="*/ 9134475 w 9515475"/>
                <a:gd name="connsiteY109" fmla="*/ 182581 h 3049606"/>
                <a:gd name="connsiteX110" fmla="*/ 9172575 w 9515475"/>
                <a:gd name="connsiteY110" fmla="*/ 173056 h 3049606"/>
                <a:gd name="connsiteX111" fmla="*/ 9201150 w 9515475"/>
                <a:gd name="connsiteY111" fmla="*/ 163531 h 3049606"/>
                <a:gd name="connsiteX112" fmla="*/ 9239250 w 9515475"/>
                <a:gd name="connsiteY112" fmla="*/ 154006 h 3049606"/>
                <a:gd name="connsiteX113" fmla="*/ 9410700 w 9515475"/>
                <a:gd name="connsiteY113" fmla="*/ 1606 h 3049606"/>
                <a:gd name="connsiteX114" fmla="*/ 9372600 w 9515475"/>
                <a:gd name="connsiteY114" fmla="*/ 125431 h 3049606"/>
                <a:gd name="connsiteX115" fmla="*/ 9515475 w 9515475"/>
                <a:gd name="connsiteY115" fmla="*/ 77806 h 3049606"/>
                <a:gd name="connsiteX0" fmla="*/ 0 w 9431843"/>
                <a:gd name="connsiteY0" fmla="*/ 2973406 h 3049606"/>
                <a:gd name="connsiteX1" fmla="*/ 171450 w 9431843"/>
                <a:gd name="connsiteY1" fmla="*/ 2954356 h 3049606"/>
                <a:gd name="connsiteX2" fmla="*/ 400050 w 9431843"/>
                <a:gd name="connsiteY2" fmla="*/ 2944831 h 3049606"/>
                <a:gd name="connsiteX3" fmla="*/ 695325 w 9431843"/>
                <a:gd name="connsiteY3" fmla="*/ 2954356 h 3049606"/>
                <a:gd name="connsiteX4" fmla="*/ 800100 w 9431843"/>
                <a:gd name="connsiteY4" fmla="*/ 2973406 h 3049606"/>
                <a:gd name="connsiteX5" fmla="*/ 933450 w 9431843"/>
                <a:gd name="connsiteY5" fmla="*/ 2982931 h 3049606"/>
                <a:gd name="connsiteX6" fmla="*/ 1028700 w 9431843"/>
                <a:gd name="connsiteY6" fmla="*/ 3001981 h 3049606"/>
                <a:gd name="connsiteX7" fmla="*/ 1066800 w 9431843"/>
                <a:gd name="connsiteY7" fmla="*/ 3011506 h 3049606"/>
                <a:gd name="connsiteX8" fmla="*/ 1190625 w 9431843"/>
                <a:gd name="connsiteY8" fmla="*/ 3021031 h 3049606"/>
                <a:gd name="connsiteX9" fmla="*/ 1333500 w 9431843"/>
                <a:gd name="connsiteY9" fmla="*/ 3040081 h 3049606"/>
                <a:gd name="connsiteX10" fmla="*/ 1409700 w 9431843"/>
                <a:gd name="connsiteY10" fmla="*/ 3049606 h 3049606"/>
                <a:gd name="connsiteX11" fmla="*/ 2019300 w 9431843"/>
                <a:gd name="connsiteY11" fmla="*/ 3040081 h 3049606"/>
                <a:gd name="connsiteX12" fmla="*/ 2076450 w 9431843"/>
                <a:gd name="connsiteY12" fmla="*/ 3021031 h 3049606"/>
                <a:gd name="connsiteX13" fmla="*/ 2124075 w 9431843"/>
                <a:gd name="connsiteY13" fmla="*/ 3011506 h 3049606"/>
                <a:gd name="connsiteX14" fmla="*/ 2200275 w 9431843"/>
                <a:gd name="connsiteY14" fmla="*/ 3001981 h 3049606"/>
                <a:gd name="connsiteX15" fmla="*/ 2276475 w 9431843"/>
                <a:gd name="connsiteY15" fmla="*/ 2982931 h 3049606"/>
                <a:gd name="connsiteX16" fmla="*/ 2333625 w 9431843"/>
                <a:gd name="connsiteY16" fmla="*/ 2973406 h 3049606"/>
                <a:gd name="connsiteX17" fmla="*/ 2457450 w 9431843"/>
                <a:gd name="connsiteY17" fmla="*/ 2925781 h 3049606"/>
                <a:gd name="connsiteX18" fmla="*/ 2571750 w 9431843"/>
                <a:gd name="connsiteY18" fmla="*/ 2887681 h 3049606"/>
                <a:gd name="connsiteX19" fmla="*/ 2647950 w 9431843"/>
                <a:gd name="connsiteY19" fmla="*/ 2868631 h 3049606"/>
                <a:gd name="connsiteX20" fmla="*/ 2705100 w 9431843"/>
                <a:gd name="connsiteY20" fmla="*/ 2859106 h 3049606"/>
                <a:gd name="connsiteX21" fmla="*/ 2819400 w 9431843"/>
                <a:gd name="connsiteY21" fmla="*/ 2830531 h 3049606"/>
                <a:gd name="connsiteX22" fmla="*/ 2867025 w 9431843"/>
                <a:gd name="connsiteY22" fmla="*/ 2811481 h 3049606"/>
                <a:gd name="connsiteX23" fmla="*/ 2905125 w 9431843"/>
                <a:gd name="connsiteY23" fmla="*/ 2801956 h 3049606"/>
                <a:gd name="connsiteX24" fmla="*/ 2943225 w 9431843"/>
                <a:gd name="connsiteY24" fmla="*/ 2782906 h 3049606"/>
                <a:gd name="connsiteX25" fmla="*/ 2981325 w 9431843"/>
                <a:gd name="connsiteY25" fmla="*/ 2773381 h 3049606"/>
                <a:gd name="connsiteX26" fmla="*/ 3009900 w 9431843"/>
                <a:gd name="connsiteY26" fmla="*/ 2763856 h 3049606"/>
                <a:gd name="connsiteX27" fmla="*/ 3048000 w 9431843"/>
                <a:gd name="connsiteY27" fmla="*/ 2754331 h 3049606"/>
                <a:gd name="connsiteX28" fmla="*/ 3248025 w 9431843"/>
                <a:gd name="connsiteY28" fmla="*/ 2687656 h 3049606"/>
                <a:gd name="connsiteX29" fmla="*/ 3295650 w 9431843"/>
                <a:gd name="connsiteY29" fmla="*/ 2659081 h 3049606"/>
                <a:gd name="connsiteX30" fmla="*/ 3362325 w 9431843"/>
                <a:gd name="connsiteY30" fmla="*/ 2630506 h 3049606"/>
                <a:gd name="connsiteX31" fmla="*/ 3429000 w 9431843"/>
                <a:gd name="connsiteY31" fmla="*/ 2592406 h 3049606"/>
                <a:gd name="connsiteX32" fmla="*/ 3457575 w 9431843"/>
                <a:gd name="connsiteY32" fmla="*/ 2582881 h 3049606"/>
                <a:gd name="connsiteX33" fmla="*/ 3495675 w 9431843"/>
                <a:gd name="connsiteY33" fmla="*/ 2563831 h 3049606"/>
                <a:gd name="connsiteX34" fmla="*/ 3524250 w 9431843"/>
                <a:gd name="connsiteY34" fmla="*/ 2554306 h 3049606"/>
                <a:gd name="connsiteX35" fmla="*/ 3600450 w 9431843"/>
                <a:gd name="connsiteY35" fmla="*/ 2525731 h 3049606"/>
                <a:gd name="connsiteX36" fmla="*/ 3714750 w 9431843"/>
                <a:gd name="connsiteY36" fmla="*/ 2487631 h 3049606"/>
                <a:gd name="connsiteX37" fmla="*/ 3857625 w 9431843"/>
                <a:gd name="connsiteY37" fmla="*/ 2420956 h 3049606"/>
                <a:gd name="connsiteX38" fmla="*/ 3924300 w 9431843"/>
                <a:gd name="connsiteY38" fmla="*/ 2392381 h 3049606"/>
                <a:gd name="connsiteX39" fmla="*/ 3971925 w 9431843"/>
                <a:gd name="connsiteY39" fmla="*/ 2363806 h 3049606"/>
                <a:gd name="connsiteX40" fmla="*/ 4048125 w 9431843"/>
                <a:gd name="connsiteY40" fmla="*/ 2344756 h 3049606"/>
                <a:gd name="connsiteX41" fmla="*/ 4238625 w 9431843"/>
                <a:gd name="connsiteY41" fmla="*/ 2278081 h 3049606"/>
                <a:gd name="connsiteX42" fmla="*/ 4305300 w 9431843"/>
                <a:gd name="connsiteY42" fmla="*/ 2239981 h 3049606"/>
                <a:gd name="connsiteX43" fmla="*/ 4371975 w 9431843"/>
                <a:gd name="connsiteY43" fmla="*/ 2192356 h 3049606"/>
                <a:gd name="connsiteX44" fmla="*/ 4419600 w 9431843"/>
                <a:gd name="connsiteY44" fmla="*/ 2173306 h 3049606"/>
                <a:gd name="connsiteX45" fmla="*/ 4486275 w 9431843"/>
                <a:gd name="connsiteY45" fmla="*/ 2135206 h 3049606"/>
                <a:gd name="connsiteX46" fmla="*/ 4533900 w 9431843"/>
                <a:gd name="connsiteY46" fmla="*/ 2116156 h 3049606"/>
                <a:gd name="connsiteX47" fmla="*/ 4619625 w 9431843"/>
                <a:gd name="connsiteY47" fmla="*/ 2078056 h 3049606"/>
                <a:gd name="connsiteX48" fmla="*/ 4648200 w 9431843"/>
                <a:gd name="connsiteY48" fmla="*/ 2059006 h 3049606"/>
                <a:gd name="connsiteX49" fmla="*/ 4686300 w 9431843"/>
                <a:gd name="connsiteY49" fmla="*/ 2039956 h 3049606"/>
                <a:gd name="connsiteX50" fmla="*/ 4724400 w 9431843"/>
                <a:gd name="connsiteY50" fmla="*/ 2001856 h 3049606"/>
                <a:gd name="connsiteX51" fmla="*/ 4857750 w 9431843"/>
                <a:gd name="connsiteY51" fmla="*/ 1906606 h 3049606"/>
                <a:gd name="connsiteX52" fmla="*/ 4914900 w 9431843"/>
                <a:gd name="connsiteY52" fmla="*/ 1868506 h 3049606"/>
                <a:gd name="connsiteX53" fmla="*/ 5038725 w 9431843"/>
                <a:gd name="connsiteY53" fmla="*/ 1801831 h 3049606"/>
                <a:gd name="connsiteX54" fmla="*/ 5076825 w 9431843"/>
                <a:gd name="connsiteY54" fmla="*/ 1792306 h 3049606"/>
                <a:gd name="connsiteX55" fmla="*/ 5114925 w 9431843"/>
                <a:gd name="connsiteY55" fmla="*/ 1763731 h 3049606"/>
                <a:gd name="connsiteX56" fmla="*/ 5162550 w 9431843"/>
                <a:gd name="connsiteY56" fmla="*/ 1754206 h 3049606"/>
                <a:gd name="connsiteX57" fmla="*/ 5276850 w 9431843"/>
                <a:gd name="connsiteY57" fmla="*/ 1716106 h 3049606"/>
                <a:gd name="connsiteX58" fmla="*/ 5334000 w 9431843"/>
                <a:gd name="connsiteY58" fmla="*/ 1697056 h 3049606"/>
                <a:gd name="connsiteX59" fmla="*/ 5467350 w 9431843"/>
                <a:gd name="connsiteY59" fmla="*/ 1658956 h 3049606"/>
                <a:gd name="connsiteX60" fmla="*/ 5505450 w 9431843"/>
                <a:gd name="connsiteY60" fmla="*/ 1639906 h 3049606"/>
                <a:gd name="connsiteX61" fmla="*/ 5562600 w 9431843"/>
                <a:gd name="connsiteY61" fmla="*/ 1620856 h 3049606"/>
                <a:gd name="connsiteX62" fmla="*/ 5695950 w 9431843"/>
                <a:gd name="connsiteY62" fmla="*/ 1601806 h 3049606"/>
                <a:gd name="connsiteX63" fmla="*/ 5829300 w 9431843"/>
                <a:gd name="connsiteY63" fmla="*/ 1573231 h 3049606"/>
                <a:gd name="connsiteX64" fmla="*/ 5876925 w 9431843"/>
                <a:gd name="connsiteY64" fmla="*/ 1554181 h 3049606"/>
                <a:gd name="connsiteX65" fmla="*/ 5915025 w 9431843"/>
                <a:gd name="connsiteY65" fmla="*/ 1544656 h 3049606"/>
                <a:gd name="connsiteX66" fmla="*/ 5953125 w 9431843"/>
                <a:gd name="connsiteY66" fmla="*/ 1525606 h 3049606"/>
                <a:gd name="connsiteX67" fmla="*/ 6000750 w 9431843"/>
                <a:gd name="connsiteY67" fmla="*/ 1506556 h 3049606"/>
                <a:gd name="connsiteX68" fmla="*/ 6038850 w 9431843"/>
                <a:gd name="connsiteY68" fmla="*/ 1477981 h 3049606"/>
                <a:gd name="connsiteX69" fmla="*/ 6172200 w 9431843"/>
                <a:gd name="connsiteY69" fmla="*/ 1401781 h 3049606"/>
                <a:gd name="connsiteX70" fmla="*/ 6248400 w 9431843"/>
                <a:gd name="connsiteY70" fmla="*/ 1363681 h 3049606"/>
                <a:gd name="connsiteX71" fmla="*/ 6334125 w 9431843"/>
                <a:gd name="connsiteY71" fmla="*/ 1325581 h 3049606"/>
                <a:gd name="connsiteX72" fmla="*/ 6400800 w 9431843"/>
                <a:gd name="connsiteY72" fmla="*/ 1287481 h 3049606"/>
                <a:gd name="connsiteX73" fmla="*/ 6600825 w 9431843"/>
                <a:gd name="connsiteY73" fmla="*/ 1192231 h 3049606"/>
                <a:gd name="connsiteX74" fmla="*/ 6734175 w 9431843"/>
                <a:gd name="connsiteY74" fmla="*/ 1125556 h 3049606"/>
                <a:gd name="connsiteX75" fmla="*/ 6838950 w 9431843"/>
                <a:gd name="connsiteY75" fmla="*/ 1077931 h 3049606"/>
                <a:gd name="connsiteX76" fmla="*/ 6943725 w 9431843"/>
                <a:gd name="connsiteY76" fmla="*/ 1020781 h 3049606"/>
                <a:gd name="connsiteX77" fmla="*/ 7010400 w 9431843"/>
                <a:gd name="connsiteY77" fmla="*/ 1001731 h 3049606"/>
                <a:gd name="connsiteX78" fmla="*/ 7086600 w 9431843"/>
                <a:gd name="connsiteY78" fmla="*/ 954106 h 3049606"/>
                <a:gd name="connsiteX79" fmla="*/ 7134225 w 9431843"/>
                <a:gd name="connsiteY79" fmla="*/ 944581 h 3049606"/>
                <a:gd name="connsiteX80" fmla="*/ 7267575 w 9431843"/>
                <a:gd name="connsiteY80" fmla="*/ 887431 h 3049606"/>
                <a:gd name="connsiteX81" fmla="*/ 7324725 w 9431843"/>
                <a:gd name="connsiteY81" fmla="*/ 858856 h 3049606"/>
                <a:gd name="connsiteX82" fmla="*/ 7362825 w 9431843"/>
                <a:gd name="connsiteY82" fmla="*/ 839806 h 3049606"/>
                <a:gd name="connsiteX83" fmla="*/ 7439025 w 9431843"/>
                <a:gd name="connsiteY83" fmla="*/ 820756 h 3049606"/>
                <a:gd name="connsiteX84" fmla="*/ 7477125 w 9431843"/>
                <a:gd name="connsiteY84" fmla="*/ 801706 h 3049606"/>
                <a:gd name="connsiteX85" fmla="*/ 7505700 w 9431843"/>
                <a:gd name="connsiteY85" fmla="*/ 792181 h 3049606"/>
                <a:gd name="connsiteX86" fmla="*/ 7553325 w 9431843"/>
                <a:gd name="connsiteY86" fmla="*/ 763606 h 3049606"/>
                <a:gd name="connsiteX87" fmla="*/ 7610475 w 9431843"/>
                <a:gd name="connsiteY87" fmla="*/ 735031 h 3049606"/>
                <a:gd name="connsiteX88" fmla="*/ 7658100 w 9431843"/>
                <a:gd name="connsiteY88" fmla="*/ 706456 h 3049606"/>
                <a:gd name="connsiteX89" fmla="*/ 7686675 w 9431843"/>
                <a:gd name="connsiteY89" fmla="*/ 687406 h 3049606"/>
                <a:gd name="connsiteX90" fmla="*/ 7734300 w 9431843"/>
                <a:gd name="connsiteY90" fmla="*/ 677881 h 3049606"/>
                <a:gd name="connsiteX91" fmla="*/ 7829550 w 9431843"/>
                <a:gd name="connsiteY91" fmla="*/ 630256 h 3049606"/>
                <a:gd name="connsiteX92" fmla="*/ 7896225 w 9431843"/>
                <a:gd name="connsiteY92" fmla="*/ 611206 h 3049606"/>
                <a:gd name="connsiteX93" fmla="*/ 7934325 w 9431843"/>
                <a:gd name="connsiteY93" fmla="*/ 592156 h 3049606"/>
                <a:gd name="connsiteX94" fmla="*/ 8039100 w 9431843"/>
                <a:gd name="connsiteY94" fmla="*/ 563581 h 3049606"/>
                <a:gd name="connsiteX95" fmla="*/ 8162925 w 9431843"/>
                <a:gd name="connsiteY95" fmla="*/ 506431 h 3049606"/>
                <a:gd name="connsiteX96" fmla="*/ 8248650 w 9431843"/>
                <a:gd name="connsiteY96" fmla="*/ 477856 h 3049606"/>
                <a:gd name="connsiteX97" fmla="*/ 8296275 w 9431843"/>
                <a:gd name="connsiteY97" fmla="*/ 458806 h 3049606"/>
                <a:gd name="connsiteX98" fmla="*/ 8362950 w 9431843"/>
                <a:gd name="connsiteY98" fmla="*/ 449281 h 3049606"/>
                <a:gd name="connsiteX99" fmla="*/ 8429625 w 9431843"/>
                <a:gd name="connsiteY99" fmla="*/ 420706 h 3049606"/>
                <a:gd name="connsiteX100" fmla="*/ 8543925 w 9431843"/>
                <a:gd name="connsiteY100" fmla="*/ 373081 h 3049606"/>
                <a:gd name="connsiteX101" fmla="*/ 8610600 w 9431843"/>
                <a:gd name="connsiteY101" fmla="*/ 354031 h 3049606"/>
                <a:gd name="connsiteX102" fmla="*/ 8686800 w 9431843"/>
                <a:gd name="connsiteY102" fmla="*/ 325456 h 3049606"/>
                <a:gd name="connsiteX103" fmla="*/ 8743950 w 9431843"/>
                <a:gd name="connsiteY103" fmla="*/ 315931 h 3049606"/>
                <a:gd name="connsiteX104" fmla="*/ 8782050 w 9431843"/>
                <a:gd name="connsiteY104" fmla="*/ 296881 h 3049606"/>
                <a:gd name="connsiteX105" fmla="*/ 8839200 w 9431843"/>
                <a:gd name="connsiteY105" fmla="*/ 277831 h 3049606"/>
                <a:gd name="connsiteX106" fmla="*/ 8867775 w 9431843"/>
                <a:gd name="connsiteY106" fmla="*/ 268306 h 3049606"/>
                <a:gd name="connsiteX107" fmla="*/ 8915400 w 9431843"/>
                <a:gd name="connsiteY107" fmla="*/ 249256 h 3049606"/>
                <a:gd name="connsiteX108" fmla="*/ 9048750 w 9431843"/>
                <a:gd name="connsiteY108" fmla="*/ 220681 h 3049606"/>
                <a:gd name="connsiteX109" fmla="*/ 9134475 w 9431843"/>
                <a:gd name="connsiteY109" fmla="*/ 182581 h 3049606"/>
                <a:gd name="connsiteX110" fmla="*/ 9172575 w 9431843"/>
                <a:gd name="connsiteY110" fmla="*/ 173056 h 3049606"/>
                <a:gd name="connsiteX111" fmla="*/ 9201150 w 9431843"/>
                <a:gd name="connsiteY111" fmla="*/ 163531 h 3049606"/>
                <a:gd name="connsiteX112" fmla="*/ 9239250 w 9431843"/>
                <a:gd name="connsiteY112" fmla="*/ 154006 h 3049606"/>
                <a:gd name="connsiteX113" fmla="*/ 9410700 w 9431843"/>
                <a:gd name="connsiteY113" fmla="*/ 1606 h 3049606"/>
                <a:gd name="connsiteX114" fmla="*/ 9372600 w 9431843"/>
                <a:gd name="connsiteY114" fmla="*/ 125431 h 3049606"/>
                <a:gd name="connsiteX0" fmla="*/ 0 w 9410700"/>
                <a:gd name="connsiteY0" fmla="*/ 2971800 h 3048000"/>
                <a:gd name="connsiteX1" fmla="*/ 171450 w 9410700"/>
                <a:gd name="connsiteY1" fmla="*/ 2952750 h 3048000"/>
                <a:gd name="connsiteX2" fmla="*/ 400050 w 9410700"/>
                <a:gd name="connsiteY2" fmla="*/ 2943225 h 3048000"/>
                <a:gd name="connsiteX3" fmla="*/ 695325 w 9410700"/>
                <a:gd name="connsiteY3" fmla="*/ 2952750 h 3048000"/>
                <a:gd name="connsiteX4" fmla="*/ 800100 w 9410700"/>
                <a:gd name="connsiteY4" fmla="*/ 2971800 h 3048000"/>
                <a:gd name="connsiteX5" fmla="*/ 933450 w 9410700"/>
                <a:gd name="connsiteY5" fmla="*/ 2981325 h 3048000"/>
                <a:gd name="connsiteX6" fmla="*/ 1028700 w 9410700"/>
                <a:gd name="connsiteY6" fmla="*/ 3000375 h 3048000"/>
                <a:gd name="connsiteX7" fmla="*/ 1066800 w 9410700"/>
                <a:gd name="connsiteY7" fmla="*/ 3009900 h 3048000"/>
                <a:gd name="connsiteX8" fmla="*/ 1190625 w 9410700"/>
                <a:gd name="connsiteY8" fmla="*/ 3019425 h 3048000"/>
                <a:gd name="connsiteX9" fmla="*/ 1333500 w 9410700"/>
                <a:gd name="connsiteY9" fmla="*/ 3038475 h 3048000"/>
                <a:gd name="connsiteX10" fmla="*/ 1409700 w 9410700"/>
                <a:gd name="connsiteY10" fmla="*/ 3048000 h 3048000"/>
                <a:gd name="connsiteX11" fmla="*/ 2019300 w 9410700"/>
                <a:gd name="connsiteY11" fmla="*/ 3038475 h 3048000"/>
                <a:gd name="connsiteX12" fmla="*/ 2076450 w 9410700"/>
                <a:gd name="connsiteY12" fmla="*/ 3019425 h 3048000"/>
                <a:gd name="connsiteX13" fmla="*/ 2124075 w 9410700"/>
                <a:gd name="connsiteY13" fmla="*/ 3009900 h 3048000"/>
                <a:gd name="connsiteX14" fmla="*/ 2200275 w 9410700"/>
                <a:gd name="connsiteY14" fmla="*/ 3000375 h 3048000"/>
                <a:gd name="connsiteX15" fmla="*/ 2276475 w 9410700"/>
                <a:gd name="connsiteY15" fmla="*/ 2981325 h 3048000"/>
                <a:gd name="connsiteX16" fmla="*/ 2333625 w 9410700"/>
                <a:gd name="connsiteY16" fmla="*/ 2971800 h 3048000"/>
                <a:gd name="connsiteX17" fmla="*/ 2457450 w 9410700"/>
                <a:gd name="connsiteY17" fmla="*/ 2924175 h 3048000"/>
                <a:gd name="connsiteX18" fmla="*/ 2571750 w 9410700"/>
                <a:gd name="connsiteY18" fmla="*/ 2886075 h 3048000"/>
                <a:gd name="connsiteX19" fmla="*/ 2647950 w 9410700"/>
                <a:gd name="connsiteY19" fmla="*/ 2867025 h 3048000"/>
                <a:gd name="connsiteX20" fmla="*/ 2705100 w 9410700"/>
                <a:gd name="connsiteY20" fmla="*/ 2857500 h 3048000"/>
                <a:gd name="connsiteX21" fmla="*/ 2819400 w 9410700"/>
                <a:gd name="connsiteY21" fmla="*/ 2828925 h 3048000"/>
                <a:gd name="connsiteX22" fmla="*/ 2867025 w 9410700"/>
                <a:gd name="connsiteY22" fmla="*/ 2809875 h 3048000"/>
                <a:gd name="connsiteX23" fmla="*/ 2905125 w 9410700"/>
                <a:gd name="connsiteY23" fmla="*/ 2800350 h 3048000"/>
                <a:gd name="connsiteX24" fmla="*/ 2943225 w 9410700"/>
                <a:gd name="connsiteY24" fmla="*/ 2781300 h 3048000"/>
                <a:gd name="connsiteX25" fmla="*/ 2981325 w 9410700"/>
                <a:gd name="connsiteY25" fmla="*/ 2771775 h 3048000"/>
                <a:gd name="connsiteX26" fmla="*/ 3009900 w 9410700"/>
                <a:gd name="connsiteY26" fmla="*/ 2762250 h 3048000"/>
                <a:gd name="connsiteX27" fmla="*/ 3048000 w 9410700"/>
                <a:gd name="connsiteY27" fmla="*/ 2752725 h 3048000"/>
                <a:gd name="connsiteX28" fmla="*/ 3248025 w 9410700"/>
                <a:gd name="connsiteY28" fmla="*/ 2686050 h 3048000"/>
                <a:gd name="connsiteX29" fmla="*/ 3295650 w 9410700"/>
                <a:gd name="connsiteY29" fmla="*/ 2657475 h 3048000"/>
                <a:gd name="connsiteX30" fmla="*/ 3362325 w 9410700"/>
                <a:gd name="connsiteY30" fmla="*/ 2628900 h 3048000"/>
                <a:gd name="connsiteX31" fmla="*/ 3429000 w 9410700"/>
                <a:gd name="connsiteY31" fmla="*/ 2590800 h 3048000"/>
                <a:gd name="connsiteX32" fmla="*/ 3457575 w 9410700"/>
                <a:gd name="connsiteY32" fmla="*/ 2581275 h 3048000"/>
                <a:gd name="connsiteX33" fmla="*/ 3495675 w 9410700"/>
                <a:gd name="connsiteY33" fmla="*/ 2562225 h 3048000"/>
                <a:gd name="connsiteX34" fmla="*/ 3524250 w 9410700"/>
                <a:gd name="connsiteY34" fmla="*/ 2552700 h 3048000"/>
                <a:gd name="connsiteX35" fmla="*/ 3600450 w 9410700"/>
                <a:gd name="connsiteY35" fmla="*/ 2524125 h 3048000"/>
                <a:gd name="connsiteX36" fmla="*/ 3714750 w 9410700"/>
                <a:gd name="connsiteY36" fmla="*/ 2486025 h 3048000"/>
                <a:gd name="connsiteX37" fmla="*/ 3857625 w 9410700"/>
                <a:gd name="connsiteY37" fmla="*/ 2419350 h 3048000"/>
                <a:gd name="connsiteX38" fmla="*/ 3924300 w 9410700"/>
                <a:gd name="connsiteY38" fmla="*/ 2390775 h 3048000"/>
                <a:gd name="connsiteX39" fmla="*/ 3971925 w 9410700"/>
                <a:gd name="connsiteY39" fmla="*/ 2362200 h 3048000"/>
                <a:gd name="connsiteX40" fmla="*/ 4048125 w 9410700"/>
                <a:gd name="connsiteY40" fmla="*/ 2343150 h 3048000"/>
                <a:gd name="connsiteX41" fmla="*/ 4238625 w 9410700"/>
                <a:gd name="connsiteY41" fmla="*/ 2276475 h 3048000"/>
                <a:gd name="connsiteX42" fmla="*/ 4305300 w 9410700"/>
                <a:gd name="connsiteY42" fmla="*/ 2238375 h 3048000"/>
                <a:gd name="connsiteX43" fmla="*/ 4371975 w 9410700"/>
                <a:gd name="connsiteY43" fmla="*/ 2190750 h 3048000"/>
                <a:gd name="connsiteX44" fmla="*/ 4419600 w 9410700"/>
                <a:gd name="connsiteY44" fmla="*/ 2171700 h 3048000"/>
                <a:gd name="connsiteX45" fmla="*/ 4486275 w 9410700"/>
                <a:gd name="connsiteY45" fmla="*/ 2133600 h 3048000"/>
                <a:gd name="connsiteX46" fmla="*/ 4533900 w 9410700"/>
                <a:gd name="connsiteY46" fmla="*/ 2114550 h 3048000"/>
                <a:gd name="connsiteX47" fmla="*/ 4619625 w 9410700"/>
                <a:gd name="connsiteY47" fmla="*/ 2076450 h 3048000"/>
                <a:gd name="connsiteX48" fmla="*/ 4648200 w 9410700"/>
                <a:gd name="connsiteY48" fmla="*/ 2057400 h 3048000"/>
                <a:gd name="connsiteX49" fmla="*/ 4686300 w 9410700"/>
                <a:gd name="connsiteY49" fmla="*/ 2038350 h 3048000"/>
                <a:gd name="connsiteX50" fmla="*/ 4724400 w 9410700"/>
                <a:gd name="connsiteY50" fmla="*/ 2000250 h 3048000"/>
                <a:gd name="connsiteX51" fmla="*/ 4857750 w 9410700"/>
                <a:gd name="connsiteY51" fmla="*/ 1905000 h 3048000"/>
                <a:gd name="connsiteX52" fmla="*/ 4914900 w 9410700"/>
                <a:gd name="connsiteY52" fmla="*/ 1866900 h 3048000"/>
                <a:gd name="connsiteX53" fmla="*/ 5038725 w 9410700"/>
                <a:gd name="connsiteY53" fmla="*/ 1800225 h 3048000"/>
                <a:gd name="connsiteX54" fmla="*/ 5076825 w 9410700"/>
                <a:gd name="connsiteY54" fmla="*/ 1790700 h 3048000"/>
                <a:gd name="connsiteX55" fmla="*/ 5114925 w 9410700"/>
                <a:gd name="connsiteY55" fmla="*/ 1762125 h 3048000"/>
                <a:gd name="connsiteX56" fmla="*/ 5162550 w 9410700"/>
                <a:gd name="connsiteY56" fmla="*/ 1752600 h 3048000"/>
                <a:gd name="connsiteX57" fmla="*/ 5276850 w 9410700"/>
                <a:gd name="connsiteY57" fmla="*/ 1714500 h 3048000"/>
                <a:gd name="connsiteX58" fmla="*/ 5334000 w 9410700"/>
                <a:gd name="connsiteY58" fmla="*/ 1695450 h 3048000"/>
                <a:gd name="connsiteX59" fmla="*/ 5467350 w 9410700"/>
                <a:gd name="connsiteY59" fmla="*/ 1657350 h 3048000"/>
                <a:gd name="connsiteX60" fmla="*/ 5505450 w 9410700"/>
                <a:gd name="connsiteY60" fmla="*/ 1638300 h 3048000"/>
                <a:gd name="connsiteX61" fmla="*/ 5562600 w 9410700"/>
                <a:gd name="connsiteY61" fmla="*/ 1619250 h 3048000"/>
                <a:gd name="connsiteX62" fmla="*/ 5695950 w 9410700"/>
                <a:gd name="connsiteY62" fmla="*/ 1600200 h 3048000"/>
                <a:gd name="connsiteX63" fmla="*/ 5829300 w 9410700"/>
                <a:gd name="connsiteY63" fmla="*/ 1571625 h 3048000"/>
                <a:gd name="connsiteX64" fmla="*/ 5876925 w 9410700"/>
                <a:gd name="connsiteY64" fmla="*/ 1552575 h 3048000"/>
                <a:gd name="connsiteX65" fmla="*/ 5915025 w 9410700"/>
                <a:gd name="connsiteY65" fmla="*/ 1543050 h 3048000"/>
                <a:gd name="connsiteX66" fmla="*/ 5953125 w 9410700"/>
                <a:gd name="connsiteY66" fmla="*/ 1524000 h 3048000"/>
                <a:gd name="connsiteX67" fmla="*/ 6000750 w 9410700"/>
                <a:gd name="connsiteY67" fmla="*/ 1504950 h 3048000"/>
                <a:gd name="connsiteX68" fmla="*/ 6038850 w 9410700"/>
                <a:gd name="connsiteY68" fmla="*/ 1476375 h 3048000"/>
                <a:gd name="connsiteX69" fmla="*/ 6172200 w 9410700"/>
                <a:gd name="connsiteY69" fmla="*/ 1400175 h 3048000"/>
                <a:gd name="connsiteX70" fmla="*/ 6248400 w 9410700"/>
                <a:gd name="connsiteY70" fmla="*/ 1362075 h 3048000"/>
                <a:gd name="connsiteX71" fmla="*/ 6334125 w 9410700"/>
                <a:gd name="connsiteY71" fmla="*/ 1323975 h 3048000"/>
                <a:gd name="connsiteX72" fmla="*/ 6400800 w 9410700"/>
                <a:gd name="connsiteY72" fmla="*/ 1285875 h 3048000"/>
                <a:gd name="connsiteX73" fmla="*/ 6600825 w 9410700"/>
                <a:gd name="connsiteY73" fmla="*/ 1190625 h 3048000"/>
                <a:gd name="connsiteX74" fmla="*/ 6734175 w 9410700"/>
                <a:gd name="connsiteY74" fmla="*/ 1123950 h 3048000"/>
                <a:gd name="connsiteX75" fmla="*/ 6838950 w 9410700"/>
                <a:gd name="connsiteY75" fmla="*/ 1076325 h 3048000"/>
                <a:gd name="connsiteX76" fmla="*/ 6943725 w 9410700"/>
                <a:gd name="connsiteY76" fmla="*/ 1019175 h 3048000"/>
                <a:gd name="connsiteX77" fmla="*/ 7010400 w 9410700"/>
                <a:gd name="connsiteY77" fmla="*/ 1000125 h 3048000"/>
                <a:gd name="connsiteX78" fmla="*/ 7086600 w 9410700"/>
                <a:gd name="connsiteY78" fmla="*/ 952500 h 3048000"/>
                <a:gd name="connsiteX79" fmla="*/ 7134225 w 9410700"/>
                <a:gd name="connsiteY79" fmla="*/ 942975 h 3048000"/>
                <a:gd name="connsiteX80" fmla="*/ 7267575 w 9410700"/>
                <a:gd name="connsiteY80" fmla="*/ 885825 h 3048000"/>
                <a:gd name="connsiteX81" fmla="*/ 7324725 w 9410700"/>
                <a:gd name="connsiteY81" fmla="*/ 857250 h 3048000"/>
                <a:gd name="connsiteX82" fmla="*/ 7362825 w 9410700"/>
                <a:gd name="connsiteY82" fmla="*/ 838200 h 3048000"/>
                <a:gd name="connsiteX83" fmla="*/ 7439025 w 9410700"/>
                <a:gd name="connsiteY83" fmla="*/ 819150 h 3048000"/>
                <a:gd name="connsiteX84" fmla="*/ 7477125 w 9410700"/>
                <a:gd name="connsiteY84" fmla="*/ 800100 h 3048000"/>
                <a:gd name="connsiteX85" fmla="*/ 7505700 w 9410700"/>
                <a:gd name="connsiteY85" fmla="*/ 790575 h 3048000"/>
                <a:gd name="connsiteX86" fmla="*/ 7553325 w 9410700"/>
                <a:gd name="connsiteY86" fmla="*/ 762000 h 3048000"/>
                <a:gd name="connsiteX87" fmla="*/ 7610475 w 9410700"/>
                <a:gd name="connsiteY87" fmla="*/ 733425 h 3048000"/>
                <a:gd name="connsiteX88" fmla="*/ 7658100 w 9410700"/>
                <a:gd name="connsiteY88" fmla="*/ 704850 h 3048000"/>
                <a:gd name="connsiteX89" fmla="*/ 7686675 w 9410700"/>
                <a:gd name="connsiteY89" fmla="*/ 685800 h 3048000"/>
                <a:gd name="connsiteX90" fmla="*/ 7734300 w 9410700"/>
                <a:gd name="connsiteY90" fmla="*/ 676275 h 3048000"/>
                <a:gd name="connsiteX91" fmla="*/ 7829550 w 9410700"/>
                <a:gd name="connsiteY91" fmla="*/ 628650 h 3048000"/>
                <a:gd name="connsiteX92" fmla="*/ 7896225 w 9410700"/>
                <a:gd name="connsiteY92" fmla="*/ 609600 h 3048000"/>
                <a:gd name="connsiteX93" fmla="*/ 7934325 w 9410700"/>
                <a:gd name="connsiteY93" fmla="*/ 590550 h 3048000"/>
                <a:gd name="connsiteX94" fmla="*/ 8039100 w 9410700"/>
                <a:gd name="connsiteY94" fmla="*/ 561975 h 3048000"/>
                <a:gd name="connsiteX95" fmla="*/ 8162925 w 9410700"/>
                <a:gd name="connsiteY95" fmla="*/ 504825 h 3048000"/>
                <a:gd name="connsiteX96" fmla="*/ 8248650 w 9410700"/>
                <a:gd name="connsiteY96" fmla="*/ 476250 h 3048000"/>
                <a:gd name="connsiteX97" fmla="*/ 8296275 w 9410700"/>
                <a:gd name="connsiteY97" fmla="*/ 457200 h 3048000"/>
                <a:gd name="connsiteX98" fmla="*/ 8362950 w 9410700"/>
                <a:gd name="connsiteY98" fmla="*/ 447675 h 3048000"/>
                <a:gd name="connsiteX99" fmla="*/ 8429625 w 9410700"/>
                <a:gd name="connsiteY99" fmla="*/ 419100 h 3048000"/>
                <a:gd name="connsiteX100" fmla="*/ 8543925 w 9410700"/>
                <a:gd name="connsiteY100" fmla="*/ 371475 h 3048000"/>
                <a:gd name="connsiteX101" fmla="*/ 8610600 w 9410700"/>
                <a:gd name="connsiteY101" fmla="*/ 352425 h 3048000"/>
                <a:gd name="connsiteX102" fmla="*/ 8686800 w 9410700"/>
                <a:gd name="connsiteY102" fmla="*/ 323850 h 3048000"/>
                <a:gd name="connsiteX103" fmla="*/ 8743950 w 9410700"/>
                <a:gd name="connsiteY103" fmla="*/ 314325 h 3048000"/>
                <a:gd name="connsiteX104" fmla="*/ 8782050 w 9410700"/>
                <a:gd name="connsiteY104" fmla="*/ 295275 h 3048000"/>
                <a:gd name="connsiteX105" fmla="*/ 8839200 w 9410700"/>
                <a:gd name="connsiteY105" fmla="*/ 276225 h 3048000"/>
                <a:gd name="connsiteX106" fmla="*/ 8867775 w 9410700"/>
                <a:gd name="connsiteY106" fmla="*/ 266700 h 3048000"/>
                <a:gd name="connsiteX107" fmla="*/ 8915400 w 9410700"/>
                <a:gd name="connsiteY107" fmla="*/ 247650 h 3048000"/>
                <a:gd name="connsiteX108" fmla="*/ 9048750 w 9410700"/>
                <a:gd name="connsiteY108" fmla="*/ 219075 h 3048000"/>
                <a:gd name="connsiteX109" fmla="*/ 9134475 w 9410700"/>
                <a:gd name="connsiteY109" fmla="*/ 180975 h 3048000"/>
                <a:gd name="connsiteX110" fmla="*/ 9172575 w 9410700"/>
                <a:gd name="connsiteY110" fmla="*/ 171450 h 3048000"/>
                <a:gd name="connsiteX111" fmla="*/ 9201150 w 9410700"/>
                <a:gd name="connsiteY111" fmla="*/ 161925 h 3048000"/>
                <a:gd name="connsiteX112" fmla="*/ 9239250 w 9410700"/>
                <a:gd name="connsiteY112" fmla="*/ 152400 h 3048000"/>
                <a:gd name="connsiteX113" fmla="*/ 9410700 w 9410700"/>
                <a:gd name="connsiteY113" fmla="*/ 0 h 3048000"/>
                <a:gd name="connsiteX0" fmla="*/ 0 w 10125075"/>
                <a:gd name="connsiteY0" fmla="*/ 3333750 h 3409950"/>
                <a:gd name="connsiteX1" fmla="*/ 171450 w 10125075"/>
                <a:gd name="connsiteY1" fmla="*/ 3314700 h 3409950"/>
                <a:gd name="connsiteX2" fmla="*/ 400050 w 10125075"/>
                <a:gd name="connsiteY2" fmla="*/ 3305175 h 3409950"/>
                <a:gd name="connsiteX3" fmla="*/ 695325 w 10125075"/>
                <a:gd name="connsiteY3" fmla="*/ 3314700 h 3409950"/>
                <a:gd name="connsiteX4" fmla="*/ 800100 w 10125075"/>
                <a:gd name="connsiteY4" fmla="*/ 3333750 h 3409950"/>
                <a:gd name="connsiteX5" fmla="*/ 933450 w 10125075"/>
                <a:gd name="connsiteY5" fmla="*/ 3343275 h 3409950"/>
                <a:gd name="connsiteX6" fmla="*/ 1028700 w 10125075"/>
                <a:gd name="connsiteY6" fmla="*/ 3362325 h 3409950"/>
                <a:gd name="connsiteX7" fmla="*/ 1066800 w 10125075"/>
                <a:gd name="connsiteY7" fmla="*/ 3371850 h 3409950"/>
                <a:gd name="connsiteX8" fmla="*/ 1190625 w 10125075"/>
                <a:gd name="connsiteY8" fmla="*/ 3381375 h 3409950"/>
                <a:gd name="connsiteX9" fmla="*/ 1333500 w 10125075"/>
                <a:gd name="connsiteY9" fmla="*/ 3400425 h 3409950"/>
                <a:gd name="connsiteX10" fmla="*/ 1409700 w 10125075"/>
                <a:gd name="connsiteY10" fmla="*/ 3409950 h 3409950"/>
                <a:gd name="connsiteX11" fmla="*/ 2019300 w 10125075"/>
                <a:gd name="connsiteY11" fmla="*/ 3400425 h 3409950"/>
                <a:gd name="connsiteX12" fmla="*/ 2076450 w 10125075"/>
                <a:gd name="connsiteY12" fmla="*/ 3381375 h 3409950"/>
                <a:gd name="connsiteX13" fmla="*/ 2124075 w 10125075"/>
                <a:gd name="connsiteY13" fmla="*/ 3371850 h 3409950"/>
                <a:gd name="connsiteX14" fmla="*/ 2200275 w 10125075"/>
                <a:gd name="connsiteY14" fmla="*/ 3362325 h 3409950"/>
                <a:gd name="connsiteX15" fmla="*/ 2276475 w 10125075"/>
                <a:gd name="connsiteY15" fmla="*/ 3343275 h 3409950"/>
                <a:gd name="connsiteX16" fmla="*/ 2333625 w 10125075"/>
                <a:gd name="connsiteY16" fmla="*/ 3333750 h 3409950"/>
                <a:gd name="connsiteX17" fmla="*/ 2457450 w 10125075"/>
                <a:gd name="connsiteY17" fmla="*/ 3286125 h 3409950"/>
                <a:gd name="connsiteX18" fmla="*/ 2571750 w 10125075"/>
                <a:gd name="connsiteY18" fmla="*/ 3248025 h 3409950"/>
                <a:gd name="connsiteX19" fmla="*/ 2647950 w 10125075"/>
                <a:gd name="connsiteY19" fmla="*/ 3228975 h 3409950"/>
                <a:gd name="connsiteX20" fmla="*/ 2705100 w 10125075"/>
                <a:gd name="connsiteY20" fmla="*/ 3219450 h 3409950"/>
                <a:gd name="connsiteX21" fmla="*/ 2819400 w 10125075"/>
                <a:gd name="connsiteY21" fmla="*/ 3190875 h 3409950"/>
                <a:gd name="connsiteX22" fmla="*/ 2867025 w 10125075"/>
                <a:gd name="connsiteY22" fmla="*/ 3171825 h 3409950"/>
                <a:gd name="connsiteX23" fmla="*/ 2905125 w 10125075"/>
                <a:gd name="connsiteY23" fmla="*/ 3162300 h 3409950"/>
                <a:gd name="connsiteX24" fmla="*/ 2943225 w 10125075"/>
                <a:gd name="connsiteY24" fmla="*/ 3143250 h 3409950"/>
                <a:gd name="connsiteX25" fmla="*/ 2981325 w 10125075"/>
                <a:gd name="connsiteY25" fmla="*/ 3133725 h 3409950"/>
                <a:gd name="connsiteX26" fmla="*/ 3009900 w 10125075"/>
                <a:gd name="connsiteY26" fmla="*/ 3124200 h 3409950"/>
                <a:gd name="connsiteX27" fmla="*/ 3048000 w 10125075"/>
                <a:gd name="connsiteY27" fmla="*/ 3114675 h 3409950"/>
                <a:gd name="connsiteX28" fmla="*/ 3248025 w 10125075"/>
                <a:gd name="connsiteY28" fmla="*/ 3048000 h 3409950"/>
                <a:gd name="connsiteX29" fmla="*/ 3295650 w 10125075"/>
                <a:gd name="connsiteY29" fmla="*/ 3019425 h 3409950"/>
                <a:gd name="connsiteX30" fmla="*/ 3362325 w 10125075"/>
                <a:gd name="connsiteY30" fmla="*/ 2990850 h 3409950"/>
                <a:gd name="connsiteX31" fmla="*/ 3429000 w 10125075"/>
                <a:gd name="connsiteY31" fmla="*/ 2952750 h 3409950"/>
                <a:gd name="connsiteX32" fmla="*/ 3457575 w 10125075"/>
                <a:gd name="connsiteY32" fmla="*/ 2943225 h 3409950"/>
                <a:gd name="connsiteX33" fmla="*/ 3495675 w 10125075"/>
                <a:gd name="connsiteY33" fmla="*/ 2924175 h 3409950"/>
                <a:gd name="connsiteX34" fmla="*/ 3524250 w 10125075"/>
                <a:gd name="connsiteY34" fmla="*/ 2914650 h 3409950"/>
                <a:gd name="connsiteX35" fmla="*/ 3600450 w 10125075"/>
                <a:gd name="connsiteY35" fmla="*/ 2886075 h 3409950"/>
                <a:gd name="connsiteX36" fmla="*/ 3714750 w 10125075"/>
                <a:gd name="connsiteY36" fmla="*/ 2847975 h 3409950"/>
                <a:gd name="connsiteX37" fmla="*/ 3857625 w 10125075"/>
                <a:gd name="connsiteY37" fmla="*/ 2781300 h 3409950"/>
                <a:gd name="connsiteX38" fmla="*/ 3924300 w 10125075"/>
                <a:gd name="connsiteY38" fmla="*/ 2752725 h 3409950"/>
                <a:gd name="connsiteX39" fmla="*/ 3971925 w 10125075"/>
                <a:gd name="connsiteY39" fmla="*/ 2724150 h 3409950"/>
                <a:gd name="connsiteX40" fmla="*/ 4048125 w 10125075"/>
                <a:gd name="connsiteY40" fmla="*/ 2705100 h 3409950"/>
                <a:gd name="connsiteX41" fmla="*/ 4238625 w 10125075"/>
                <a:gd name="connsiteY41" fmla="*/ 2638425 h 3409950"/>
                <a:gd name="connsiteX42" fmla="*/ 4305300 w 10125075"/>
                <a:gd name="connsiteY42" fmla="*/ 2600325 h 3409950"/>
                <a:gd name="connsiteX43" fmla="*/ 4371975 w 10125075"/>
                <a:gd name="connsiteY43" fmla="*/ 2552700 h 3409950"/>
                <a:gd name="connsiteX44" fmla="*/ 4419600 w 10125075"/>
                <a:gd name="connsiteY44" fmla="*/ 2533650 h 3409950"/>
                <a:gd name="connsiteX45" fmla="*/ 4486275 w 10125075"/>
                <a:gd name="connsiteY45" fmla="*/ 2495550 h 3409950"/>
                <a:gd name="connsiteX46" fmla="*/ 4533900 w 10125075"/>
                <a:gd name="connsiteY46" fmla="*/ 2476500 h 3409950"/>
                <a:gd name="connsiteX47" fmla="*/ 4619625 w 10125075"/>
                <a:gd name="connsiteY47" fmla="*/ 2438400 h 3409950"/>
                <a:gd name="connsiteX48" fmla="*/ 4648200 w 10125075"/>
                <a:gd name="connsiteY48" fmla="*/ 2419350 h 3409950"/>
                <a:gd name="connsiteX49" fmla="*/ 4686300 w 10125075"/>
                <a:gd name="connsiteY49" fmla="*/ 2400300 h 3409950"/>
                <a:gd name="connsiteX50" fmla="*/ 4724400 w 10125075"/>
                <a:gd name="connsiteY50" fmla="*/ 2362200 h 3409950"/>
                <a:gd name="connsiteX51" fmla="*/ 4857750 w 10125075"/>
                <a:gd name="connsiteY51" fmla="*/ 2266950 h 3409950"/>
                <a:gd name="connsiteX52" fmla="*/ 4914900 w 10125075"/>
                <a:gd name="connsiteY52" fmla="*/ 2228850 h 3409950"/>
                <a:gd name="connsiteX53" fmla="*/ 5038725 w 10125075"/>
                <a:gd name="connsiteY53" fmla="*/ 2162175 h 3409950"/>
                <a:gd name="connsiteX54" fmla="*/ 5076825 w 10125075"/>
                <a:gd name="connsiteY54" fmla="*/ 2152650 h 3409950"/>
                <a:gd name="connsiteX55" fmla="*/ 5114925 w 10125075"/>
                <a:gd name="connsiteY55" fmla="*/ 2124075 h 3409950"/>
                <a:gd name="connsiteX56" fmla="*/ 5162550 w 10125075"/>
                <a:gd name="connsiteY56" fmla="*/ 2114550 h 3409950"/>
                <a:gd name="connsiteX57" fmla="*/ 5276850 w 10125075"/>
                <a:gd name="connsiteY57" fmla="*/ 2076450 h 3409950"/>
                <a:gd name="connsiteX58" fmla="*/ 5334000 w 10125075"/>
                <a:gd name="connsiteY58" fmla="*/ 2057400 h 3409950"/>
                <a:gd name="connsiteX59" fmla="*/ 5467350 w 10125075"/>
                <a:gd name="connsiteY59" fmla="*/ 2019300 h 3409950"/>
                <a:gd name="connsiteX60" fmla="*/ 5505450 w 10125075"/>
                <a:gd name="connsiteY60" fmla="*/ 2000250 h 3409950"/>
                <a:gd name="connsiteX61" fmla="*/ 5562600 w 10125075"/>
                <a:gd name="connsiteY61" fmla="*/ 1981200 h 3409950"/>
                <a:gd name="connsiteX62" fmla="*/ 5695950 w 10125075"/>
                <a:gd name="connsiteY62" fmla="*/ 1962150 h 3409950"/>
                <a:gd name="connsiteX63" fmla="*/ 5829300 w 10125075"/>
                <a:gd name="connsiteY63" fmla="*/ 1933575 h 3409950"/>
                <a:gd name="connsiteX64" fmla="*/ 5876925 w 10125075"/>
                <a:gd name="connsiteY64" fmla="*/ 1914525 h 3409950"/>
                <a:gd name="connsiteX65" fmla="*/ 5915025 w 10125075"/>
                <a:gd name="connsiteY65" fmla="*/ 1905000 h 3409950"/>
                <a:gd name="connsiteX66" fmla="*/ 5953125 w 10125075"/>
                <a:gd name="connsiteY66" fmla="*/ 1885950 h 3409950"/>
                <a:gd name="connsiteX67" fmla="*/ 6000750 w 10125075"/>
                <a:gd name="connsiteY67" fmla="*/ 1866900 h 3409950"/>
                <a:gd name="connsiteX68" fmla="*/ 6038850 w 10125075"/>
                <a:gd name="connsiteY68" fmla="*/ 1838325 h 3409950"/>
                <a:gd name="connsiteX69" fmla="*/ 6172200 w 10125075"/>
                <a:gd name="connsiteY69" fmla="*/ 1762125 h 3409950"/>
                <a:gd name="connsiteX70" fmla="*/ 6248400 w 10125075"/>
                <a:gd name="connsiteY70" fmla="*/ 1724025 h 3409950"/>
                <a:gd name="connsiteX71" fmla="*/ 6334125 w 10125075"/>
                <a:gd name="connsiteY71" fmla="*/ 1685925 h 3409950"/>
                <a:gd name="connsiteX72" fmla="*/ 6400800 w 10125075"/>
                <a:gd name="connsiteY72" fmla="*/ 1647825 h 3409950"/>
                <a:gd name="connsiteX73" fmla="*/ 6600825 w 10125075"/>
                <a:gd name="connsiteY73" fmla="*/ 1552575 h 3409950"/>
                <a:gd name="connsiteX74" fmla="*/ 6734175 w 10125075"/>
                <a:gd name="connsiteY74" fmla="*/ 1485900 h 3409950"/>
                <a:gd name="connsiteX75" fmla="*/ 6838950 w 10125075"/>
                <a:gd name="connsiteY75" fmla="*/ 1438275 h 3409950"/>
                <a:gd name="connsiteX76" fmla="*/ 6943725 w 10125075"/>
                <a:gd name="connsiteY76" fmla="*/ 1381125 h 3409950"/>
                <a:gd name="connsiteX77" fmla="*/ 7010400 w 10125075"/>
                <a:gd name="connsiteY77" fmla="*/ 1362075 h 3409950"/>
                <a:gd name="connsiteX78" fmla="*/ 7086600 w 10125075"/>
                <a:gd name="connsiteY78" fmla="*/ 1314450 h 3409950"/>
                <a:gd name="connsiteX79" fmla="*/ 7134225 w 10125075"/>
                <a:gd name="connsiteY79" fmla="*/ 1304925 h 3409950"/>
                <a:gd name="connsiteX80" fmla="*/ 7267575 w 10125075"/>
                <a:gd name="connsiteY80" fmla="*/ 1247775 h 3409950"/>
                <a:gd name="connsiteX81" fmla="*/ 7324725 w 10125075"/>
                <a:gd name="connsiteY81" fmla="*/ 1219200 h 3409950"/>
                <a:gd name="connsiteX82" fmla="*/ 7362825 w 10125075"/>
                <a:gd name="connsiteY82" fmla="*/ 1200150 h 3409950"/>
                <a:gd name="connsiteX83" fmla="*/ 7439025 w 10125075"/>
                <a:gd name="connsiteY83" fmla="*/ 1181100 h 3409950"/>
                <a:gd name="connsiteX84" fmla="*/ 7477125 w 10125075"/>
                <a:gd name="connsiteY84" fmla="*/ 1162050 h 3409950"/>
                <a:gd name="connsiteX85" fmla="*/ 7505700 w 10125075"/>
                <a:gd name="connsiteY85" fmla="*/ 1152525 h 3409950"/>
                <a:gd name="connsiteX86" fmla="*/ 7553325 w 10125075"/>
                <a:gd name="connsiteY86" fmla="*/ 1123950 h 3409950"/>
                <a:gd name="connsiteX87" fmla="*/ 7610475 w 10125075"/>
                <a:gd name="connsiteY87" fmla="*/ 1095375 h 3409950"/>
                <a:gd name="connsiteX88" fmla="*/ 7658100 w 10125075"/>
                <a:gd name="connsiteY88" fmla="*/ 1066800 h 3409950"/>
                <a:gd name="connsiteX89" fmla="*/ 7686675 w 10125075"/>
                <a:gd name="connsiteY89" fmla="*/ 1047750 h 3409950"/>
                <a:gd name="connsiteX90" fmla="*/ 7734300 w 10125075"/>
                <a:gd name="connsiteY90" fmla="*/ 1038225 h 3409950"/>
                <a:gd name="connsiteX91" fmla="*/ 7829550 w 10125075"/>
                <a:gd name="connsiteY91" fmla="*/ 990600 h 3409950"/>
                <a:gd name="connsiteX92" fmla="*/ 7896225 w 10125075"/>
                <a:gd name="connsiteY92" fmla="*/ 971550 h 3409950"/>
                <a:gd name="connsiteX93" fmla="*/ 7934325 w 10125075"/>
                <a:gd name="connsiteY93" fmla="*/ 952500 h 3409950"/>
                <a:gd name="connsiteX94" fmla="*/ 8039100 w 10125075"/>
                <a:gd name="connsiteY94" fmla="*/ 923925 h 3409950"/>
                <a:gd name="connsiteX95" fmla="*/ 8162925 w 10125075"/>
                <a:gd name="connsiteY95" fmla="*/ 866775 h 3409950"/>
                <a:gd name="connsiteX96" fmla="*/ 8248650 w 10125075"/>
                <a:gd name="connsiteY96" fmla="*/ 838200 h 3409950"/>
                <a:gd name="connsiteX97" fmla="*/ 8296275 w 10125075"/>
                <a:gd name="connsiteY97" fmla="*/ 819150 h 3409950"/>
                <a:gd name="connsiteX98" fmla="*/ 8362950 w 10125075"/>
                <a:gd name="connsiteY98" fmla="*/ 809625 h 3409950"/>
                <a:gd name="connsiteX99" fmla="*/ 8429625 w 10125075"/>
                <a:gd name="connsiteY99" fmla="*/ 781050 h 3409950"/>
                <a:gd name="connsiteX100" fmla="*/ 8543925 w 10125075"/>
                <a:gd name="connsiteY100" fmla="*/ 733425 h 3409950"/>
                <a:gd name="connsiteX101" fmla="*/ 8610600 w 10125075"/>
                <a:gd name="connsiteY101" fmla="*/ 714375 h 3409950"/>
                <a:gd name="connsiteX102" fmla="*/ 8686800 w 10125075"/>
                <a:gd name="connsiteY102" fmla="*/ 685800 h 3409950"/>
                <a:gd name="connsiteX103" fmla="*/ 8743950 w 10125075"/>
                <a:gd name="connsiteY103" fmla="*/ 676275 h 3409950"/>
                <a:gd name="connsiteX104" fmla="*/ 8782050 w 10125075"/>
                <a:gd name="connsiteY104" fmla="*/ 657225 h 3409950"/>
                <a:gd name="connsiteX105" fmla="*/ 8839200 w 10125075"/>
                <a:gd name="connsiteY105" fmla="*/ 638175 h 3409950"/>
                <a:gd name="connsiteX106" fmla="*/ 8867775 w 10125075"/>
                <a:gd name="connsiteY106" fmla="*/ 628650 h 3409950"/>
                <a:gd name="connsiteX107" fmla="*/ 8915400 w 10125075"/>
                <a:gd name="connsiteY107" fmla="*/ 609600 h 3409950"/>
                <a:gd name="connsiteX108" fmla="*/ 9048750 w 10125075"/>
                <a:gd name="connsiteY108" fmla="*/ 581025 h 3409950"/>
                <a:gd name="connsiteX109" fmla="*/ 9134475 w 10125075"/>
                <a:gd name="connsiteY109" fmla="*/ 542925 h 3409950"/>
                <a:gd name="connsiteX110" fmla="*/ 9172575 w 10125075"/>
                <a:gd name="connsiteY110" fmla="*/ 533400 h 3409950"/>
                <a:gd name="connsiteX111" fmla="*/ 9201150 w 10125075"/>
                <a:gd name="connsiteY111" fmla="*/ 523875 h 3409950"/>
                <a:gd name="connsiteX112" fmla="*/ 9239250 w 10125075"/>
                <a:gd name="connsiteY112" fmla="*/ 514350 h 3409950"/>
                <a:gd name="connsiteX113" fmla="*/ 10125075 w 10125075"/>
                <a:gd name="connsiteY113" fmla="*/ 0 h 340995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429625 w 10563225"/>
                <a:gd name="connsiteY99" fmla="*/ 990600 h 3619500"/>
                <a:gd name="connsiteX100" fmla="*/ 8543925 w 10563225"/>
                <a:gd name="connsiteY100" fmla="*/ 942975 h 3619500"/>
                <a:gd name="connsiteX101" fmla="*/ 8610600 w 10563225"/>
                <a:gd name="connsiteY101" fmla="*/ 923925 h 3619500"/>
                <a:gd name="connsiteX102" fmla="*/ 8686800 w 10563225"/>
                <a:gd name="connsiteY102" fmla="*/ 895350 h 3619500"/>
                <a:gd name="connsiteX103" fmla="*/ 8743950 w 10563225"/>
                <a:gd name="connsiteY103" fmla="*/ 885825 h 3619500"/>
                <a:gd name="connsiteX104" fmla="*/ 8782050 w 10563225"/>
                <a:gd name="connsiteY104" fmla="*/ 866775 h 3619500"/>
                <a:gd name="connsiteX105" fmla="*/ 8839200 w 10563225"/>
                <a:gd name="connsiteY105" fmla="*/ 847725 h 3619500"/>
                <a:gd name="connsiteX106" fmla="*/ 8867775 w 10563225"/>
                <a:gd name="connsiteY106" fmla="*/ 838200 h 3619500"/>
                <a:gd name="connsiteX107" fmla="*/ 8915400 w 10563225"/>
                <a:gd name="connsiteY107" fmla="*/ 819150 h 3619500"/>
                <a:gd name="connsiteX108" fmla="*/ 9048750 w 10563225"/>
                <a:gd name="connsiteY108" fmla="*/ 790575 h 3619500"/>
                <a:gd name="connsiteX109" fmla="*/ 9134475 w 10563225"/>
                <a:gd name="connsiteY109" fmla="*/ 752475 h 3619500"/>
                <a:gd name="connsiteX110" fmla="*/ 9172575 w 10563225"/>
                <a:gd name="connsiteY110" fmla="*/ 742950 h 3619500"/>
                <a:gd name="connsiteX111" fmla="*/ 9201150 w 10563225"/>
                <a:gd name="connsiteY111" fmla="*/ 733425 h 3619500"/>
                <a:gd name="connsiteX112" fmla="*/ 9239250 w 10563225"/>
                <a:gd name="connsiteY112" fmla="*/ 723900 h 3619500"/>
                <a:gd name="connsiteX113" fmla="*/ 10563225 w 10563225"/>
                <a:gd name="connsiteY113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429625 w 10563225"/>
                <a:gd name="connsiteY99" fmla="*/ 990600 h 3619500"/>
                <a:gd name="connsiteX100" fmla="*/ 8543925 w 10563225"/>
                <a:gd name="connsiteY100" fmla="*/ 942975 h 3619500"/>
                <a:gd name="connsiteX101" fmla="*/ 8610600 w 10563225"/>
                <a:gd name="connsiteY101" fmla="*/ 923925 h 3619500"/>
                <a:gd name="connsiteX102" fmla="*/ 8686800 w 10563225"/>
                <a:gd name="connsiteY102" fmla="*/ 895350 h 3619500"/>
                <a:gd name="connsiteX103" fmla="*/ 8743950 w 10563225"/>
                <a:gd name="connsiteY103" fmla="*/ 885825 h 3619500"/>
                <a:gd name="connsiteX104" fmla="*/ 8782050 w 10563225"/>
                <a:gd name="connsiteY104" fmla="*/ 866775 h 3619500"/>
                <a:gd name="connsiteX105" fmla="*/ 8839200 w 10563225"/>
                <a:gd name="connsiteY105" fmla="*/ 847725 h 3619500"/>
                <a:gd name="connsiteX106" fmla="*/ 8867775 w 10563225"/>
                <a:gd name="connsiteY106" fmla="*/ 838200 h 3619500"/>
                <a:gd name="connsiteX107" fmla="*/ 8915400 w 10563225"/>
                <a:gd name="connsiteY107" fmla="*/ 819150 h 3619500"/>
                <a:gd name="connsiteX108" fmla="*/ 9048750 w 10563225"/>
                <a:gd name="connsiteY108" fmla="*/ 790575 h 3619500"/>
                <a:gd name="connsiteX109" fmla="*/ 9134475 w 10563225"/>
                <a:gd name="connsiteY109" fmla="*/ 752475 h 3619500"/>
                <a:gd name="connsiteX110" fmla="*/ 9172575 w 10563225"/>
                <a:gd name="connsiteY110" fmla="*/ 742950 h 3619500"/>
                <a:gd name="connsiteX111" fmla="*/ 9201150 w 10563225"/>
                <a:gd name="connsiteY111" fmla="*/ 733425 h 3619500"/>
                <a:gd name="connsiteX112" fmla="*/ 10563225 w 10563225"/>
                <a:gd name="connsiteY112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429625 w 10563225"/>
                <a:gd name="connsiteY99" fmla="*/ 990600 h 3619500"/>
                <a:gd name="connsiteX100" fmla="*/ 8543925 w 10563225"/>
                <a:gd name="connsiteY100" fmla="*/ 942975 h 3619500"/>
                <a:gd name="connsiteX101" fmla="*/ 8610600 w 10563225"/>
                <a:gd name="connsiteY101" fmla="*/ 923925 h 3619500"/>
                <a:gd name="connsiteX102" fmla="*/ 8686800 w 10563225"/>
                <a:gd name="connsiteY102" fmla="*/ 895350 h 3619500"/>
                <a:gd name="connsiteX103" fmla="*/ 8743950 w 10563225"/>
                <a:gd name="connsiteY103" fmla="*/ 885825 h 3619500"/>
                <a:gd name="connsiteX104" fmla="*/ 8782050 w 10563225"/>
                <a:gd name="connsiteY104" fmla="*/ 866775 h 3619500"/>
                <a:gd name="connsiteX105" fmla="*/ 8839200 w 10563225"/>
                <a:gd name="connsiteY105" fmla="*/ 847725 h 3619500"/>
                <a:gd name="connsiteX106" fmla="*/ 8867775 w 10563225"/>
                <a:gd name="connsiteY106" fmla="*/ 838200 h 3619500"/>
                <a:gd name="connsiteX107" fmla="*/ 8915400 w 10563225"/>
                <a:gd name="connsiteY107" fmla="*/ 819150 h 3619500"/>
                <a:gd name="connsiteX108" fmla="*/ 9048750 w 10563225"/>
                <a:gd name="connsiteY108" fmla="*/ 790575 h 3619500"/>
                <a:gd name="connsiteX109" fmla="*/ 9134475 w 10563225"/>
                <a:gd name="connsiteY109" fmla="*/ 752475 h 3619500"/>
                <a:gd name="connsiteX110" fmla="*/ 9201150 w 10563225"/>
                <a:gd name="connsiteY110" fmla="*/ 733425 h 3619500"/>
                <a:gd name="connsiteX111" fmla="*/ 10563225 w 10563225"/>
                <a:gd name="connsiteY111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429625 w 10563225"/>
                <a:gd name="connsiteY99" fmla="*/ 990600 h 3619500"/>
                <a:gd name="connsiteX100" fmla="*/ 8543925 w 10563225"/>
                <a:gd name="connsiteY100" fmla="*/ 942975 h 3619500"/>
                <a:gd name="connsiteX101" fmla="*/ 8610600 w 10563225"/>
                <a:gd name="connsiteY101" fmla="*/ 923925 h 3619500"/>
                <a:gd name="connsiteX102" fmla="*/ 8686800 w 10563225"/>
                <a:gd name="connsiteY102" fmla="*/ 895350 h 3619500"/>
                <a:gd name="connsiteX103" fmla="*/ 8743950 w 10563225"/>
                <a:gd name="connsiteY103" fmla="*/ 885825 h 3619500"/>
                <a:gd name="connsiteX104" fmla="*/ 8782050 w 10563225"/>
                <a:gd name="connsiteY104" fmla="*/ 866775 h 3619500"/>
                <a:gd name="connsiteX105" fmla="*/ 8839200 w 10563225"/>
                <a:gd name="connsiteY105" fmla="*/ 847725 h 3619500"/>
                <a:gd name="connsiteX106" fmla="*/ 8867775 w 10563225"/>
                <a:gd name="connsiteY106" fmla="*/ 838200 h 3619500"/>
                <a:gd name="connsiteX107" fmla="*/ 8915400 w 10563225"/>
                <a:gd name="connsiteY107" fmla="*/ 819150 h 3619500"/>
                <a:gd name="connsiteX108" fmla="*/ 9134475 w 10563225"/>
                <a:gd name="connsiteY108" fmla="*/ 752475 h 3619500"/>
                <a:gd name="connsiteX109" fmla="*/ 9201150 w 10563225"/>
                <a:gd name="connsiteY109" fmla="*/ 733425 h 3619500"/>
                <a:gd name="connsiteX110" fmla="*/ 10563225 w 10563225"/>
                <a:gd name="connsiteY110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429625 w 10563225"/>
                <a:gd name="connsiteY99" fmla="*/ 990600 h 3619500"/>
                <a:gd name="connsiteX100" fmla="*/ 8543925 w 10563225"/>
                <a:gd name="connsiteY100" fmla="*/ 942975 h 3619500"/>
                <a:gd name="connsiteX101" fmla="*/ 8610600 w 10563225"/>
                <a:gd name="connsiteY101" fmla="*/ 923925 h 3619500"/>
                <a:gd name="connsiteX102" fmla="*/ 8686800 w 10563225"/>
                <a:gd name="connsiteY102" fmla="*/ 895350 h 3619500"/>
                <a:gd name="connsiteX103" fmla="*/ 8743950 w 10563225"/>
                <a:gd name="connsiteY103" fmla="*/ 885825 h 3619500"/>
                <a:gd name="connsiteX104" fmla="*/ 8782050 w 10563225"/>
                <a:gd name="connsiteY104" fmla="*/ 866775 h 3619500"/>
                <a:gd name="connsiteX105" fmla="*/ 8867775 w 10563225"/>
                <a:gd name="connsiteY105" fmla="*/ 838200 h 3619500"/>
                <a:gd name="connsiteX106" fmla="*/ 8915400 w 10563225"/>
                <a:gd name="connsiteY106" fmla="*/ 819150 h 3619500"/>
                <a:gd name="connsiteX107" fmla="*/ 9134475 w 10563225"/>
                <a:gd name="connsiteY107" fmla="*/ 752475 h 3619500"/>
                <a:gd name="connsiteX108" fmla="*/ 9201150 w 10563225"/>
                <a:gd name="connsiteY108" fmla="*/ 733425 h 3619500"/>
                <a:gd name="connsiteX109" fmla="*/ 10563225 w 10563225"/>
                <a:gd name="connsiteY109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429625 w 10563225"/>
                <a:gd name="connsiteY99" fmla="*/ 990600 h 3619500"/>
                <a:gd name="connsiteX100" fmla="*/ 8543925 w 10563225"/>
                <a:gd name="connsiteY100" fmla="*/ 942975 h 3619500"/>
                <a:gd name="connsiteX101" fmla="*/ 8610600 w 10563225"/>
                <a:gd name="connsiteY101" fmla="*/ 923925 h 3619500"/>
                <a:gd name="connsiteX102" fmla="*/ 8686800 w 10563225"/>
                <a:gd name="connsiteY102" fmla="*/ 895350 h 3619500"/>
                <a:gd name="connsiteX103" fmla="*/ 8743950 w 10563225"/>
                <a:gd name="connsiteY103" fmla="*/ 885825 h 3619500"/>
                <a:gd name="connsiteX104" fmla="*/ 8867775 w 10563225"/>
                <a:gd name="connsiteY104" fmla="*/ 838200 h 3619500"/>
                <a:gd name="connsiteX105" fmla="*/ 8915400 w 10563225"/>
                <a:gd name="connsiteY105" fmla="*/ 819150 h 3619500"/>
                <a:gd name="connsiteX106" fmla="*/ 9134475 w 10563225"/>
                <a:gd name="connsiteY106" fmla="*/ 752475 h 3619500"/>
                <a:gd name="connsiteX107" fmla="*/ 9201150 w 10563225"/>
                <a:gd name="connsiteY107" fmla="*/ 733425 h 3619500"/>
                <a:gd name="connsiteX108" fmla="*/ 10563225 w 10563225"/>
                <a:gd name="connsiteY108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429625 w 10563225"/>
                <a:gd name="connsiteY99" fmla="*/ 990600 h 3619500"/>
                <a:gd name="connsiteX100" fmla="*/ 8543925 w 10563225"/>
                <a:gd name="connsiteY100" fmla="*/ 942975 h 3619500"/>
                <a:gd name="connsiteX101" fmla="*/ 8610600 w 10563225"/>
                <a:gd name="connsiteY101" fmla="*/ 923925 h 3619500"/>
                <a:gd name="connsiteX102" fmla="*/ 8686800 w 10563225"/>
                <a:gd name="connsiteY102" fmla="*/ 895350 h 3619500"/>
                <a:gd name="connsiteX103" fmla="*/ 8867775 w 10563225"/>
                <a:gd name="connsiteY103" fmla="*/ 838200 h 3619500"/>
                <a:gd name="connsiteX104" fmla="*/ 8915400 w 10563225"/>
                <a:gd name="connsiteY104" fmla="*/ 819150 h 3619500"/>
                <a:gd name="connsiteX105" fmla="*/ 9134475 w 10563225"/>
                <a:gd name="connsiteY105" fmla="*/ 752475 h 3619500"/>
                <a:gd name="connsiteX106" fmla="*/ 9201150 w 10563225"/>
                <a:gd name="connsiteY106" fmla="*/ 733425 h 3619500"/>
                <a:gd name="connsiteX107" fmla="*/ 10563225 w 10563225"/>
                <a:gd name="connsiteY107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429625 w 10563225"/>
                <a:gd name="connsiteY99" fmla="*/ 990600 h 3619500"/>
                <a:gd name="connsiteX100" fmla="*/ 8610600 w 10563225"/>
                <a:gd name="connsiteY100" fmla="*/ 923925 h 3619500"/>
                <a:gd name="connsiteX101" fmla="*/ 8686800 w 10563225"/>
                <a:gd name="connsiteY101" fmla="*/ 895350 h 3619500"/>
                <a:gd name="connsiteX102" fmla="*/ 8867775 w 10563225"/>
                <a:gd name="connsiteY102" fmla="*/ 838200 h 3619500"/>
                <a:gd name="connsiteX103" fmla="*/ 8915400 w 10563225"/>
                <a:gd name="connsiteY103" fmla="*/ 819150 h 3619500"/>
                <a:gd name="connsiteX104" fmla="*/ 9134475 w 10563225"/>
                <a:gd name="connsiteY104" fmla="*/ 752475 h 3619500"/>
                <a:gd name="connsiteX105" fmla="*/ 9201150 w 10563225"/>
                <a:gd name="connsiteY105" fmla="*/ 733425 h 3619500"/>
                <a:gd name="connsiteX106" fmla="*/ 10563225 w 10563225"/>
                <a:gd name="connsiteY106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296275 w 10563225"/>
                <a:gd name="connsiteY97" fmla="*/ 1028700 h 3619500"/>
                <a:gd name="connsiteX98" fmla="*/ 8362950 w 10563225"/>
                <a:gd name="connsiteY98" fmla="*/ 1019175 h 3619500"/>
                <a:gd name="connsiteX99" fmla="*/ 8610600 w 10563225"/>
                <a:gd name="connsiteY99" fmla="*/ 923925 h 3619500"/>
                <a:gd name="connsiteX100" fmla="*/ 8686800 w 10563225"/>
                <a:gd name="connsiteY100" fmla="*/ 895350 h 3619500"/>
                <a:gd name="connsiteX101" fmla="*/ 8867775 w 10563225"/>
                <a:gd name="connsiteY101" fmla="*/ 838200 h 3619500"/>
                <a:gd name="connsiteX102" fmla="*/ 8915400 w 10563225"/>
                <a:gd name="connsiteY102" fmla="*/ 819150 h 3619500"/>
                <a:gd name="connsiteX103" fmla="*/ 9134475 w 10563225"/>
                <a:gd name="connsiteY103" fmla="*/ 752475 h 3619500"/>
                <a:gd name="connsiteX104" fmla="*/ 9201150 w 10563225"/>
                <a:gd name="connsiteY104" fmla="*/ 733425 h 3619500"/>
                <a:gd name="connsiteX105" fmla="*/ 10563225 w 10563225"/>
                <a:gd name="connsiteY105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248650 w 10563225"/>
                <a:gd name="connsiteY96" fmla="*/ 1047750 h 3619500"/>
                <a:gd name="connsiteX97" fmla="*/ 8362950 w 10563225"/>
                <a:gd name="connsiteY97" fmla="*/ 1019175 h 3619500"/>
                <a:gd name="connsiteX98" fmla="*/ 8610600 w 10563225"/>
                <a:gd name="connsiteY98" fmla="*/ 923925 h 3619500"/>
                <a:gd name="connsiteX99" fmla="*/ 8686800 w 10563225"/>
                <a:gd name="connsiteY99" fmla="*/ 895350 h 3619500"/>
                <a:gd name="connsiteX100" fmla="*/ 8867775 w 10563225"/>
                <a:gd name="connsiteY100" fmla="*/ 838200 h 3619500"/>
                <a:gd name="connsiteX101" fmla="*/ 8915400 w 10563225"/>
                <a:gd name="connsiteY101" fmla="*/ 819150 h 3619500"/>
                <a:gd name="connsiteX102" fmla="*/ 9134475 w 10563225"/>
                <a:gd name="connsiteY102" fmla="*/ 752475 h 3619500"/>
                <a:gd name="connsiteX103" fmla="*/ 9201150 w 10563225"/>
                <a:gd name="connsiteY103" fmla="*/ 733425 h 3619500"/>
                <a:gd name="connsiteX104" fmla="*/ 10563225 w 10563225"/>
                <a:gd name="connsiteY104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162925 w 10563225"/>
                <a:gd name="connsiteY95" fmla="*/ 1076325 h 3619500"/>
                <a:gd name="connsiteX96" fmla="*/ 8362950 w 10563225"/>
                <a:gd name="connsiteY96" fmla="*/ 1019175 h 3619500"/>
                <a:gd name="connsiteX97" fmla="*/ 8610600 w 10563225"/>
                <a:gd name="connsiteY97" fmla="*/ 923925 h 3619500"/>
                <a:gd name="connsiteX98" fmla="*/ 8686800 w 10563225"/>
                <a:gd name="connsiteY98" fmla="*/ 895350 h 3619500"/>
                <a:gd name="connsiteX99" fmla="*/ 8867775 w 10563225"/>
                <a:gd name="connsiteY99" fmla="*/ 838200 h 3619500"/>
                <a:gd name="connsiteX100" fmla="*/ 8915400 w 10563225"/>
                <a:gd name="connsiteY100" fmla="*/ 819150 h 3619500"/>
                <a:gd name="connsiteX101" fmla="*/ 9134475 w 10563225"/>
                <a:gd name="connsiteY101" fmla="*/ 752475 h 3619500"/>
                <a:gd name="connsiteX102" fmla="*/ 9201150 w 10563225"/>
                <a:gd name="connsiteY102" fmla="*/ 733425 h 3619500"/>
                <a:gd name="connsiteX103" fmla="*/ 10563225 w 10563225"/>
                <a:gd name="connsiteY103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039100 w 10563225"/>
                <a:gd name="connsiteY94" fmla="*/ 1133475 h 3619500"/>
                <a:gd name="connsiteX95" fmla="*/ 8362950 w 10563225"/>
                <a:gd name="connsiteY95" fmla="*/ 1019175 h 3619500"/>
                <a:gd name="connsiteX96" fmla="*/ 8610600 w 10563225"/>
                <a:gd name="connsiteY96" fmla="*/ 923925 h 3619500"/>
                <a:gd name="connsiteX97" fmla="*/ 8686800 w 10563225"/>
                <a:gd name="connsiteY97" fmla="*/ 895350 h 3619500"/>
                <a:gd name="connsiteX98" fmla="*/ 8867775 w 10563225"/>
                <a:gd name="connsiteY98" fmla="*/ 838200 h 3619500"/>
                <a:gd name="connsiteX99" fmla="*/ 8915400 w 10563225"/>
                <a:gd name="connsiteY99" fmla="*/ 819150 h 3619500"/>
                <a:gd name="connsiteX100" fmla="*/ 9134475 w 10563225"/>
                <a:gd name="connsiteY100" fmla="*/ 752475 h 3619500"/>
                <a:gd name="connsiteX101" fmla="*/ 9201150 w 10563225"/>
                <a:gd name="connsiteY101" fmla="*/ 733425 h 3619500"/>
                <a:gd name="connsiteX102" fmla="*/ 10563225 w 10563225"/>
                <a:gd name="connsiteY102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896225 w 10563225"/>
                <a:gd name="connsiteY92" fmla="*/ 1181100 h 3619500"/>
                <a:gd name="connsiteX93" fmla="*/ 7934325 w 10563225"/>
                <a:gd name="connsiteY93" fmla="*/ 1162050 h 3619500"/>
                <a:gd name="connsiteX94" fmla="*/ 8362950 w 10563225"/>
                <a:gd name="connsiteY94" fmla="*/ 1019175 h 3619500"/>
                <a:gd name="connsiteX95" fmla="*/ 8610600 w 10563225"/>
                <a:gd name="connsiteY95" fmla="*/ 923925 h 3619500"/>
                <a:gd name="connsiteX96" fmla="*/ 8686800 w 10563225"/>
                <a:gd name="connsiteY96" fmla="*/ 895350 h 3619500"/>
                <a:gd name="connsiteX97" fmla="*/ 8867775 w 10563225"/>
                <a:gd name="connsiteY97" fmla="*/ 838200 h 3619500"/>
                <a:gd name="connsiteX98" fmla="*/ 8915400 w 10563225"/>
                <a:gd name="connsiteY98" fmla="*/ 819150 h 3619500"/>
                <a:gd name="connsiteX99" fmla="*/ 9134475 w 10563225"/>
                <a:gd name="connsiteY99" fmla="*/ 752475 h 3619500"/>
                <a:gd name="connsiteX100" fmla="*/ 9201150 w 10563225"/>
                <a:gd name="connsiteY100" fmla="*/ 733425 h 3619500"/>
                <a:gd name="connsiteX101" fmla="*/ 10563225 w 10563225"/>
                <a:gd name="connsiteY101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734300 w 10563225"/>
                <a:gd name="connsiteY90" fmla="*/ 1247775 h 3619500"/>
                <a:gd name="connsiteX91" fmla="*/ 7829550 w 10563225"/>
                <a:gd name="connsiteY91" fmla="*/ 1200150 h 3619500"/>
                <a:gd name="connsiteX92" fmla="*/ 7934325 w 10563225"/>
                <a:gd name="connsiteY92" fmla="*/ 1162050 h 3619500"/>
                <a:gd name="connsiteX93" fmla="*/ 8362950 w 10563225"/>
                <a:gd name="connsiteY93" fmla="*/ 1019175 h 3619500"/>
                <a:gd name="connsiteX94" fmla="*/ 8610600 w 10563225"/>
                <a:gd name="connsiteY94" fmla="*/ 923925 h 3619500"/>
                <a:gd name="connsiteX95" fmla="*/ 8686800 w 10563225"/>
                <a:gd name="connsiteY95" fmla="*/ 895350 h 3619500"/>
                <a:gd name="connsiteX96" fmla="*/ 8867775 w 10563225"/>
                <a:gd name="connsiteY96" fmla="*/ 838200 h 3619500"/>
                <a:gd name="connsiteX97" fmla="*/ 8915400 w 10563225"/>
                <a:gd name="connsiteY97" fmla="*/ 819150 h 3619500"/>
                <a:gd name="connsiteX98" fmla="*/ 9134475 w 10563225"/>
                <a:gd name="connsiteY98" fmla="*/ 752475 h 3619500"/>
                <a:gd name="connsiteX99" fmla="*/ 9201150 w 10563225"/>
                <a:gd name="connsiteY99" fmla="*/ 733425 h 3619500"/>
                <a:gd name="connsiteX100" fmla="*/ 10563225 w 10563225"/>
                <a:gd name="connsiteY100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686675 w 10563225"/>
                <a:gd name="connsiteY89" fmla="*/ 1257300 h 3619500"/>
                <a:gd name="connsiteX90" fmla="*/ 7829550 w 10563225"/>
                <a:gd name="connsiteY90" fmla="*/ 1200150 h 3619500"/>
                <a:gd name="connsiteX91" fmla="*/ 7934325 w 10563225"/>
                <a:gd name="connsiteY91" fmla="*/ 1162050 h 3619500"/>
                <a:gd name="connsiteX92" fmla="*/ 8362950 w 10563225"/>
                <a:gd name="connsiteY92" fmla="*/ 1019175 h 3619500"/>
                <a:gd name="connsiteX93" fmla="*/ 8610600 w 10563225"/>
                <a:gd name="connsiteY93" fmla="*/ 923925 h 3619500"/>
                <a:gd name="connsiteX94" fmla="*/ 8686800 w 10563225"/>
                <a:gd name="connsiteY94" fmla="*/ 895350 h 3619500"/>
                <a:gd name="connsiteX95" fmla="*/ 8867775 w 10563225"/>
                <a:gd name="connsiteY95" fmla="*/ 838200 h 3619500"/>
                <a:gd name="connsiteX96" fmla="*/ 8915400 w 10563225"/>
                <a:gd name="connsiteY96" fmla="*/ 819150 h 3619500"/>
                <a:gd name="connsiteX97" fmla="*/ 9134475 w 10563225"/>
                <a:gd name="connsiteY97" fmla="*/ 752475 h 3619500"/>
                <a:gd name="connsiteX98" fmla="*/ 9201150 w 10563225"/>
                <a:gd name="connsiteY98" fmla="*/ 733425 h 3619500"/>
                <a:gd name="connsiteX99" fmla="*/ 10563225 w 10563225"/>
                <a:gd name="connsiteY99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10475 w 10563225"/>
                <a:gd name="connsiteY87" fmla="*/ 1304925 h 3619500"/>
                <a:gd name="connsiteX88" fmla="*/ 7658100 w 10563225"/>
                <a:gd name="connsiteY88" fmla="*/ 1276350 h 3619500"/>
                <a:gd name="connsiteX89" fmla="*/ 7829550 w 10563225"/>
                <a:gd name="connsiteY89" fmla="*/ 1200150 h 3619500"/>
                <a:gd name="connsiteX90" fmla="*/ 7934325 w 10563225"/>
                <a:gd name="connsiteY90" fmla="*/ 1162050 h 3619500"/>
                <a:gd name="connsiteX91" fmla="*/ 8362950 w 10563225"/>
                <a:gd name="connsiteY91" fmla="*/ 1019175 h 3619500"/>
                <a:gd name="connsiteX92" fmla="*/ 8610600 w 10563225"/>
                <a:gd name="connsiteY92" fmla="*/ 923925 h 3619500"/>
                <a:gd name="connsiteX93" fmla="*/ 8686800 w 10563225"/>
                <a:gd name="connsiteY93" fmla="*/ 895350 h 3619500"/>
                <a:gd name="connsiteX94" fmla="*/ 8867775 w 10563225"/>
                <a:gd name="connsiteY94" fmla="*/ 838200 h 3619500"/>
                <a:gd name="connsiteX95" fmla="*/ 8915400 w 10563225"/>
                <a:gd name="connsiteY95" fmla="*/ 819150 h 3619500"/>
                <a:gd name="connsiteX96" fmla="*/ 9134475 w 10563225"/>
                <a:gd name="connsiteY96" fmla="*/ 752475 h 3619500"/>
                <a:gd name="connsiteX97" fmla="*/ 9201150 w 10563225"/>
                <a:gd name="connsiteY97" fmla="*/ 733425 h 3619500"/>
                <a:gd name="connsiteX98" fmla="*/ 10563225 w 10563225"/>
                <a:gd name="connsiteY98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553325 w 10563225"/>
                <a:gd name="connsiteY86" fmla="*/ 1333500 h 3619500"/>
                <a:gd name="connsiteX87" fmla="*/ 7658100 w 10563225"/>
                <a:gd name="connsiteY87" fmla="*/ 1276350 h 3619500"/>
                <a:gd name="connsiteX88" fmla="*/ 7829550 w 10563225"/>
                <a:gd name="connsiteY88" fmla="*/ 1200150 h 3619500"/>
                <a:gd name="connsiteX89" fmla="*/ 7934325 w 10563225"/>
                <a:gd name="connsiteY89" fmla="*/ 1162050 h 3619500"/>
                <a:gd name="connsiteX90" fmla="*/ 8362950 w 10563225"/>
                <a:gd name="connsiteY90" fmla="*/ 1019175 h 3619500"/>
                <a:gd name="connsiteX91" fmla="*/ 8610600 w 10563225"/>
                <a:gd name="connsiteY91" fmla="*/ 923925 h 3619500"/>
                <a:gd name="connsiteX92" fmla="*/ 8686800 w 10563225"/>
                <a:gd name="connsiteY92" fmla="*/ 895350 h 3619500"/>
                <a:gd name="connsiteX93" fmla="*/ 8867775 w 10563225"/>
                <a:gd name="connsiteY93" fmla="*/ 838200 h 3619500"/>
                <a:gd name="connsiteX94" fmla="*/ 8915400 w 10563225"/>
                <a:gd name="connsiteY94" fmla="*/ 819150 h 3619500"/>
                <a:gd name="connsiteX95" fmla="*/ 9134475 w 10563225"/>
                <a:gd name="connsiteY95" fmla="*/ 752475 h 3619500"/>
                <a:gd name="connsiteX96" fmla="*/ 9201150 w 10563225"/>
                <a:gd name="connsiteY96" fmla="*/ 733425 h 3619500"/>
                <a:gd name="connsiteX97" fmla="*/ 10563225 w 10563225"/>
                <a:gd name="connsiteY97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505700 w 10563225"/>
                <a:gd name="connsiteY85" fmla="*/ 1362075 h 3619500"/>
                <a:gd name="connsiteX86" fmla="*/ 7658100 w 10563225"/>
                <a:gd name="connsiteY86" fmla="*/ 1276350 h 3619500"/>
                <a:gd name="connsiteX87" fmla="*/ 7829550 w 10563225"/>
                <a:gd name="connsiteY87" fmla="*/ 1200150 h 3619500"/>
                <a:gd name="connsiteX88" fmla="*/ 7934325 w 10563225"/>
                <a:gd name="connsiteY88" fmla="*/ 1162050 h 3619500"/>
                <a:gd name="connsiteX89" fmla="*/ 8362950 w 10563225"/>
                <a:gd name="connsiteY89" fmla="*/ 1019175 h 3619500"/>
                <a:gd name="connsiteX90" fmla="*/ 8610600 w 10563225"/>
                <a:gd name="connsiteY90" fmla="*/ 923925 h 3619500"/>
                <a:gd name="connsiteX91" fmla="*/ 8686800 w 10563225"/>
                <a:gd name="connsiteY91" fmla="*/ 895350 h 3619500"/>
                <a:gd name="connsiteX92" fmla="*/ 8867775 w 10563225"/>
                <a:gd name="connsiteY92" fmla="*/ 838200 h 3619500"/>
                <a:gd name="connsiteX93" fmla="*/ 8915400 w 10563225"/>
                <a:gd name="connsiteY93" fmla="*/ 819150 h 3619500"/>
                <a:gd name="connsiteX94" fmla="*/ 9134475 w 10563225"/>
                <a:gd name="connsiteY94" fmla="*/ 752475 h 3619500"/>
                <a:gd name="connsiteX95" fmla="*/ 9201150 w 10563225"/>
                <a:gd name="connsiteY95" fmla="*/ 733425 h 3619500"/>
                <a:gd name="connsiteX96" fmla="*/ 10563225 w 10563225"/>
                <a:gd name="connsiteY96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477125 w 10563225"/>
                <a:gd name="connsiteY84" fmla="*/ 1371600 h 3619500"/>
                <a:gd name="connsiteX85" fmla="*/ 7658100 w 10563225"/>
                <a:gd name="connsiteY85" fmla="*/ 1276350 h 3619500"/>
                <a:gd name="connsiteX86" fmla="*/ 7829550 w 10563225"/>
                <a:gd name="connsiteY86" fmla="*/ 1200150 h 3619500"/>
                <a:gd name="connsiteX87" fmla="*/ 7934325 w 10563225"/>
                <a:gd name="connsiteY87" fmla="*/ 1162050 h 3619500"/>
                <a:gd name="connsiteX88" fmla="*/ 8362950 w 10563225"/>
                <a:gd name="connsiteY88" fmla="*/ 1019175 h 3619500"/>
                <a:gd name="connsiteX89" fmla="*/ 8610600 w 10563225"/>
                <a:gd name="connsiteY89" fmla="*/ 923925 h 3619500"/>
                <a:gd name="connsiteX90" fmla="*/ 8686800 w 10563225"/>
                <a:gd name="connsiteY90" fmla="*/ 895350 h 3619500"/>
                <a:gd name="connsiteX91" fmla="*/ 8867775 w 10563225"/>
                <a:gd name="connsiteY91" fmla="*/ 838200 h 3619500"/>
                <a:gd name="connsiteX92" fmla="*/ 8915400 w 10563225"/>
                <a:gd name="connsiteY92" fmla="*/ 819150 h 3619500"/>
                <a:gd name="connsiteX93" fmla="*/ 9134475 w 10563225"/>
                <a:gd name="connsiteY93" fmla="*/ 752475 h 3619500"/>
                <a:gd name="connsiteX94" fmla="*/ 9201150 w 10563225"/>
                <a:gd name="connsiteY94" fmla="*/ 733425 h 3619500"/>
                <a:gd name="connsiteX95" fmla="*/ 10563225 w 10563225"/>
                <a:gd name="connsiteY95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362825 w 10563225"/>
                <a:gd name="connsiteY82" fmla="*/ 1409700 h 3619500"/>
                <a:gd name="connsiteX83" fmla="*/ 7439025 w 10563225"/>
                <a:gd name="connsiteY83" fmla="*/ 1390650 h 3619500"/>
                <a:gd name="connsiteX84" fmla="*/ 7658100 w 10563225"/>
                <a:gd name="connsiteY84" fmla="*/ 1276350 h 3619500"/>
                <a:gd name="connsiteX85" fmla="*/ 7829550 w 10563225"/>
                <a:gd name="connsiteY85" fmla="*/ 1200150 h 3619500"/>
                <a:gd name="connsiteX86" fmla="*/ 7934325 w 10563225"/>
                <a:gd name="connsiteY86" fmla="*/ 1162050 h 3619500"/>
                <a:gd name="connsiteX87" fmla="*/ 8362950 w 10563225"/>
                <a:gd name="connsiteY87" fmla="*/ 1019175 h 3619500"/>
                <a:gd name="connsiteX88" fmla="*/ 8610600 w 10563225"/>
                <a:gd name="connsiteY88" fmla="*/ 923925 h 3619500"/>
                <a:gd name="connsiteX89" fmla="*/ 8686800 w 10563225"/>
                <a:gd name="connsiteY89" fmla="*/ 895350 h 3619500"/>
                <a:gd name="connsiteX90" fmla="*/ 8867775 w 10563225"/>
                <a:gd name="connsiteY90" fmla="*/ 838200 h 3619500"/>
                <a:gd name="connsiteX91" fmla="*/ 8915400 w 10563225"/>
                <a:gd name="connsiteY91" fmla="*/ 819150 h 3619500"/>
                <a:gd name="connsiteX92" fmla="*/ 9134475 w 10563225"/>
                <a:gd name="connsiteY92" fmla="*/ 752475 h 3619500"/>
                <a:gd name="connsiteX93" fmla="*/ 9201150 w 10563225"/>
                <a:gd name="connsiteY93" fmla="*/ 733425 h 3619500"/>
                <a:gd name="connsiteX94" fmla="*/ 10563225 w 10563225"/>
                <a:gd name="connsiteY94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267575 w 10563225"/>
                <a:gd name="connsiteY80" fmla="*/ 1457325 h 3619500"/>
                <a:gd name="connsiteX81" fmla="*/ 7324725 w 10563225"/>
                <a:gd name="connsiteY81" fmla="*/ 1428750 h 3619500"/>
                <a:gd name="connsiteX82" fmla="*/ 7439025 w 10563225"/>
                <a:gd name="connsiteY82" fmla="*/ 1390650 h 3619500"/>
                <a:gd name="connsiteX83" fmla="*/ 7658100 w 10563225"/>
                <a:gd name="connsiteY83" fmla="*/ 1276350 h 3619500"/>
                <a:gd name="connsiteX84" fmla="*/ 7829550 w 10563225"/>
                <a:gd name="connsiteY84" fmla="*/ 1200150 h 3619500"/>
                <a:gd name="connsiteX85" fmla="*/ 7934325 w 10563225"/>
                <a:gd name="connsiteY85" fmla="*/ 1162050 h 3619500"/>
                <a:gd name="connsiteX86" fmla="*/ 8362950 w 10563225"/>
                <a:gd name="connsiteY86" fmla="*/ 1019175 h 3619500"/>
                <a:gd name="connsiteX87" fmla="*/ 8610600 w 10563225"/>
                <a:gd name="connsiteY87" fmla="*/ 923925 h 3619500"/>
                <a:gd name="connsiteX88" fmla="*/ 8686800 w 10563225"/>
                <a:gd name="connsiteY88" fmla="*/ 895350 h 3619500"/>
                <a:gd name="connsiteX89" fmla="*/ 8867775 w 10563225"/>
                <a:gd name="connsiteY89" fmla="*/ 838200 h 3619500"/>
                <a:gd name="connsiteX90" fmla="*/ 8915400 w 10563225"/>
                <a:gd name="connsiteY90" fmla="*/ 819150 h 3619500"/>
                <a:gd name="connsiteX91" fmla="*/ 9134475 w 10563225"/>
                <a:gd name="connsiteY91" fmla="*/ 752475 h 3619500"/>
                <a:gd name="connsiteX92" fmla="*/ 9201150 w 10563225"/>
                <a:gd name="connsiteY92" fmla="*/ 733425 h 3619500"/>
                <a:gd name="connsiteX93" fmla="*/ 10563225 w 10563225"/>
                <a:gd name="connsiteY93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38950 w 10563225"/>
                <a:gd name="connsiteY75" fmla="*/ 1647825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324725 w 10563225"/>
                <a:gd name="connsiteY80" fmla="*/ 1428750 h 3619500"/>
                <a:gd name="connsiteX81" fmla="*/ 7439025 w 10563225"/>
                <a:gd name="connsiteY81" fmla="*/ 1390650 h 3619500"/>
                <a:gd name="connsiteX82" fmla="*/ 7658100 w 10563225"/>
                <a:gd name="connsiteY82" fmla="*/ 1276350 h 3619500"/>
                <a:gd name="connsiteX83" fmla="*/ 7829550 w 10563225"/>
                <a:gd name="connsiteY83" fmla="*/ 1200150 h 3619500"/>
                <a:gd name="connsiteX84" fmla="*/ 7934325 w 10563225"/>
                <a:gd name="connsiteY84" fmla="*/ 1162050 h 3619500"/>
                <a:gd name="connsiteX85" fmla="*/ 8362950 w 10563225"/>
                <a:gd name="connsiteY85" fmla="*/ 1019175 h 3619500"/>
                <a:gd name="connsiteX86" fmla="*/ 8610600 w 10563225"/>
                <a:gd name="connsiteY86" fmla="*/ 923925 h 3619500"/>
                <a:gd name="connsiteX87" fmla="*/ 8686800 w 10563225"/>
                <a:gd name="connsiteY87" fmla="*/ 895350 h 3619500"/>
                <a:gd name="connsiteX88" fmla="*/ 8867775 w 10563225"/>
                <a:gd name="connsiteY88" fmla="*/ 838200 h 3619500"/>
                <a:gd name="connsiteX89" fmla="*/ 8915400 w 10563225"/>
                <a:gd name="connsiteY89" fmla="*/ 819150 h 3619500"/>
                <a:gd name="connsiteX90" fmla="*/ 9134475 w 10563225"/>
                <a:gd name="connsiteY90" fmla="*/ 752475 h 3619500"/>
                <a:gd name="connsiteX91" fmla="*/ 9201150 w 10563225"/>
                <a:gd name="connsiteY91" fmla="*/ 733425 h 3619500"/>
                <a:gd name="connsiteX92" fmla="*/ 10563225 w 10563225"/>
                <a:gd name="connsiteY92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943725 w 10563225"/>
                <a:gd name="connsiteY75" fmla="*/ 1590675 h 3619500"/>
                <a:gd name="connsiteX76" fmla="*/ 7010400 w 10563225"/>
                <a:gd name="connsiteY76" fmla="*/ 1571625 h 3619500"/>
                <a:gd name="connsiteX77" fmla="*/ 7086600 w 10563225"/>
                <a:gd name="connsiteY77" fmla="*/ 1524000 h 3619500"/>
                <a:gd name="connsiteX78" fmla="*/ 7134225 w 10563225"/>
                <a:gd name="connsiteY78" fmla="*/ 1514475 h 3619500"/>
                <a:gd name="connsiteX79" fmla="*/ 7324725 w 10563225"/>
                <a:gd name="connsiteY79" fmla="*/ 1428750 h 3619500"/>
                <a:gd name="connsiteX80" fmla="*/ 7439025 w 10563225"/>
                <a:gd name="connsiteY80" fmla="*/ 1390650 h 3619500"/>
                <a:gd name="connsiteX81" fmla="*/ 7658100 w 10563225"/>
                <a:gd name="connsiteY81" fmla="*/ 1276350 h 3619500"/>
                <a:gd name="connsiteX82" fmla="*/ 7829550 w 10563225"/>
                <a:gd name="connsiteY82" fmla="*/ 1200150 h 3619500"/>
                <a:gd name="connsiteX83" fmla="*/ 7934325 w 10563225"/>
                <a:gd name="connsiteY83" fmla="*/ 1162050 h 3619500"/>
                <a:gd name="connsiteX84" fmla="*/ 8362950 w 10563225"/>
                <a:gd name="connsiteY84" fmla="*/ 1019175 h 3619500"/>
                <a:gd name="connsiteX85" fmla="*/ 8610600 w 10563225"/>
                <a:gd name="connsiteY85" fmla="*/ 923925 h 3619500"/>
                <a:gd name="connsiteX86" fmla="*/ 8686800 w 10563225"/>
                <a:gd name="connsiteY86" fmla="*/ 895350 h 3619500"/>
                <a:gd name="connsiteX87" fmla="*/ 8867775 w 10563225"/>
                <a:gd name="connsiteY87" fmla="*/ 838200 h 3619500"/>
                <a:gd name="connsiteX88" fmla="*/ 8915400 w 10563225"/>
                <a:gd name="connsiteY88" fmla="*/ 819150 h 3619500"/>
                <a:gd name="connsiteX89" fmla="*/ 9134475 w 10563225"/>
                <a:gd name="connsiteY89" fmla="*/ 752475 h 3619500"/>
                <a:gd name="connsiteX90" fmla="*/ 9201150 w 10563225"/>
                <a:gd name="connsiteY90" fmla="*/ 733425 h 3619500"/>
                <a:gd name="connsiteX91" fmla="*/ 10563225 w 10563225"/>
                <a:gd name="connsiteY91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248400 w 10563225"/>
                <a:gd name="connsiteY70" fmla="*/ 1933575 h 3619500"/>
                <a:gd name="connsiteX71" fmla="*/ 6334125 w 10563225"/>
                <a:gd name="connsiteY71" fmla="*/ 1895475 h 3619500"/>
                <a:gd name="connsiteX72" fmla="*/ 6400800 w 10563225"/>
                <a:gd name="connsiteY72" fmla="*/ 1857375 h 3619500"/>
                <a:gd name="connsiteX73" fmla="*/ 6600825 w 10563225"/>
                <a:gd name="connsiteY73" fmla="*/ 1762125 h 3619500"/>
                <a:gd name="connsiteX74" fmla="*/ 6734175 w 10563225"/>
                <a:gd name="connsiteY74" fmla="*/ 1695450 h 3619500"/>
                <a:gd name="connsiteX75" fmla="*/ 6800851 w 10563225"/>
                <a:gd name="connsiteY75" fmla="*/ 1638299 h 3619500"/>
                <a:gd name="connsiteX76" fmla="*/ 6943725 w 10563225"/>
                <a:gd name="connsiteY76" fmla="*/ 1590675 h 3619500"/>
                <a:gd name="connsiteX77" fmla="*/ 7010400 w 10563225"/>
                <a:gd name="connsiteY77" fmla="*/ 1571625 h 3619500"/>
                <a:gd name="connsiteX78" fmla="*/ 7086600 w 10563225"/>
                <a:gd name="connsiteY78" fmla="*/ 1524000 h 3619500"/>
                <a:gd name="connsiteX79" fmla="*/ 7134225 w 10563225"/>
                <a:gd name="connsiteY79" fmla="*/ 1514475 h 3619500"/>
                <a:gd name="connsiteX80" fmla="*/ 7324725 w 10563225"/>
                <a:gd name="connsiteY80" fmla="*/ 1428750 h 3619500"/>
                <a:gd name="connsiteX81" fmla="*/ 7439025 w 10563225"/>
                <a:gd name="connsiteY81" fmla="*/ 1390650 h 3619500"/>
                <a:gd name="connsiteX82" fmla="*/ 7658100 w 10563225"/>
                <a:gd name="connsiteY82" fmla="*/ 1276350 h 3619500"/>
                <a:gd name="connsiteX83" fmla="*/ 7829550 w 10563225"/>
                <a:gd name="connsiteY83" fmla="*/ 1200150 h 3619500"/>
                <a:gd name="connsiteX84" fmla="*/ 7934325 w 10563225"/>
                <a:gd name="connsiteY84" fmla="*/ 1162050 h 3619500"/>
                <a:gd name="connsiteX85" fmla="*/ 8362950 w 10563225"/>
                <a:gd name="connsiteY85" fmla="*/ 1019175 h 3619500"/>
                <a:gd name="connsiteX86" fmla="*/ 8610600 w 10563225"/>
                <a:gd name="connsiteY86" fmla="*/ 923925 h 3619500"/>
                <a:gd name="connsiteX87" fmla="*/ 8686800 w 10563225"/>
                <a:gd name="connsiteY87" fmla="*/ 895350 h 3619500"/>
                <a:gd name="connsiteX88" fmla="*/ 8867775 w 10563225"/>
                <a:gd name="connsiteY88" fmla="*/ 838200 h 3619500"/>
                <a:gd name="connsiteX89" fmla="*/ 8915400 w 10563225"/>
                <a:gd name="connsiteY89" fmla="*/ 819150 h 3619500"/>
                <a:gd name="connsiteX90" fmla="*/ 9134475 w 10563225"/>
                <a:gd name="connsiteY90" fmla="*/ 752475 h 3619500"/>
                <a:gd name="connsiteX91" fmla="*/ 9201150 w 10563225"/>
                <a:gd name="connsiteY91" fmla="*/ 733425 h 3619500"/>
                <a:gd name="connsiteX92" fmla="*/ 10563225 w 10563225"/>
                <a:gd name="connsiteY92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334125 w 10563225"/>
                <a:gd name="connsiteY70" fmla="*/ 1895475 h 3619500"/>
                <a:gd name="connsiteX71" fmla="*/ 6400800 w 10563225"/>
                <a:gd name="connsiteY71" fmla="*/ 1857375 h 3619500"/>
                <a:gd name="connsiteX72" fmla="*/ 6600825 w 10563225"/>
                <a:gd name="connsiteY72" fmla="*/ 1762125 h 3619500"/>
                <a:gd name="connsiteX73" fmla="*/ 6734175 w 10563225"/>
                <a:gd name="connsiteY73" fmla="*/ 1695450 h 3619500"/>
                <a:gd name="connsiteX74" fmla="*/ 6800851 w 10563225"/>
                <a:gd name="connsiteY74" fmla="*/ 1638299 h 3619500"/>
                <a:gd name="connsiteX75" fmla="*/ 6943725 w 10563225"/>
                <a:gd name="connsiteY75" fmla="*/ 1590675 h 3619500"/>
                <a:gd name="connsiteX76" fmla="*/ 7010400 w 10563225"/>
                <a:gd name="connsiteY76" fmla="*/ 1571625 h 3619500"/>
                <a:gd name="connsiteX77" fmla="*/ 7086600 w 10563225"/>
                <a:gd name="connsiteY77" fmla="*/ 1524000 h 3619500"/>
                <a:gd name="connsiteX78" fmla="*/ 7134225 w 10563225"/>
                <a:gd name="connsiteY78" fmla="*/ 1514475 h 3619500"/>
                <a:gd name="connsiteX79" fmla="*/ 7324725 w 10563225"/>
                <a:gd name="connsiteY79" fmla="*/ 1428750 h 3619500"/>
                <a:gd name="connsiteX80" fmla="*/ 7439025 w 10563225"/>
                <a:gd name="connsiteY80" fmla="*/ 1390650 h 3619500"/>
                <a:gd name="connsiteX81" fmla="*/ 7658100 w 10563225"/>
                <a:gd name="connsiteY81" fmla="*/ 1276350 h 3619500"/>
                <a:gd name="connsiteX82" fmla="*/ 7829550 w 10563225"/>
                <a:gd name="connsiteY82" fmla="*/ 1200150 h 3619500"/>
                <a:gd name="connsiteX83" fmla="*/ 7934325 w 10563225"/>
                <a:gd name="connsiteY83" fmla="*/ 1162050 h 3619500"/>
                <a:gd name="connsiteX84" fmla="*/ 8362950 w 10563225"/>
                <a:gd name="connsiteY84" fmla="*/ 1019175 h 3619500"/>
                <a:gd name="connsiteX85" fmla="*/ 8610600 w 10563225"/>
                <a:gd name="connsiteY85" fmla="*/ 923925 h 3619500"/>
                <a:gd name="connsiteX86" fmla="*/ 8686800 w 10563225"/>
                <a:gd name="connsiteY86" fmla="*/ 895350 h 3619500"/>
                <a:gd name="connsiteX87" fmla="*/ 8867775 w 10563225"/>
                <a:gd name="connsiteY87" fmla="*/ 838200 h 3619500"/>
                <a:gd name="connsiteX88" fmla="*/ 8915400 w 10563225"/>
                <a:gd name="connsiteY88" fmla="*/ 819150 h 3619500"/>
                <a:gd name="connsiteX89" fmla="*/ 9134475 w 10563225"/>
                <a:gd name="connsiteY89" fmla="*/ 752475 h 3619500"/>
                <a:gd name="connsiteX90" fmla="*/ 9201150 w 10563225"/>
                <a:gd name="connsiteY90" fmla="*/ 733425 h 3619500"/>
                <a:gd name="connsiteX91" fmla="*/ 10563225 w 10563225"/>
                <a:gd name="connsiteY91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334125 w 10563225"/>
                <a:gd name="connsiteY70" fmla="*/ 1895475 h 3619500"/>
                <a:gd name="connsiteX71" fmla="*/ 6400800 w 10563225"/>
                <a:gd name="connsiteY71" fmla="*/ 1857375 h 3619500"/>
                <a:gd name="connsiteX72" fmla="*/ 6600825 w 10563225"/>
                <a:gd name="connsiteY72" fmla="*/ 1762125 h 3619500"/>
                <a:gd name="connsiteX73" fmla="*/ 6734175 w 10563225"/>
                <a:gd name="connsiteY73" fmla="*/ 1695450 h 3619500"/>
                <a:gd name="connsiteX74" fmla="*/ 6800851 w 10563225"/>
                <a:gd name="connsiteY74" fmla="*/ 1638299 h 3619500"/>
                <a:gd name="connsiteX75" fmla="*/ 6943725 w 10563225"/>
                <a:gd name="connsiteY75" fmla="*/ 1590675 h 3619500"/>
                <a:gd name="connsiteX76" fmla="*/ 7010400 w 10563225"/>
                <a:gd name="connsiteY76" fmla="*/ 1571625 h 3619500"/>
                <a:gd name="connsiteX77" fmla="*/ 7086600 w 10563225"/>
                <a:gd name="connsiteY77" fmla="*/ 1524000 h 3619500"/>
                <a:gd name="connsiteX78" fmla="*/ 7134225 w 10563225"/>
                <a:gd name="connsiteY78" fmla="*/ 1514475 h 3619500"/>
                <a:gd name="connsiteX79" fmla="*/ 7324725 w 10563225"/>
                <a:gd name="connsiteY79" fmla="*/ 1428750 h 3619500"/>
                <a:gd name="connsiteX80" fmla="*/ 7439025 w 10563225"/>
                <a:gd name="connsiteY80" fmla="*/ 1390650 h 3619500"/>
                <a:gd name="connsiteX81" fmla="*/ 7658100 w 10563225"/>
                <a:gd name="connsiteY81" fmla="*/ 1276350 h 3619500"/>
                <a:gd name="connsiteX82" fmla="*/ 7829550 w 10563225"/>
                <a:gd name="connsiteY82" fmla="*/ 1200150 h 3619500"/>
                <a:gd name="connsiteX83" fmla="*/ 7934325 w 10563225"/>
                <a:gd name="connsiteY83" fmla="*/ 1162050 h 3619500"/>
                <a:gd name="connsiteX84" fmla="*/ 8362950 w 10563225"/>
                <a:gd name="connsiteY84" fmla="*/ 1019175 h 3619500"/>
                <a:gd name="connsiteX85" fmla="*/ 8610600 w 10563225"/>
                <a:gd name="connsiteY85" fmla="*/ 923925 h 3619500"/>
                <a:gd name="connsiteX86" fmla="*/ 8686800 w 10563225"/>
                <a:gd name="connsiteY86" fmla="*/ 895350 h 3619500"/>
                <a:gd name="connsiteX87" fmla="*/ 8867775 w 10563225"/>
                <a:gd name="connsiteY87" fmla="*/ 838200 h 3619500"/>
                <a:gd name="connsiteX88" fmla="*/ 8915400 w 10563225"/>
                <a:gd name="connsiteY88" fmla="*/ 819150 h 3619500"/>
                <a:gd name="connsiteX89" fmla="*/ 9134475 w 10563225"/>
                <a:gd name="connsiteY89" fmla="*/ 752475 h 3619500"/>
                <a:gd name="connsiteX90" fmla="*/ 10563225 w 10563225"/>
                <a:gd name="connsiteY90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334125 w 10563225"/>
                <a:gd name="connsiteY70" fmla="*/ 1895475 h 3619500"/>
                <a:gd name="connsiteX71" fmla="*/ 6400800 w 10563225"/>
                <a:gd name="connsiteY71" fmla="*/ 1857375 h 3619500"/>
                <a:gd name="connsiteX72" fmla="*/ 6600825 w 10563225"/>
                <a:gd name="connsiteY72" fmla="*/ 1762125 h 3619500"/>
                <a:gd name="connsiteX73" fmla="*/ 6734175 w 10563225"/>
                <a:gd name="connsiteY73" fmla="*/ 1695450 h 3619500"/>
                <a:gd name="connsiteX74" fmla="*/ 6800851 w 10563225"/>
                <a:gd name="connsiteY74" fmla="*/ 1638299 h 3619500"/>
                <a:gd name="connsiteX75" fmla="*/ 6943725 w 10563225"/>
                <a:gd name="connsiteY75" fmla="*/ 1590675 h 3619500"/>
                <a:gd name="connsiteX76" fmla="*/ 7010400 w 10563225"/>
                <a:gd name="connsiteY76" fmla="*/ 1571625 h 3619500"/>
                <a:gd name="connsiteX77" fmla="*/ 7086600 w 10563225"/>
                <a:gd name="connsiteY77" fmla="*/ 1524000 h 3619500"/>
                <a:gd name="connsiteX78" fmla="*/ 7134225 w 10563225"/>
                <a:gd name="connsiteY78" fmla="*/ 1514475 h 3619500"/>
                <a:gd name="connsiteX79" fmla="*/ 7324725 w 10563225"/>
                <a:gd name="connsiteY79" fmla="*/ 1428750 h 3619500"/>
                <a:gd name="connsiteX80" fmla="*/ 7439025 w 10563225"/>
                <a:gd name="connsiteY80" fmla="*/ 1390650 h 3619500"/>
                <a:gd name="connsiteX81" fmla="*/ 7658100 w 10563225"/>
                <a:gd name="connsiteY81" fmla="*/ 1276350 h 3619500"/>
                <a:gd name="connsiteX82" fmla="*/ 7829550 w 10563225"/>
                <a:gd name="connsiteY82" fmla="*/ 1200150 h 3619500"/>
                <a:gd name="connsiteX83" fmla="*/ 7934325 w 10563225"/>
                <a:gd name="connsiteY83" fmla="*/ 1162050 h 3619500"/>
                <a:gd name="connsiteX84" fmla="*/ 8362950 w 10563225"/>
                <a:gd name="connsiteY84" fmla="*/ 1019175 h 3619500"/>
                <a:gd name="connsiteX85" fmla="*/ 8610600 w 10563225"/>
                <a:gd name="connsiteY85" fmla="*/ 923925 h 3619500"/>
                <a:gd name="connsiteX86" fmla="*/ 8686800 w 10563225"/>
                <a:gd name="connsiteY86" fmla="*/ 895350 h 3619500"/>
                <a:gd name="connsiteX87" fmla="*/ 8867775 w 10563225"/>
                <a:gd name="connsiteY87" fmla="*/ 838200 h 3619500"/>
                <a:gd name="connsiteX88" fmla="*/ 8982075 w 10563225"/>
                <a:gd name="connsiteY88" fmla="*/ 781050 h 3619500"/>
                <a:gd name="connsiteX89" fmla="*/ 9134475 w 10563225"/>
                <a:gd name="connsiteY89" fmla="*/ 752475 h 3619500"/>
                <a:gd name="connsiteX90" fmla="*/ 10563225 w 10563225"/>
                <a:gd name="connsiteY90" fmla="*/ 0 h 3619500"/>
                <a:gd name="connsiteX0" fmla="*/ 0 w 10563225"/>
                <a:gd name="connsiteY0" fmla="*/ 3543300 h 3619500"/>
                <a:gd name="connsiteX1" fmla="*/ 171450 w 10563225"/>
                <a:gd name="connsiteY1" fmla="*/ 3524250 h 3619500"/>
                <a:gd name="connsiteX2" fmla="*/ 400050 w 10563225"/>
                <a:gd name="connsiteY2" fmla="*/ 3514725 h 3619500"/>
                <a:gd name="connsiteX3" fmla="*/ 695325 w 10563225"/>
                <a:gd name="connsiteY3" fmla="*/ 3524250 h 3619500"/>
                <a:gd name="connsiteX4" fmla="*/ 800100 w 10563225"/>
                <a:gd name="connsiteY4" fmla="*/ 3543300 h 3619500"/>
                <a:gd name="connsiteX5" fmla="*/ 933450 w 10563225"/>
                <a:gd name="connsiteY5" fmla="*/ 3552825 h 3619500"/>
                <a:gd name="connsiteX6" fmla="*/ 1028700 w 10563225"/>
                <a:gd name="connsiteY6" fmla="*/ 3571875 h 3619500"/>
                <a:gd name="connsiteX7" fmla="*/ 1066800 w 10563225"/>
                <a:gd name="connsiteY7" fmla="*/ 3581400 h 3619500"/>
                <a:gd name="connsiteX8" fmla="*/ 1190625 w 10563225"/>
                <a:gd name="connsiteY8" fmla="*/ 3590925 h 3619500"/>
                <a:gd name="connsiteX9" fmla="*/ 1333500 w 10563225"/>
                <a:gd name="connsiteY9" fmla="*/ 3609975 h 3619500"/>
                <a:gd name="connsiteX10" fmla="*/ 1409700 w 10563225"/>
                <a:gd name="connsiteY10" fmla="*/ 3619500 h 3619500"/>
                <a:gd name="connsiteX11" fmla="*/ 2019300 w 10563225"/>
                <a:gd name="connsiteY11" fmla="*/ 3609975 h 3619500"/>
                <a:gd name="connsiteX12" fmla="*/ 2076450 w 10563225"/>
                <a:gd name="connsiteY12" fmla="*/ 3590925 h 3619500"/>
                <a:gd name="connsiteX13" fmla="*/ 2124075 w 10563225"/>
                <a:gd name="connsiteY13" fmla="*/ 3581400 h 3619500"/>
                <a:gd name="connsiteX14" fmla="*/ 2200275 w 10563225"/>
                <a:gd name="connsiteY14" fmla="*/ 3571875 h 3619500"/>
                <a:gd name="connsiteX15" fmla="*/ 2276475 w 10563225"/>
                <a:gd name="connsiteY15" fmla="*/ 3552825 h 3619500"/>
                <a:gd name="connsiteX16" fmla="*/ 2333625 w 10563225"/>
                <a:gd name="connsiteY16" fmla="*/ 3543300 h 3619500"/>
                <a:gd name="connsiteX17" fmla="*/ 2457450 w 10563225"/>
                <a:gd name="connsiteY17" fmla="*/ 3495675 h 3619500"/>
                <a:gd name="connsiteX18" fmla="*/ 2571750 w 10563225"/>
                <a:gd name="connsiteY18" fmla="*/ 3457575 h 3619500"/>
                <a:gd name="connsiteX19" fmla="*/ 2647950 w 10563225"/>
                <a:gd name="connsiteY19" fmla="*/ 3438525 h 3619500"/>
                <a:gd name="connsiteX20" fmla="*/ 2705100 w 10563225"/>
                <a:gd name="connsiteY20" fmla="*/ 3429000 h 3619500"/>
                <a:gd name="connsiteX21" fmla="*/ 2819400 w 10563225"/>
                <a:gd name="connsiteY21" fmla="*/ 3400425 h 3619500"/>
                <a:gd name="connsiteX22" fmla="*/ 2867025 w 10563225"/>
                <a:gd name="connsiteY22" fmla="*/ 3381375 h 3619500"/>
                <a:gd name="connsiteX23" fmla="*/ 2905125 w 10563225"/>
                <a:gd name="connsiteY23" fmla="*/ 3371850 h 3619500"/>
                <a:gd name="connsiteX24" fmla="*/ 2943225 w 10563225"/>
                <a:gd name="connsiteY24" fmla="*/ 3352800 h 3619500"/>
                <a:gd name="connsiteX25" fmla="*/ 2981325 w 10563225"/>
                <a:gd name="connsiteY25" fmla="*/ 3343275 h 3619500"/>
                <a:gd name="connsiteX26" fmla="*/ 3009900 w 10563225"/>
                <a:gd name="connsiteY26" fmla="*/ 3333750 h 3619500"/>
                <a:gd name="connsiteX27" fmla="*/ 3048000 w 10563225"/>
                <a:gd name="connsiteY27" fmla="*/ 3324225 h 3619500"/>
                <a:gd name="connsiteX28" fmla="*/ 3248025 w 10563225"/>
                <a:gd name="connsiteY28" fmla="*/ 3257550 h 3619500"/>
                <a:gd name="connsiteX29" fmla="*/ 3295650 w 10563225"/>
                <a:gd name="connsiteY29" fmla="*/ 3228975 h 3619500"/>
                <a:gd name="connsiteX30" fmla="*/ 3362325 w 10563225"/>
                <a:gd name="connsiteY30" fmla="*/ 3200400 h 3619500"/>
                <a:gd name="connsiteX31" fmla="*/ 3429000 w 10563225"/>
                <a:gd name="connsiteY31" fmla="*/ 3162300 h 3619500"/>
                <a:gd name="connsiteX32" fmla="*/ 3457575 w 10563225"/>
                <a:gd name="connsiteY32" fmla="*/ 3152775 h 3619500"/>
                <a:gd name="connsiteX33" fmla="*/ 3495675 w 10563225"/>
                <a:gd name="connsiteY33" fmla="*/ 3133725 h 3619500"/>
                <a:gd name="connsiteX34" fmla="*/ 3524250 w 10563225"/>
                <a:gd name="connsiteY34" fmla="*/ 3124200 h 3619500"/>
                <a:gd name="connsiteX35" fmla="*/ 3600450 w 10563225"/>
                <a:gd name="connsiteY35" fmla="*/ 3095625 h 3619500"/>
                <a:gd name="connsiteX36" fmla="*/ 3714750 w 10563225"/>
                <a:gd name="connsiteY36" fmla="*/ 3057525 h 3619500"/>
                <a:gd name="connsiteX37" fmla="*/ 3857625 w 10563225"/>
                <a:gd name="connsiteY37" fmla="*/ 2990850 h 3619500"/>
                <a:gd name="connsiteX38" fmla="*/ 3924300 w 10563225"/>
                <a:gd name="connsiteY38" fmla="*/ 2962275 h 3619500"/>
                <a:gd name="connsiteX39" fmla="*/ 3971925 w 10563225"/>
                <a:gd name="connsiteY39" fmla="*/ 2933700 h 3619500"/>
                <a:gd name="connsiteX40" fmla="*/ 4048125 w 10563225"/>
                <a:gd name="connsiteY40" fmla="*/ 2914650 h 3619500"/>
                <a:gd name="connsiteX41" fmla="*/ 4238625 w 10563225"/>
                <a:gd name="connsiteY41" fmla="*/ 2847975 h 3619500"/>
                <a:gd name="connsiteX42" fmla="*/ 4305300 w 10563225"/>
                <a:gd name="connsiteY42" fmla="*/ 2809875 h 3619500"/>
                <a:gd name="connsiteX43" fmla="*/ 4371975 w 10563225"/>
                <a:gd name="connsiteY43" fmla="*/ 2762250 h 3619500"/>
                <a:gd name="connsiteX44" fmla="*/ 4419600 w 10563225"/>
                <a:gd name="connsiteY44" fmla="*/ 2743200 h 3619500"/>
                <a:gd name="connsiteX45" fmla="*/ 4486275 w 10563225"/>
                <a:gd name="connsiteY45" fmla="*/ 2705100 h 3619500"/>
                <a:gd name="connsiteX46" fmla="*/ 4533900 w 10563225"/>
                <a:gd name="connsiteY46" fmla="*/ 2686050 h 3619500"/>
                <a:gd name="connsiteX47" fmla="*/ 4619625 w 10563225"/>
                <a:gd name="connsiteY47" fmla="*/ 2647950 h 3619500"/>
                <a:gd name="connsiteX48" fmla="*/ 4648200 w 10563225"/>
                <a:gd name="connsiteY48" fmla="*/ 2628900 h 3619500"/>
                <a:gd name="connsiteX49" fmla="*/ 4686300 w 10563225"/>
                <a:gd name="connsiteY49" fmla="*/ 2609850 h 3619500"/>
                <a:gd name="connsiteX50" fmla="*/ 4724400 w 10563225"/>
                <a:gd name="connsiteY50" fmla="*/ 2571750 h 3619500"/>
                <a:gd name="connsiteX51" fmla="*/ 4857750 w 10563225"/>
                <a:gd name="connsiteY51" fmla="*/ 2476500 h 3619500"/>
                <a:gd name="connsiteX52" fmla="*/ 4914900 w 10563225"/>
                <a:gd name="connsiteY52" fmla="*/ 2438400 h 3619500"/>
                <a:gd name="connsiteX53" fmla="*/ 5038725 w 10563225"/>
                <a:gd name="connsiteY53" fmla="*/ 2371725 h 3619500"/>
                <a:gd name="connsiteX54" fmla="*/ 5076825 w 10563225"/>
                <a:gd name="connsiteY54" fmla="*/ 2362200 h 3619500"/>
                <a:gd name="connsiteX55" fmla="*/ 5114925 w 10563225"/>
                <a:gd name="connsiteY55" fmla="*/ 2333625 h 3619500"/>
                <a:gd name="connsiteX56" fmla="*/ 5162550 w 10563225"/>
                <a:gd name="connsiteY56" fmla="*/ 2324100 h 3619500"/>
                <a:gd name="connsiteX57" fmla="*/ 5276850 w 10563225"/>
                <a:gd name="connsiteY57" fmla="*/ 2286000 h 3619500"/>
                <a:gd name="connsiteX58" fmla="*/ 5334000 w 10563225"/>
                <a:gd name="connsiteY58" fmla="*/ 2266950 h 3619500"/>
                <a:gd name="connsiteX59" fmla="*/ 5467350 w 10563225"/>
                <a:gd name="connsiteY59" fmla="*/ 2228850 h 3619500"/>
                <a:gd name="connsiteX60" fmla="*/ 5505450 w 10563225"/>
                <a:gd name="connsiteY60" fmla="*/ 2209800 h 3619500"/>
                <a:gd name="connsiteX61" fmla="*/ 5562600 w 10563225"/>
                <a:gd name="connsiteY61" fmla="*/ 2190750 h 3619500"/>
                <a:gd name="connsiteX62" fmla="*/ 5695950 w 10563225"/>
                <a:gd name="connsiteY62" fmla="*/ 2171700 h 3619500"/>
                <a:gd name="connsiteX63" fmla="*/ 5829300 w 10563225"/>
                <a:gd name="connsiteY63" fmla="*/ 2143125 h 3619500"/>
                <a:gd name="connsiteX64" fmla="*/ 5876925 w 10563225"/>
                <a:gd name="connsiteY64" fmla="*/ 2124075 h 3619500"/>
                <a:gd name="connsiteX65" fmla="*/ 5915025 w 10563225"/>
                <a:gd name="connsiteY65" fmla="*/ 2114550 h 3619500"/>
                <a:gd name="connsiteX66" fmla="*/ 5953125 w 10563225"/>
                <a:gd name="connsiteY66" fmla="*/ 2095500 h 3619500"/>
                <a:gd name="connsiteX67" fmla="*/ 6000750 w 10563225"/>
                <a:gd name="connsiteY67" fmla="*/ 2076450 h 3619500"/>
                <a:gd name="connsiteX68" fmla="*/ 6038850 w 10563225"/>
                <a:gd name="connsiteY68" fmla="*/ 2047875 h 3619500"/>
                <a:gd name="connsiteX69" fmla="*/ 6172200 w 10563225"/>
                <a:gd name="connsiteY69" fmla="*/ 1971675 h 3619500"/>
                <a:gd name="connsiteX70" fmla="*/ 6334125 w 10563225"/>
                <a:gd name="connsiteY70" fmla="*/ 1895475 h 3619500"/>
                <a:gd name="connsiteX71" fmla="*/ 6400800 w 10563225"/>
                <a:gd name="connsiteY71" fmla="*/ 1857375 h 3619500"/>
                <a:gd name="connsiteX72" fmla="*/ 6600825 w 10563225"/>
                <a:gd name="connsiteY72" fmla="*/ 1762125 h 3619500"/>
                <a:gd name="connsiteX73" fmla="*/ 6734175 w 10563225"/>
                <a:gd name="connsiteY73" fmla="*/ 1695450 h 3619500"/>
                <a:gd name="connsiteX74" fmla="*/ 6800851 w 10563225"/>
                <a:gd name="connsiteY74" fmla="*/ 1638299 h 3619500"/>
                <a:gd name="connsiteX75" fmla="*/ 6943725 w 10563225"/>
                <a:gd name="connsiteY75" fmla="*/ 1590675 h 3619500"/>
                <a:gd name="connsiteX76" fmla="*/ 7010400 w 10563225"/>
                <a:gd name="connsiteY76" fmla="*/ 1571625 h 3619500"/>
                <a:gd name="connsiteX77" fmla="*/ 7086600 w 10563225"/>
                <a:gd name="connsiteY77" fmla="*/ 1524000 h 3619500"/>
                <a:gd name="connsiteX78" fmla="*/ 7134225 w 10563225"/>
                <a:gd name="connsiteY78" fmla="*/ 1514475 h 3619500"/>
                <a:gd name="connsiteX79" fmla="*/ 7324725 w 10563225"/>
                <a:gd name="connsiteY79" fmla="*/ 1428750 h 3619500"/>
                <a:gd name="connsiteX80" fmla="*/ 7439025 w 10563225"/>
                <a:gd name="connsiteY80" fmla="*/ 1390650 h 3619500"/>
                <a:gd name="connsiteX81" fmla="*/ 7658100 w 10563225"/>
                <a:gd name="connsiteY81" fmla="*/ 1276350 h 3619500"/>
                <a:gd name="connsiteX82" fmla="*/ 7829550 w 10563225"/>
                <a:gd name="connsiteY82" fmla="*/ 1200150 h 3619500"/>
                <a:gd name="connsiteX83" fmla="*/ 7934325 w 10563225"/>
                <a:gd name="connsiteY83" fmla="*/ 1162050 h 3619500"/>
                <a:gd name="connsiteX84" fmla="*/ 8362950 w 10563225"/>
                <a:gd name="connsiteY84" fmla="*/ 1019175 h 3619500"/>
                <a:gd name="connsiteX85" fmla="*/ 8610600 w 10563225"/>
                <a:gd name="connsiteY85" fmla="*/ 923925 h 3619500"/>
                <a:gd name="connsiteX86" fmla="*/ 8686800 w 10563225"/>
                <a:gd name="connsiteY86" fmla="*/ 895350 h 3619500"/>
                <a:gd name="connsiteX87" fmla="*/ 8867775 w 10563225"/>
                <a:gd name="connsiteY87" fmla="*/ 838200 h 3619500"/>
                <a:gd name="connsiteX88" fmla="*/ 8982075 w 10563225"/>
                <a:gd name="connsiteY88" fmla="*/ 781050 h 3619500"/>
                <a:gd name="connsiteX89" fmla="*/ 9334500 w 10563225"/>
                <a:gd name="connsiteY89" fmla="*/ 609600 h 3619500"/>
                <a:gd name="connsiteX90" fmla="*/ 10563225 w 10563225"/>
                <a:gd name="connsiteY90" fmla="*/ 0 h 361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10563225" h="3619500">
                  <a:moveTo>
                    <a:pt x="0" y="3543300"/>
                  </a:moveTo>
                  <a:cubicBezTo>
                    <a:pt x="79641" y="3527372"/>
                    <a:pt x="53415" y="3530630"/>
                    <a:pt x="171450" y="3524250"/>
                  </a:cubicBezTo>
                  <a:cubicBezTo>
                    <a:pt x="247605" y="3520134"/>
                    <a:pt x="323850" y="3517900"/>
                    <a:pt x="400050" y="3514725"/>
                  </a:cubicBezTo>
                  <a:cubicBezTo>
                    <a:pt x="498475" y="3517900"/>
                    <a:pt x="597099" y="3517234"/>
                    <a:pt x="695325" y="3524250"/>
                  </a:cubicBezTo>
                  <a:cubicBezTo>
                    <a:pt x="730732" y="3526779"/>
                    <a:pt x="764855" y="3539071"/>
                    <a:pt x="800100" y="3543300"/>
                  </a:cubicBezTo>
                  <a:cubicBezTo>
                    <a:pt x="844346" y="3548609"/>
                    <a:pt x="889000" y="3549650"/>
                    <a:pt x="933450" y="3552825"/>
                  </a:cubicBezTo>
                  <a:lnTo>
                    <a:pt x="1028700" y="3571875"/>
                  </a:lnTo>
                  <a:cubicBezTo>
                    <a:pt x="1041500" y="3574618"/>
                    <a:pt x="1053799" y="3579870"/>
                    <a:pt x="1066800" y="3581400"/>
                  </a:cubicBezTo>
                  <a:cubicBezTo>
                    <a:pt x="1107913" y="3586237"/>
                    <a:pt x="1149350" y="3587750"/>
                    <a:pt x="1190625" y="3590925"/>
                  </a:cubicBezTo>
                  <a:cubicBezTo>
                    <a:pt x="1267108" y="3610046"/>
                    <a:pt x="1204004" y="3596344"/>
                    <a:pt x="1333500" y="3609975"/>
                  </a:cubicBezTo>
                  <a:cubicBezTo>
                    <a:pt x="1358957" y="3612655"/>
                    <a:pt x="1384300" y="3616325"/>
                    <a:pt x="1409700" y="3619500"/>
                  </a:cubicBezTo>
                  <a:cubicBezTo>
                    <a:pt x="1612900" y="3616325"/>
                    <a:pt x="1816262" y="3618677"/>
                    <a:pt x="2019300" y="3609975"/>
                  </a:cubicBezTo>
                  <a:cubicBezTo>
                    <a:pt x="2039362" y="3609115"/>
                    <a:pt x="2056759" y="3594863"/>
                    <a:pt x="2076450" y="3590925"/>
                  </a:cubicBezTo>
                  <a:cubicBezTo>
                    <a:pt x="2092325" y="3587750"/>
                    <a:pt x="2108074" y="3583862"/>
                    <a:pt x="2124075" y="3581400"/>
                  </a:cubicBezTo>
                  <a:cubicBezTo>
                    <a:pt x="2149375" y="3577508"/>
                    <a:pt x="2175116" y="3576592"/>
                    <a:pt x="2200275" y="3571875"/>
                  </a:cubicBezTo>
                  <a:cubicBezTo>
                    <a:pt x="2226008" y="3567050"/>
                    <a:pt x="2250874" y="3558311"/>
                    <a:pt x="2276475" y="3552825"/>
                  </a:cubicBezTo>
                  <a:cubicBezTo>
                    <a:pt x="2295359" y="3548778"/>
                    <a:pt x="2314575" y="3546475"/>
                    <a:pt x="2333625" y="3543300"/>
                  </a:cubicBezTo>
                  <a:cubicBezTo>
                    <a:pt x="2414798" y="3494596"/>
                    <a:pt x="2347596" y="3528631"/>
                    <a:pt x="2457450" y="3495675"/>
                  </a:cubicBezTo>
                  <a:cubicBezTo>
                    <a:pt x="2495917" y="3484135"/>
                    <a:pt x="2532788" y="3467315"/>
                    <a:pt x="2571750" y="3457575"/>
                  </a:cubicBezTo>
                  <a:cubicBezTo>
                    <a:pt x="2597150" y="3451225"/>
                    <a:pt x="2622349" y="3444011"/>
                    <a:pt x="2647950" y="3438525"/>
                  </a:cubicBezTo>
                  <a:cubicBezTo>
                    <a:pt x="2666834" y="3434478"/>
                    <a:pt x="2686364" y="3433684"/>
                    <a:pt x="2705100" y="3429000"/>
                  </a:cubicBezTo>
                  <a:cubicBezTo>
                    <a:pt x="2856043" y="3391264"/>
                    <a:pt x="2669856" y="3425349"/>
                    <a:pt x="2819400" y="3400425"/>
                  </a:cubicBezTo>
                  <a:cubicBezTo>
                    <a:pt x="2835275" y="3394075"/>
                    <a:pt x="2850805" y="3386782"/>
                    <a:pt x="2867025" y="3381375"/>
                  </a:cubicBezTo>
                  <a:cubicBezTo>
                    <a:pt x="2879444" y="3377235"/>
                    <a:pt x="2892868" y="3376447"/>
                    <a:pt x="2905125" y="3371850"/>
                  </a:cubicBezTo>
                  <a:cubicBezTo>
                    <a:pt x="2918420" y="3366864"/>
                    <a:pt x="2929930" y="3357786"/>
                    <a:pt x="2943225" y="3352800"/>
                  </a:cubicBezTo>
                  <a:cubicBezTo>
                    <a:pt x="2955482" y="3348203"/>
                    <a:pt x="2968738" y="3346871"/>
                    <a:pt x="2981325" y="3343275"/>
                  </a:cubicBezTo>
                  <a:cubicBezTo>
                    <a:pt x="2990979" y="3340517"/>
                    <a:pt x="3000246" y="3336508"/>
                    <a:pt x="3009900" y="3333750"/>
                  </a:cubicBezTo>
                  <a:cubicBezTo>
                    <a:pt x="3022487" y="3330154"/>
                    <a:pt x="3035387" y="3327729"/>
                    <a:pt x="3048000" y="3324225"/>
                  </a:cubicBezTo>
                  <a:cubicBezTo>
                    <a:pt x="3131922" y="3300913"/>
                    <a:pt x="3176874" y="3293126"/>
                    <a:pt x="3248025" y="3257550"/>
                  </a:cubicBezTo>
                  <a:cubicBezTo>
                    <a:pt x="3264584" y="3249271"/>
                    <a:pt x="3279091" y="3237254"/>
                    <a:pt x="3295650" y="3228975"/>
                  </a:cubicBezTo>
                  <a:cubicBezTo>
                    <a:pt x="3317277" y="3218161"/>
                    <a:pt x="3340698" y="3211214"/>
                    <a:pt x="3362325" y="3200400"/>
                  </a:cubicBezTo>
                  <a:cubicBezTo>
                    <a:pt x="3457984" y="3152571"/>
                    <a:pt x="3312108" y="3212397"/>
                    <a:pt x="3429000" y="3162300"/>
                  </a:cubicBezTo>
                  <a:cubicBezTo>
                    <a:pt x="3438228" y="3158345"/>
                    <a:pt x="3448347" y="3156730"/>
                    <a:pt x="3457575" y="3152775"/>
                  </a:cubicBezTo>
                  <a:cubicBezTo>
                    <a:pt x="3470626" y="3147182"/>
                    <a:pt x="3482624" y="3139318"/>
                    <a:pt x="3495675" y="3133725"/>
                  </a:cubicBezTo>
                  <a:cubicBezTo>
                    <a:pt x="3504903" y="3129770"/>
                    <a:pt x="3515270" y="3128690"/>
                    <a:pt x="3524250" y="3124200"/>
                  </a:cubicBezTo>
                  <a:cubicBezTo>
                    <a:pt x="3589654" y="3091498"/>
                    <a:pt x="3508566" y="3114002"/>
                    <a:pt x="3600450" y="3095625"/>
                  </a:cubicBezTo>
                  <a:cubicBezTo>
                    <a:pt x="3696125" y="3047788"/>
                    <a:pt x="3561792" y="3111510"/>
                    <a:pt x="3714750" y="3057525"/>
                  </a:cubicBezTo>
                  <a:cubicBezTo>
                    <a:pt x="3775568" y="3036060"/>
                    <a:pt x="3802727" y="3016187"/>
                    <a:pt x="3857625" y="2990850"/>
                  </a:cubicBezTo>
                  <a:cubicBezTo>
                    <a:pt x="3879580" y="2980717"/>
                    <a:pt x="3902673" y="2973089"/>
                    <a:pt x="3924300" y="2962275"/>
                  </a:cubicBezTo>
                  <a:cubicBezTo>
                    <a:pt x="3940859" y="2953996"/>
                    <a:pt x="3954646" y="2940346"/>
                    <a:pt x="3971925" y="2933700"/>
                  </a:cubicBezTo>
                  <a:cubicBezTo>
                    <a:pt x="3996362" y="2924301"/>
                    <a:pt x="4022898" y="2921657"/>
                    <a:pt x="4048125" y="2914650"/>
                  </a:cubicBezTo>
                  <a:cubicBezTo>
                    <a:pt x="4116651" y="2895615"/>
                    <a:pt x="4173956" y="2878408"/>
                    <a:pt x="4238625" y="2847975"/>
                  </a:cubicBezTo>
                  <a:cubicBezTo>
                    <a:pt x="4261786" y="2837076"/>
                    <a:pt x="4283704" y="2823618"/>
                    <a:pt x="4305300" y="2809875"/>
                  </a:cubicBezTo>
                  <a:cubicBezTo>
                    <a:pt x="4321120" y="2799808"/>
                    <a:pt x="4352862" y="2771807"/>
                    <a:pt x="4371975" y="2762250"/>
                  </a:cubicBezTo>
                  <a:cubicBezTo>
                    <a:pt x="4387268" y="2754604"/>
                    <a:pt x="4404307" y="2750846"/>
                    <a:pt x="4419600" y="2743200"/>
                  </a:cubicBezTo>
                  <a:cubicBezTo>
                    <a:pt x="4442495" y="2731752"/>
                    <a:pt x="4463380" y="2716548"/>
                    <a:pt x="4486275" y="2705100"/>
                  </a:cubicBezTo>
                  <a:cubicBezTo>
                    <a:pt x="4501568" y="2697454"/>
                    <a:pt x="4518607" y="2693696"/>
                    <a:pt x="4533900" y="2686050"/>
                  </a:cubicBezTo>
                  <a:cubicBezTo>
                    <a:pt x="4616290" y="2644855"/>
                    <a:pt x="4546919" y="2666126"/>
                    <a:pt x="4619625" y="2647950"/>
                  </a:cubicBezTo>
                  <a:cubicBezTo>
                    <a:pt x="4629150" y="2641600"/>
                    <a:pt x="4638261" y="2634580"/>
                    <a:pt x="4648200" y="2628900"/>
                  </a:cubicBezTo>
                  <a:cubicBezTo>
                    <a:pt x="4660528" y="2621855"/>
                    <a:pt x="4674941" y="2618369"/>
                    <a:pt x="4686300" y="2609850"/>
                  </a:cubicBezTo>
                  <a:cubicBezTo>
                    <a:pt x="4700668" y="2599074"/>
                    <a:pt x="4710602" y="2583248"/>
                    <a:pt x="4724400" y="2571750"/>
                  </a:cubicBezTo>
                  <a:cubicBezTo>
                    <a:pt x="4771658" y="2532368"/>
                    <a:pt x="4808261" y="2509493"/>
                    <a:pt x="4857750" y="2476500"/>
                  </a:cubicBezTo>
                  <a:lnTo>
                    <a:pt x="4914900" y="2438400"/>
                  </a:lnTo>
                  <a:cubicBezTo>
                    <a:pt x="4952599" y="2413267"/>
                    <a:pt x="4996529" y="2382274"/>
                    <a:pt x="5038725" y="2371725"/>
                  </a:cubicBezTo>
                  <a:lnTo>
                    <a:pt x="5076825" y="2362200"/>
                  </a:lnTo>
                  <a:cubicBezTo>
                    <a:pt x="5089525" y="2352675"/>
                    <a:pt x="5100418" y="2340072"/>
                    <a:pt x="5114925" y="2333625"/>
                  </a:cubicBezTo>
                  <a:cubicBezTo>
                    <a:pt x="5129719" y="2327050"/>
                    <a:pt x="5147018" y="2328668"/>
                    <a:pt x="5162550" y="2324100"/>
                  </a:cubicBezTo>
                  <a:cubicBezTo>
                    <a:pt x="5201079" y="2312768"/>
                    <a:pt x="5238750" y="2298700"/>
                    <a:pt x="5276850" y="2286000"/>
                  </a:cubicBezTo>
                  <a:cubicBezTo>
                    <a:pt x="5295900" y="2279650"/>
                    <a:pt x="5314692" y="2272467"/>
                    <a:pt x="5334000" y="2266950"/>
                  </a:cubicBezTo>
                  <a:cubicBezTo>
                    <a:pt x="5378450" y="2254250"/>
                    <a:pt x="5426002" y="2249524"/>
                    <a:pt x="5467350" y="2228850"/>
                  </a:cubicBezTo>
                  <a:cubicBezTo>
                    <a:pt x="5480050" y="2222500"/>
                    <a:pt x="5492267" y="2215073"/>
                    <a:pt x="5505450" y="2209800"/>
                  </a:cubicBezTo>
                  <a:cubicBezTo>
                    <a:pt x="5524094" y="2202342"/>
                    <a:pt x="5542721" y="2193590"/>
                    <a:pt x="5562600" y="2190750"/>
                  </a:cubicBezTo>
                  <a:lnTo>
                    <a:pt x="5695950" y="2171700"/>
                  </a:lnTo>
                  <a:cubicBezTo>
                    <a:pt x="5804206" y="2128398"/>
                    <a:pt x="5669516" y="2177364"/>
                    <a:pt x="5829300" y="2143125"/>
                  </a:cubicBezTo>
                  <a:cubicBezTo>
                    <a:pt x="5846018" y="2139542"/>
                    <a:pt x="5860705" y="2129482"/>
                    <a:pt x="5876925" y="2124075"/>
                  </a:cubicBezTo>
                  <a:cubicBezTo>
                    <a:pt x="5889344" y="2119935"/>
                    <a:pt x="5902768" y="2119147"/>
                    <a:pt x="5915025" y="2114550"/>
                  </a:cubicBezTo>
                  <a:cubicBezTo>
                    <a:pt x="5928320" y="2109564"/>
                    <a:pt x="5940150" y="2101267"/>
                    <a:pt x="5953125" y="2095500"/>
                  </a:cubicBezTo>
                  <a:cubicBezTo>
                    <a:pt x="5968749" y="2088556"/>
                    <a:pt x="5985804" y="2084753"/>
                    <a:pt x="6000750" y="2076450"/>
                  </a:cubicBezTo>
                  <a:cubicBezTo>
                    <a:pt x="6014627" y="2068740"/>
                    <a:pt x="6025304" y="2056153"/>
                    <a:pt x="6038850" y="2047875"/>
                  </a:cubicBezTo>
                  <a:cubicBezTo>
                    <a:pt x="6082534" y="2021179"/>
                    <a:pt x="6122988" y="1997075"/>
                    <a:pt x="6172200" y="1971675"/>
                  </a:cubicBezTo>
                  <a:cubicBezTo>
                    <a:pt x="6221412" y="1946275"/>
                    <a:pt x="6296025" y="1914525"/>
                    <a:pt x="6334125" y="1895475"/>
                  </a:cubicBezTo>
                  <a:cubicBezTo>
                    <a:pt x="6372225" y="1876425"/>
                    <a:pt x="6378125" y="1869252"/>
                    <a:pt x="6400800" y="1857375"/>
                  </a:cubicBezTo>
                  <a:cubicBezTo>
                    <a:pt x="6709205" y="1695829"/>
                    <a:pt x="6413821" y="1851175"/>
                    <a:pt x="6600825" y="1762125"/>
                  </a:cubicBezTo>
                  <a:cubicBezTo>
                    <a:pt x="6645694" y="1740759"/>
                    <a:pt x="6677025" y="1724025"/>
                    <a:pt x="6734175" y="1695450"/>
                  </a:cubicBezTo>
                  <a:cubicBezTo>
                    <a:pt x="6767513" y="1674812"/>
                    <a:pt x="6765926" y="1655762"/>
                    <a:pt x="6800851" y="1638299"/>
                  </a:cubicBezTo>
                  <a:cubicBezTo>
                    <a:pt x="6835776" y="1620837"/>
                    <a:pt x="6908800" y="1601787"/>
                    <a:pt x="6943725" y="1590675"/>
                  </a:cubicBezTo>
                  <a:cubicBezTo>
                    <a:pt x="6978650" y="1579563"/>
                    <a:pt x="6988175" y="1577975"/>
                    <a:pt x="7010400" y="1571625"/>
                  </a:cubicBezTo>
                  <a:cubicBezTo>
                    <a:pt x="7036470" y="1552072"/>
                    <a:pt x="7055221" y="1534460"/>
                    <a:pt x="7086600" y="1524000"/>
                  </a:cubicBezTo>
                  <a:cubicBezTo>
                    <a:pt x="7101959" y="1518880"/>
                    <a:pt x="7094538" y="1530350"/>
                    <a:pt x="7134225" y="1514475"/>
                  </a:cubicBezTo>
                  <a:cubicBezTo>
                    <a:pt x="7173912" y="1498600"/>
                    <a:pt x="7273925" y="1449387"/>
                    <a:pt x="7324725" y="1428750"/>
                  </a:cubicBezTo>
                  <a:cubicBezTo>
                    <a:pt x="7375525" y="1408113"/>
                    <a:pt x="7383463" y="1416050"/>
                    <a:pt x="7439025" y="1390650"/>
                  </a:cubicBezTo>
                  <a:cubicBezTo>
                    <a:pt x="7494588" y="1365250"/>
                    <a:pt x="7593013" y="1308100"/>
                    <a:pt x="7658100" y="1276350"/>
                  </a:cubicBezTo>
                  <a:cubicBezTo>
                    <a:pt x="7723187" y="1244600"/>
                    <a:pt x="7783513" y="1219200"/>
                    <a:pt x="7829550" y="1200150"/>
                  </a:cubicBezTo>
                  <a:cubicBezTo>
                    <a:pt x="7875587" y="1181100"/>
                    <a:pt x="7845425" y="1192212"/>
                    <a:pt x="7934325" y="1162050"/>
                  </a:cubicBezTo>
                  <a:lnTo>
                    <a:pt x="8362950" y="1019175"/>
                  </a:lnTo>
                  <a:cubicBezTo>
                    <a:pt x="8475663" y="979488"/>
                    <a:pt x="8556625" y="944563"/>
                    <a:pt x="8610600" y="923925"/>
                  </a:cubicBezTo>
                  <a:cubicBezTo>
                    <a:pt x="8664575" y="903288"/>
                    <a:pt x="8643938" y="909637"/>
                    <a:pt x="8686800" y="895350"/>
                  </a:cubicBezTo>
                  <a:cubicBezTo>
                    <a:pt x="8729662" y="881063"/>
                    <a:pt x="8818563" y="857250"/>
                    <a:pt x="8867775" y="838200"/>
                  </a:cubicBezTo>
                  <a:cubicBezTo>
                    <a:pt x="8916988" y="819150"/>
                    <a:pt x="8904288" y="819150"/>
                    <a:pt x="8982075" y="781050"/>
                  </a:cubicBezTo>
                  <a:cubicBezTo>
                    <a:pt x="9059863" y="742950"/>
                    <a:pt x="9070975" y="739775"/>
                    <a:pt x="9334500" y="609600"/>
                  </a:cubicBezTo>
                  <a:lnTo>
                    <a:pt x="10563225" y="0"/>
                  </a:ln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6025C9A5-BCDC-E84F-984A-D4755A57FEB8}"/>
                </a:ext>
              </a:extLst>
            </p:cNvPr>
            <p:cNvCxnSpPr>
              <a:cxnSpLocks/>
            </p:cNvCxnSpPr>
            <p:nvPr/>
          </p:nvCxnSpPr>
          <p:spPr>
            <a:xfrm>
              <a:off x="8137014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Rechte verbindingslijn 9">
              <a:extLst>
                <a:ext uri="{FF2B5EF4-FFF2-40B4-BE49-F238E27FC236}">
                  <a16:creationId xmlns:a16="http://schemas.microsoft.com/office/drawing/2014/main" id="{EECC4DC1-F1CF-F67B-279D-03FAADBBEFF1}"/>
                </a:ext>
              </a:extLst>
            </p:cNvPr>
            <p:cNvCxnSpPr>
              <a:cxnSpLocks/>
            </p:cNvCxnSpPr>
            <p:nvPr/>
          </p:nvCxnSpPr>
          <p:spPr>
            <a:xfrm>
              <a:off x="11536849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echte verbindingslijn 11">
              <a:extLst>
                <a:ext uri="{FF2B5EF4-FFF2-40B4-BE49-F238E27FC236}">
                  <a16:creationId xmlns:a16="http://schemas.microsoft.com/office/drawing/2014/main" id="{72CEADCA-1DD9-35B6-32D7-0A348A118BDB}"/>
                </a:ext>
              </a:extLst>
            </p:cNvPr>
            <p:cNvCxnSpPr>
              <a:cxnSpLocks/>
            </p:cNvCxnSpPr>
            <p:nvPr/>
          </p:nvCxnSpPr>
          <p:spPr>
            <a:xfrm>
              <a:off x="10856882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DD81E39E-B044-9E11-8038-613E79F1FB61}"/>
                </a:ext>
              </a:extLst>
            </p:cNvPr>
            <p:cNvCxnSpPr>
              <a:cxnSpLocks/>
            </p:cNvCxnSpPr>
            <p:nvPr/>
          </p:nvCxnSpPr>
          <p:spPr>
            <a:xfrm>
              <a:off x="10176915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FE5AFE12-6DB0-1909-4611-2EBF6613B311}"/>
                </a:ext>
              </a:extLst>
            </p:cNvPr>
            <p:cNvCxnSpPr>
              <a:cxnSpLocks/>
            </p:cNvCxnSpPr>
            <p:nvPr/>
          </p:nvCxnSpPr>
          <p:spPr>
            <a:xfrm>
              <a:off x="9496948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Rechte verbindingslijn 19">
              <a:extLst>
                <a:ext uri="{FF2B5EF4-FFF2-40B4-BE49-F238E27FC236}">
                  <a16:creationId xmlns:a16="http://schemas.microsoft.com/office/drawing/2014/main" id="{72B0ADEA-DEE4-EFF5-5335-BB60FDB736F6}"/>
                </a:ext>
              </a:extLst>
            </p:cNvPr>
            <p:cNvCxnSpPr>
              <a:cxnSpLocks/>
            </p:cNvCxnSpPr>
            <p:nvPr/>
          </p:nvCxnSpPr>
          <p:spPr>
            <a:xfrm>
              <a:off x="4737179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Rechte verbindingslijn 26">
              <a:extLst>
                <a:ext uri="{FF2B5EF4-FFF2-40B4-BE49-F238E27FC236}">
                  <a16:creationId xmlns:a16="http://schemas.microsoft.com/office/drawing/2014/main" id="{56D24D9A-AB84-C962-8AC6-404040BBFC73}"/>
                </a:ext>
              </a:extLst>
            </p:cNvPr>
            <p:cNvCxnSpPr>
              <a:cxnSpLocks/>
            </p:cNvCxnSpPr>
            <p:nvPr/>
          </p:nvCxnSpPr>
          <p:spPr>
            <a:xfrm>
              <a:off x="5417146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Rechte verbindingslijn 27">
              <a:extLst>
                <a:ext uri="{FF2B5EF4-FFF2-40B4-BE49-F238E27FC236}">
                  <a16:creationId xmlns:a16="http://schemas.microsoft.com/office/drawing/2014/main" id="{42B35A1F-9F71-2158-28AB-9F0995EC0A48}"/>
                </a:ext>
              </a:extLst>
            </p:cNvPr>
            <p:cNvCxnSpPr>
              <a:cxnSpLocks/>
            </p:cNvCxnSpPr>
            <p:nvPr/>
          </p:nvCxnSpPr>
          <p:spPr>
            <a:xfrm>
              <a:off x="6097113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Rechte verbindingslijn 28">
              <a:extLst>
                <a:ext uri="{FF2B5EF4-FFF2-40B4-BE49-F238E27FC236}">
                  <a16:creationId xmlns:a16="http://schemas.microsoft.com/office/drawing/2014/main" id="{12E10EF8-EE5D-41D4-425C-ED7E026C5585}"/>
                </a:ext>
              </a:extLst>
            </p:cNvPr>
            <p:cNvCxnSpPr>
              <a:cxnSpLocks/>
            </p:cNvCxnSpPr>
            <p:nvPr/>
          </p:nvCxnSpPr>
          <p:spPr>
            <a:xfrm>
              <a:off x="6777080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echte verbindingslijn 29">
              <a:extLst>
                <a:ext uri="{FF2B5EF4-FFF2-40B4-BE49-F238E27FC236}">
                  <a16:creationId xmlns:a16="http://schemas.microsoft.com/office/drawing/2014/main" id="{E3C7E88B-E228-C96C-B8F7-FC956E9AC344}"/>
                </a:ext>
              </a:extLst>
            </p:cNvPr>
            <p:cNvCxnSpPr>
              <a:cxnSpLocks/>
            </p:cNvCxnSpPr>
            <p:nvPr/>
          </p:nvCxnSpPr>
          <p:spPr>
            <a:xfrm>
              <a:off x="7457047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echte verbindingslijn 30">
              <a:extLst>
                <a:ext uri="{FF2B5EF4-FFF2-40B4-BE49-F238E27FC236}">
                  <a16:creationId xmlns:a16="http://schemas.microsoft.com/office/drawing/2014/main" id="{56BE9C95-166E-AEB9-32DC-92BEA56E0780}"/>
                </a:ext>
              </a:extLst>
            </p:cNvPr>
            <p:cNvCxnSpPr>
              <a:cxnSpLocks/>
            </p:cNvCxnSpPr>
            <p:nvPr/>
          </p:nvCxnSpPr>
          <p:spPr>
            <a:xfrm>
              <a:off x="8816981" y="1781789"/>
              <a:ext cx="0" cy="384918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9" name="Titel 1">
            <a:extLst>
              <a:ext uri="{FF2B5EF4-FFF2-40B4-BE49-F238E27FC236}">
                <a16:creationId xmlns:a16="http://schemas.microsoft.com/office/drawing/2014/main" id="{4D39C93C-00C2-5678-1F49-CD587F8E95D1}"/>
              </a:ext>
            </a:extLst>
          </p:cNvPr>
          <p:cNvSpPr txBox="1">
            <a:spLocks/>
          </p:cNvSpPr>
          <p:nvPr/>
        </p:nvSpPr>
        <p:spPr>
          <a:xfrm>
            <a:off x="10741893" y="5764746"/>
            <a:ext cx="1089745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distance</a:t>
            </a:r>
            <a:r>
              <a:rPr lang="nl-NL" sz="1600" dirty="0"/>
              <a:t> [m]</a:t>
            </a:r>
          </a:p>
        </p:txBody>
      </p:sp>
      <p:sp>
        <p:nvSpPr>
          <p:cNvPr id="128" name="Vrije vorm: vorm 127">
            <a:extLst>
              <a:ext uri="{FF2B5EF4-FFF2-40B4-BE49-F238E27FC236}">
                <a16:creationId xmlns:a16="http://schemas.microsoft.com/office/drawing/2014/main" id="{D76C64E6-963A-7D36-E57C-CE33E51E645E}"/>
              </a:ext>
            </a:extLst>
          </p:cNvPr>
          <p:cNvSpPr/>
          <p:nvPr/>
        </p:nvSpPr>
        <p:spPr>
          <a:xfrm>
            <a:off x="3063875" y="3643597"/>
            <a:ext cx="2146299" cy="887413"/>
          </a:xfrm>
          <a:custGeom>
            <a:avLst/>
            <a:gdLst>
              <a:gd name="connsiteX0" fmla="*/ 0 w 2136775"/>
              <a:gd name="connsiteY0" fmla="*/ 882650 h 882650"/>
              <a:gd name="connsiteX1" fmla="*/ 60325 w 2136775"/>
              <a:gd name="connsiteY1" fmla="*/ 806450 h 882650"/>
              <a:gd name="connsiteX2" fmla="*/ 136525 w 2136775"/>
              <a:gd name="connsiteY2" fmla="*/ 733425 h 882650"/>
              <a:gd name="connsiteX3" fmla="*/ 238125 w 2136775"/>
              <a:gd name="connsiteY3" fmla="*/ 657225 h 882650"/>
              <a:gd name="connsiteX4" fmla="*/ 460375 w 2136775"/>
              <a:gd name="connsiteY4" fmla="*/ 498475 h 882650"/>
              <a:gd name="connsiteX5" fmla="*/ 765175 w 2136775"/>
              <a:gd name="connsiteY5" fmla="*/ 352425 h 882650"/>
              <a:gd name="connsiteX6" fmla="*/ 1270000 w 2136775"/>
              <a:gd name="connsiteY6" fmla="*/ 215900 h 882650"/>
              <a:gd name="connsiteX7" fmla="*/ 2136775 w 2136775"/>
              <a:gd name="connsiteY7" fmla="*/ 0 h 882650"/>
              <a:gd name="connsiteX0" fmla="*/ 0 w 2136775"/>
              <a:gd name="connsiteY0" fmla="*/ 882650 h 882650"/>
              <a:gd name="connsiteX1" fmla="*/ 60325 w 2136775"/>
              <a:gd name="connsiteY1" fmla="*/ 806450 h 882650"/>
              <a:gd name="connsiteX2" fmla="*/ 136525 w 2136775"/>
              <a:gd name="connsiteY2" fmla="*/ 733425 h 882650"/>
              <a:gd name="connsiteX3" fmla="*/ 238125 w 2136775"/>
              <a:gd name="connsiteY3" fmla="*/ 657225 h 882650"/>
              <a:gd name="connsiteX4" fmla="*/ 460375 w 2136775"/>
              <a:gd name="connsiteY4" fmla="*/ 498475 h 882650"/>
              <a:gd name="connsiteX5" fmla="*/ 765175 w 2136775"/>
              <a:gd name="connsiteY5" fmla="*/ 352425 h 882650"/>
              <a:gd name="connsiteX6" fmla="*/ 1270000 w 2136775"/>
              <a:gd name="connsiteY6" fmla="*/ 182563 h 882650"/>
              <a:gd name="connsiteX7" fmla="*/ 2136775 w 2136775"/>
              <a:gd name="connsiteY7" fmla="*/ 0 h 882650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765175 w 2141537"/>
              <a:gd name="connsiteY5" fmla="*/ 404813 h 935038"/>
              <a:gd name="connsiteX6" fmla="*/ 1270000 w 2141537"/>
              <a:gd name="connsiteY6" fmla="*/ 234951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765175 w 2141537"/>
              <a:gd name="connsiteY5" fmla="*/ 404813 h 935038"/>
              <a:gd name="connsiteX6" fmla="*/ 1270000 w 2141537"/>
              <a:gd name="connsiteY6" fmla="*/ 234951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808037 w 2141537"/>
              <a:gd name="connsiteY5" fmla="*/ 419100 h 935038"/>
              <a:gd name="connsiteX6" fmla="*/ 1270000 w 2141537"/>
              <a:gd name="connsiteY6" fmla="*/ 234951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803274 w 2141537"/>
              <a:gd name="connsiteY5" fmla="*/ 395288 h 935038"/>
              <a:gd name="connsiteX6" fmla="*/ 1270000 w 2141537"/>
              <a:gd name="connsiteY6" fmla="*/ 234951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803274 w 2141537"/>
              <a:gd name="connsiteY5" fmla="*/ 395288 h 935038"/>
              <a:gd name="connsiteX6" fmla="*/ 1274763 w 2141537"/>
              <a:gd name="connsiteY6" fmla="*/ 239713 h 935038"/>
              <a:gd name="connsiteX7" fmla="*/ 2141537 w 2141537"/>
              <a:gd name="connsiteY7" fmla="*/ 0 h 935038"/>
              <a:gd name="connsiteX0" fmla="*/ 0 w 2141537"/>
              <a:gd name="connsiteY0" fmla="*/ 935038 h 935038"/>
              <a:gd name="connsiteX1" fmla="*/ 60325 w 2141537"/>
              <a:gd name="connsiteY1" fmla="*/ 858838 h 935038"/>
              <a:gd name="connsiteX2" fmla="*/ 136525 w 2141537"/>
              <a:gd name="connsiteY2" fmla="*/ 785813 h 935038"/>
              <a:gd name="connsiteX3" fmla="*/ 238125 w 2141537"/>
              <a:gd name="connsiteY3" fmla="*/ 709613 h 935038"/>
              <a:gd name="connsiteX4" fmla="*/ 460375 w 2141537"/>
              <a:gd name="connsiteY4" fmla="*/ 550863 h 935038"/>
              <a:gd name="connsiteX5" fmla="*/ 803274 w 2141537"/>
              <a:gd name="connsiteY5" fmla="*/ 395288 h 935038"/>
              <a:gd name="connsiteX6" fmla="*/ 1293813 w 2141537"/>
              <a:gd name="connsiteY6" fmla="*/ 254001 h 935038"/>
              <a:gd name="connsiteX7" fmla="*/ 2141537 w 2141537"/>
              <a:gd name="connsiteY7" fmla="*/ 0 h 935038"/>
              <a:gd name="connsiteX0" fmla="*/ 0 w 2146299"/>
              <a:gd name="connsiteY0" fmla="*/ 887413 h 887413"/>
              <a:gd name="connsiteX1" fmla="*/ 60325 w 2146299"/>
              <a:gd name="connsiteY1" fmla="*/ 811213 h 887413"/>
              <a:gd name="connsiteX2" fmla="*/ 136525 w 2146299"/>
              <a:gd name="connsiteY2" fmla="*/ 738188 h 887413"/>
              <a:gd name="connsiteX3" fmla="*/ 238125 w 2146299"/>
              <a:gd name="connsiteY3" fmla="*/ 661988 h 887413"/>
              <a:gd name="connsiteX4" fmla="*/ 460375 w 2146299"/>
              <a:gd name="connsiteY4" fmla="*/ 503238 h 887413"/>
              <a:gd name="connsiteX5" fmla="*/ 803274 w 2146299"/>
              <a:gd name="connsiteY5" fmla="*/ 347663 h 887413"/>
              <a:gd name="connsiteX6" fmla="*/ 1293813 w 2146299"/>
              <a:gd name="connsiteY6" fmla="*/ 206376 h 887413"/>
              <a:gd name="connsiteX7" fmla="*/ 2146299 w 2146299"/>
              <a:gd name="connsiteY7" fmla="*/ 0 h 88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6299" h="887413">
                <a:moveTo>
                  <a:pt x="0" y="887413"/>
                </a:moveTo>
                <a:cubicBezTo>
                  <a:pt x="18785" y="861748"/>
                  <a:pt x="37571" y="836084"/>
                  <a:pt x="60325" y="811213"/>
                </a:cubicBezTo>
                <a:cubicBezTo>
                  <a:pt x="83079" y="786342"/>
                  <a:pt x="106892" y="763059"/>
                  <a:pt x="136525" y="738188"/>
                </a:cubicBezTo>
                <a:cubicBezTo>
                  <a:pt x="166158" y="713317"/>
                  <a:pt x="184150" y="701146"/>
                  <a:pt x="238125" y="661988"/>
                </a:cubicBezTo>
                <a:cubicBezTo>
                  <a:pt x="292100" y="622830"/>
                  <a:pt x="366184" y="555626"/>
                  <a:pt x="460375" y="503238"/>
                </a:cubicBezTo>
                <a:cubicBezTo>
                  <a:pt x="554567" y="450851"/>
                  <a:pt x="664368" y="397140"/>
                  <a:pt x="803274" y="347663"/>
                </a:cubicBezTo>
                <a:cubicBezTo>
                  <a:pt x="942180" y="298186"/>
                  <a:pt x="1136650" y="258234"/>
                  <a:pt x="1293813" y="206376"/>
                </a:cubicBezTo>
                <a:lnTo>
                  <a:pt x="2146299" y="0"/>
                </a:lnTo>
              </a:path>
            </a:pathLst>
          </a:custGeom>
          <a:noFill/>
          <a:ln w="38100"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310743162">
                  <a:custGeom>
                    <a:avLst/>
                    <a:gdLst>
                      <a:gd name="connsiteX0" fmla="*/ 0 w 2136775"/>
                      <a:gd name="connsiteY0" fmla="*/ 882650 h 882650"/>
                      <a:gd name="connsiteX1" fmla="*/ 60325 w 2136775"/>
                      <a:gd name="connsiteY1" fmla="*/ 806450 h 882650"/>
                      <a:gd name="connsiteX2" fmla="*/ 136525 w 2136775"/>
                      <a:gd name="connsiteY2" fmla="*/ 733425 h 882650"/>
                      <a:gd name="connsiteX3" fmla="*/ 238125 w 2136775"/>
                      <a:gd name="connsiteY3" fmla="*/ 657225 h 882650"/>
                      <a:gd name="connsiteX4" fmla="*/ 460375 w 2136775"/>
                      <a:gd name="connsiteY4" fmla="*/ 498475 h 882650"/>
                      <a:gd name="connsiteX5" fmla="*/ 765175 w 2136775"/>
                      <a:gd name="connsiteY5" fmla="*/ 352425 h 882650"/>
                      <a:gd name="connsiteX6" fmla="*/ 1270000 w 2136775"/>
                      <a:gd name="connsiteY6" fmla="*/ 215900 h 882650"/>
                      <a:gd name="connsiteX7" fmla="*/ 1686052 w 2136775"/>
                      <a:gd name="connsiteY7" fmla="*/ 112268 h 882650"/>
                      <a:gd name="connsiteX8" fmla="*/ 2136775 w 2136775"/>
                      <a:gd name="connsiteY8" fmla="*/ 0 h 882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36775" h="882650" extrusionOk="0">
                        <a:moveTo>
                          <a:pt x="0" y="882650"/>
                        </a:moveTo>
                        <a:cubicBezTo>
                          <a:pt x="20532" y="858189"/>
                          <a:pt x="38113" y="829937"/>
                          <a:pt x="60325" y="806450"/>
                        </a:cubicBezTo>
                        <a:cubicBezTo>
                          <a:pt x="83647" y="787124"/>
                          <a:pt x="111488" y="754821"/>
                          <a:pt x="136525" y="733425"/>
                        </a:cubicBezTo>
                        <a:cubicBezTo>
                          <a:pt x="165164" y="708527"/>
                          <a:pt x="188967" y="697048"/>
                          <a:pt x="238125" y="657225"/>
                        </a:cubicBezTo>
                        <a:cubicBezTo>
                          <a:pt x="304079" y="617353"/>
                          <a:pt x="363749" y="539197"/>
                          <a:pt x="460375" y="498475"/>
                        </a:cubicBezTo>
                        <a:cubicBezTo>
                          <a:pt x="550905" y="447016"/>
                          <a:pt x="653571" y="403692"/>
                          <a:pt x="765175" y="352425"/>
                        </a:cubicBezTo>
                        <a:cubicBezTo>
                          <a:pt x="900112" y="305329"/>
                          <a:pt x="1270000" y="215900"/>
                          <a:pt x="1270000" y="215900"/>
                        </a:cubicBezTo>
                        <a:cubicBezTo>
                          <a:pt x="1430008" y="159685"/>
                          <a:pt x="1491044" y="181023"/>
                          <a:pt x="1686052" y="112268"/>
                        </a:cubicBezTo>
                        <a:cubicBezTo>
                          <a:pt x="1881060" y="43513"/>
                          <a:pt x="1969741" y="22882"/>
                          <a:pt x="2136775" y="0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B97E2CA4-2AD4-D0C3-E716-E9003C9F47ED}"/>
              </a:ext>
            </a:extLst>
          </p:cNvPr>
          <p:cNvCxnSpPr>
            <a:cxnSpLocks/>
          </p:cNvCxnSpPr>
          <p:nvPr/>
        </p:nvCxnSpPr>
        <p:spPr>
          <a:xfrm>
            <a:off x="3070712" y="2178335"/>
            <a:ext cx="0" cy="3600449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05BFC5DA-5B92-8003-53E7-0C63ABE9C0BD}"/>
              </a:ext>
            </a:extLst>
          </p:cNvPr>
          <p:cNvCxnSpPr>
            <a:cxnSpLocks/>
          </p:cNvCxnSpPr>
          <p:nvPr/>
        </p:nvCxnSpPr>
        <p:spPr>
          <a:xfrm>
            <a:off x="404140" y="2178335"/>
            <a:ext cx="0" cy="3600449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>
            <a:extLst>
              <a:ext uri="{FF2B5EF4-FFF2-40B4-BE49-F238E27FC236}">
                <a16:creationId xmlns:a16="http://schemas.microsoft.com/office/drawing/2014/main" id="{F923D505-0476-1905-2AED-0A4F085D2256}"/>
              </a:ext>
            </a:extLst>
          </p:cNvPr>
          <p:cNvCxnSpPr>
            <a:cxnSpLocks/>
          </p:cNvCxnSpPr>
          <p:nvPr/>
        </p:nvCxnSpPr>
        <p:spPr>
          <a:xfrm flipH="1">
            <a:off x="404132" y="5774649"/>
            <a:ext cx="1958919" cy="15716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itel 1">
            <a:extLst>
              <a:ext uri="{FF2B5EF4-FFF2-40B4-BE49-F238E27FC236}">
                <a16:creationId xmlns:a16="http://schemas.microsoft.com/office/drawing/2014/main" id="{3A25B0BE-AB45-B637-84F3-ED87DF140D3D}"/>
              </a:ext>
            </a:extLst>
          </p:cNvPr>
          <p:cNvSpPr txBox="1">
            <a:spLocks/>
          </p:cNvSpPr>
          <p:nvPr/>
        </p:nvSpPr>
        <p:spPr>
          <a:xfrm>
            <a:off x="1743801" y="5459272"/>
            <a:ext cx="724370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400" dirty="0" err="1"/>
              <a:t>V</a:t>
            </a:r>
            <a:r>
              <a:rPr lang="nl-NL" sz="2000" baseline="-25000" dirty="0" err="1"/>
              <a:t>basin</a:t>
            </a:r>
            <a:endParaRPr lang="nl-NL" sz="2400" baseline="-25000" dirty="0"/>
          </a:p>
        </p:txBody>
      </p:sp>
      <p:sp>
        <p:nvSpPr>
          <p:cNvPr id="46" name="Titel 1">
            <a:extLst>
              <a:ext uri="{FF2B5EF4-FFF2-40B4-BE49-F238E27FC236}">
                <a16:creationId xmlns:a16="http://schemas.microsoft.com/office/drawing/2014/main" id="{ABC1F54B-658D-F696-0927-9A1D0FCB7530}"/>
              </a:ext>
            </a:extLst>
          </p:cNvPr>
          <p:cNvSpPr txBox="1">
            <a:spLocks/>
          </p:cNvSpPr>
          <p:nvPr/>
        </p:nvSpPr>
        <p:spPr>
          <a:xfrm>
            <a:off x="3026156" y="5823225"/>
            <a:ext cx="155890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/>
              <a:t>0</a:t>
            </a:r>
            <a:endParaRPr lang="nl-NL" sz="1400" baseline="-25000" dirty="0"/>
          </a:p>
        </p:txBody>
      </p:sp>
      <p:sp>
        <p:nvSpPr>
          <p:cNvPr id="78" name="Titel 1">
            <a:extLst>
              <a:ext uri="{FF2B5EF4-FFF2-40B4-BE49-F238E27FC236}">
                <a16:creationId xmlns:a16="http://schemas.microsoft.com/office/drawing/2014/main" id="{8DF58FDB-DC7F-78CB-42F9-3BE0C225BEB9}"/>
              </a:ext>
            </a:extLst>
          </p:cNvPr>
          <p:cNvSpPr txBox="1">
            <a:spLocks/>
          </p:cNvSpPr>
          <p:nvPr/>
        </p:nvSpPr>
        <p:spPr>
          <a:xfrm>
            <a:off x="2066416" y="5807534"/>
            <a:ext cx="346699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/>
              <a:t>m</a:t>
            </a:r>
            <a:r>
              <a:rPr lang="nl-NL" sz="1400" baseline="30000" dirty="0"/>
              <a:t>3</a:t>
            </a:r>
            <a:endParaRPr lang="nl-NL" sz="1400" baseline="-25000" dirty="0"/>
          </a:p>
        </p:txBody>
      </p:sp>
      <p:sp>
        <p:nvSpPr>
          <p:cNvPr id="79" name="Titel 1">
            <a:extLst>
              <a:ext uri="{FF2B5EF4-FFF2-40B4-BE49-F238E27FC236}">
                <a16:creationId xmlns:a16="http://schemas.microsoft.com/office/drawing/2014/main" id="{C663F602-54B2-6315-509F-C5DF7F007A28}"/>
              </a:ext>
            </a:extLst>
          </p:cNvPr>
          <p:cNvSpPr txBox="1">
            <a:spLocks/>
          </p:cNvSpPr>
          <p:nvPr/>
        </p:nvSpPr>
        <p:spPr>
          <a:xfrm>
            <a:off x="374066" y="5823225"/>
            <a:ext cx="155890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/>
              <a:t>0</a:t>
            </a:r>
            <a:endParaRPr lang="nl-NL" sz="1400" baseline="-25000" dirty="0"/>
          </a:p>
        </p:txBody>
      </p:sp>
      <p:sp>
        <p:nvSpPr>
          <p:cNvPr id="80" name="Titel 1">
            <a:extLst>
              <a:ext uri="{FF2B5EF4-FFF2-40B4-BE49-F238E27FC236}">
                <a16:creationId xmlns:a16="http://schemas.microsoft.com/office/drawing/2014/main" id="{3C2BAC67-D5CE-2B41-619C-122121A8AB38}"/>
              </a:ext>
            </a:extLst>
          </p:cNvPr>
          <p:cNvSpPr txBox="1">
            <a:spLocks/>
          </p:cNvSpPr>
          <p:nvPr/>
        </p:nvSpPr>
        <p:spPr>
          <a:xfrm rot="16200000">
            <a:off x="-59162" y="2797219"/>
            <a:ext cx="649836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 err="1"/>
              <a:t>m+NAP</a:t>
            </a:r>
            <a:endParaRPr lang="nl-NL" sz="1400" baseline="-250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E45483-3977-CDFB-5221-185F22F5F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RIBASIM-</a:t>
            </a:r>
            <a:r>
              <a:rPr lang="nl-NL" dirty="0" err="1"/>
              <a:t>lumping</a:t>
            </a:r>
            <a:r>
              <a:rPr lang="nl-NL" dirty="0"/>
              <a:t>: </a:t>
            </a:r>
            <a:r>
              <a:rPr lang="nl-NL" dirty="0" err="1"/>
              <a:t>Deriving</a:t>
            </a:r>
            <a:r>
              <a:rPr lang="nl-NL" dirty="0"/>
              <a:t> input relations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F9930B1-1A92-8C6F-1764-7C4E2500C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4" name="Ovaal 53">
            <a:extLst>
              <a:ext uri="{FF2B5EF4-FFF2-40B4-BE49-F238E27FC236}">
                <a16:creationId xmlns:a16="http://schemas.microsoft.com/office/drawing/2014/main" id="{693910EC-3050-FEC4-E8EB-6441E9994072}"/>
              </a:ext>
            </a:extLst>
          </p:cNvPr>
          <p:cNvSpPr/>
          <p:nvPr/>
        </p:nvSpPr>
        <p:spPr>
          <a:xfrm>
            <a:off x="3446964" y="4086146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5" name="Ovaal 54">
            <a:extLst>
              <a:ext uri="{FF2B5EF4-FFF2-40B4-BE49-F238E27FC236}">
                <a16:creationId xmlns:a16="http://schemas.microsoft.com/office/drawing/2014/main" id="{A2BD4FEA-5DE5-66C6-54A6-FAAF10912C03}"/>
              </a:ext>
            </a:extLst>
          </p:cNvPr>
          <p:cNvSpPr/>
          <p:nvPr/>
        </p:nvSpPr>
        <p:spPr>
          <a:xfrm>
            <a:off x="3762327" y="3940029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6" name="Ovaal 55">
            <a:extLst>
              <a:ext uri="{FF2B5EF4-FFF2-40B4-BE49-F238E27FC236}">
                <a16:creationId xmlns:a16="http://schemas.microsoft.com/office/drawing/2014/main" id="{147DDB49-3416-DA0A-B3A0-6D23CCAA7D85}"/>
              </a:ext>
            </a:extLst>
          </p:cNvPr>
          <p:cNvSpPr/>
          <p:nvPr/>
        </p:nvSpPr>
        <p:spPr>
          <a:xfrm>
            <a:off x="4260333" y="3802699"/>
            <a:ext cx="131251" cy="137417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7" name="Ovaal 56">
            <a:extLst>
              <a:ext uri="{FF2B5EF4-FFF2-40B4-BE49-F238E27FC236}">
                <a16:creationId xmlns:a16="http://schemas.microsoft.com/office/drawing/2014/main" id="{FC5988FA-B258-24A5-8C48-5D739D4D2F55}"/>
              </a:ext>
            </a:extLst>
          </p:cNvPr>
          <p:cNvSpPr/>
          <p:nvPr/>
        </p:nvSpPr>
        <p:spPr>
          <a:xfrm>
            <a:off x="3057469" y="4388135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8" name="Ovaal 57">
            <a:extLst>
              <a:ext uri="{FF2B5EF4-FFF2-40B4-BE49-F238E27FC236}">
                <a16:creationId xmlns:a16="http://schemas.microsoft.com/office/drawing/2014/main" id="{3871FC4C-0EE1-F863-A278-70AC633B9C18}"/>
              </a:ext>
            </a:extLst>
          </p:cNvPr>
          <p:cNvSpPr/>
          <p:nvPr/>
        </p:nvSpPr>
        <p:spPr>
          <a:xfrm>
            <a:off x="3128746" y="4314593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60" name="Ovaal 59">
            <a:extLst>
              <a:ext uri="{FF2B5EF4-FFF2-40B4-BE49-F238E27FC236}">
                <a16:creationId xmlns:a16="http://schemas.microsoft.com/office/drawing/2014/main" id="{440FEE73-C688-82C5-A405-B982FA827B38}"/>
              </a:ext>
            </a:extLst>
          </p:cNvPr>
          <p:cNvSpPr/>
          <p:nvPr/>
        </p:nvSpPr>
        <p:spPr>
          <a:xfrm>
            <a:off x="3226267" y="4241051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64" name="Ovaal 63">
            <a:extLst>
              <a:ext uri="{FF2B5EF4-FFF2-40B4-BE49-F238E27FC236}">
                <a16:creationId xmlns:a16="http://schemas.microsoft.com/office/drawing/2014/main" id="{1011E61D-9039-E2D4-1756-409B9D9C03EE}"/>
              </a:ext>
            </a:extLst>
          </p:cNvPr>
          <p:cNvSpPr/>
          <p:nvPr/>
        </p:nvSpPr>
        <p:spPr>
          <a:xfrm>
            <a:off x="3005078" y="4767099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65" name="Ovaal 64">
            <a:extLst>
              <a:ext uri="{FF2B5EF4-FFF2-40B4-BE49-F238E27FC236}">
                <a16:creationId xmlns:a16="http://schemas.microsoft.com/office/drawing/2014/main" id="{C79BBF4F-29F3-4540-8B67-D6FC27F81012}"/>
              </a:ext>
            </a:extLst>
          </p:cNvPr>
          <p:cNvSpPr/>
          <p:nvPr/>
        </p:nvSpPr>
        <p:spPr>
          <a:xfrm>
            <a:off x="3005078" y="5084566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9" name="Ovaal 58">
            <a:extLst>
              <a:ext uri="{FF2B5EF4-FFF2-40B4-BE49-F238E27FC236}">
                <a16:creationId xmlns:a16="http://schemas.microsoft.com/office/drawing/2014/main" id="{EB8CD5EF-6502-3C6D-0BA0-39F193B4B9FD}"/>
              </a:ext>
            </a:extLst>
          </p:cNvPr>
          <p:cNvSpPr/>
          <p:nvPr/>
        </p:nvSpPr>
        <p:spPr>
          <a:xfrm>
            <a:off x="3005078" y="4461678"/>
            <a:ext cx="131251" cy="13741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66" name="Ovaal 65">
            <a:extLst>
              <a:ext uri="{FF2B5EF4-FFF2-40B4-BE49-F238E27FC236}">
                <a16:creationId xmlns:a16="http://schemas.microsoft.com/office/drawing/2014/main" id="{1FCB5AA0-DD88-155F-C417-5C13C9248985}"/>
              </a:ext>
            </a:extLst>
          </p:cNvPr>
          <p:cNvSpPr/>
          <p:nvPr/>
        </p:nvSpPr>
        <p:spPr>
          <a:xfrm>
            <a:off x="3005078" y="5405667"/>
            <a:ext cx="131251" cy="13741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grpSp>
        <p:nvGrpSpPr>
          <p:cNvPr id="11" name="Groep 10">
            <a:extLst>
              <a:ext uri="{FF2B5EF4-FFF2-40B4-BE49-F238E27FC236}">
                <a16:creationId xmlns:a16="http://schemas.microsoft.com/office/drawing/2014/main" id="{64E875B7-E352-8F79-67D0-EDFEDA14F4A8}"/>
              </a:ext>
            </a:extLst>
          </p:cNvPr>
          <p:cNvGrpSpPr/>
          <p:nvPr/>
        </p:nvGrpSpPr>
        <p:grpSpPr>
          <a:xfrm>
            <a:off x="3061737" y="3101625"/>
            <a:ext cx="1325291" cy="1295746"/>
            <a:chOff x="3061737" y="3009265"/>
            <a:chExt cx="1325291" cy="1295746"/>
          </a:xfrm>
        </p:grpSpPr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C44F2FD9-E8BB-8EE1-ABC3-6F5A6B0FE17E}"/>
                </a:ext>
              </a:extLst>
            </p:cNvPr>
            <p:cNvSpPr/>
            <p:nvPr/>
          </p:nvSpPr>
          <p:spPr>
            <a:xfrm>
              <a:off x="3444394" y="3316739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68" name="Ovaal 67">
              <a:extLst>
                <a:ext uri="{FF2B5EF4-FFF2-40B4-BE49-F238E27FC236}">
                  <a16:creationId xmlns:a16="http://schemas.microsoft.com/office/drawing/2014/main" id="{F81E056A-BB97-4F8F-08C8-177035CBAE50}"/>
                </a:ext>
              </a:extLst>
            </p:cNvPr>
            <p:cNvSpPr/>
            <p:nvPr/>
          </p:nvSpPr>
          <p:spPr>
            <a:xfrm>
              <a:off x="3770228" y="3147762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A81A288A-A5D8-5D13-3EB7-3673EC873745}"/>
                </a:ext>
              </a:extLst>
            </p:cNvPr>
            <p:cNvSpPr/>
            <p:nvPr/>
          </p:nvSpPr>
          <p:spPr>
            <a:xfrm>
              <a:off x="4255777" y="3009265"/>
              <a:ext cx="131251" cy="1374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70" name="Ovaal 69">
              <a:extLst>
                <a:ext uri="{FF2B5EF4-FFF2-40B4-BE49-F238E27FC236}">
                  <a16:creationId xmlns:a16="http://schemas.microsoft.com/office/drawing/2014/main" id="{FAD6A648-8B36-E8FD-6AA0-E22BC5C52A50}"/>
                </a:ext>
              </a:extLst>
            </p:cNvPr>
            <p:cNvSpPr/>
            <p:nvPr/>
          </p:nvSpPr>
          <p:spPr>
            <a:xfrm>
              <a:off x="3061737" y="4026926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71" name="Ovaal 70">
              <a:extLst>
                <a:ext uri="{FF2B5EF4-FFF2-40B4-BE49-F238E27FC236}">
                  <a16:creationId xmlns:a16="http://schemas.microsoft.com/office/drawing/2014/main" id="{0DA6D537-EF41-32FE-E7AA-B1B67FED9C94}"/>
                </a:ext>
              </a:extLst>
            </p:cNvPr>
            <p:cNvSpPr/>
            <p:nvPr/>
          </p:nvSpPr>
          <p:spPr>
            <a:xfrm>
              <a:off x="3128283" y="3726755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73" name="Ovaal 72">
              <a:extLst>
                <a:ext uri="{FF2B5EF4-FFF2-40B4-BE49-F238E27FC236}">
                  <a16:creationId xmlns:a16="http://schemas.microsoft.com/office/drawing/2014/main" id="{82321A1F-BDB9-E82B-CFEB-76A4BD306565}"/>
                </a:ext>
              </a:extLst>
            </p:cNvPr>
            <p:cNvSpPr/>
            <p:nvPr/>
          </p:nvSpPr>
          <p:spPr>
            <a:xfrm>
              <a:off x="3226267" y="3493337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cxnSp>
          <p:nvCxnSpPr>
            <p:cNvPr id="84" name="Rechte verbindingslijn met pijl 83">
              <a:extLst>
                <a:ext uri="{FF2B5EF4-FFF2-40B4-BE49-F238E27FC236}">
                  <a16:creationId xmlns:a16="http://schemas.microsoft.com/office/drawing/2014/main" id="{6E90FCB9-6293-9263-29D0-B40B2E3AADDA}"/>
                </a:ext>
              </a:extLst>
            </p:cNvPr>
            <p:cNvCxnSpPr>
              <a:cxnSpLocks/>
              <a:stCxn id="56" idx="0"/>
              <a:endCxn id="69" idx="4"/>
            </p:cNvCxnSpPr>
            <p:nvPr/>
          </p:nvCxnSpPr>
          <p:spPr>
            <a:xfrm flipH="1" flipV="1">
              <a:off x="4321403" y="3146682"/>
              <a:ext cx="4556" cy="56365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Rechte verbindingslijn met pijl 85">
              <a:extLst>
                <a:ext uri="{FF2B5EF4-FFF2-40B4-BE49-F238E27FC236}">
                  <a16:creationId xmlns:a16="http://schemas.microsoft.com/office/drawing/2014/main" id="{DC5CD9B5-96D5-555D-9DAE-4CBEF274D3C1}"/>
                </a:ext>
              </a:extLst>
            </p:cNvPr>
            <p:cNvCxnSpPr>
              <a:cxnSpLocks/>
              <a:stCxn id="55" idx="0"/>
              <a:endCxn id="68" idx="4"/>
            </p:cNvCxnSpPr>
            <p:nvPr/>
          </p:nvCxnSpPr>
          <p:spPr>
            <a:xfrm flipV="1">
              <a:off x="3827953" y="3285179"/>
              <a:ext cx="7901" cy="57172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Rechte verbindingslijn met pijl 87">
              <a:extLst>
                <a:ext uri="{FF2B5EF4-FFF2-40B4-BE49-F238E27FC236}">
                  <a16:creationId xmlns:a16="http://schemas.microsoft.com/office/drawing/2014/main" id="{7FD14F7A-0B23-7228-09B6-1665BAC5DCCE}"/>
                </a:ext>
              </a:extLst>
            </p:cNvPr>
            <p:cNvCxnSpPr>
              <a:cxnSpLocks/>
              <a:stCxn id="54" idx="0"/>
              <a:endCxn id="67" idx="4"/>
            </p:cNvCxnSpPr>
            <p:nvPr/>
          </p:nvCxnSpPr>
          <p:spPr>
            <a:xfrm flipH="1" flipV="1">
              <a:off x="3510020" y="3454156"/>
              <a:ext cx="2570" cy="548866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Rechte verbindingslijn met pijl 89">
              <a:extLst>
                <a:ext uri="{FF2B5EF4-FFF2-40B4-BE49-F238E27FC236}">
                  <a16:creationId xmlns:a16="http://schemas.microsoft.com/office/drawing/2014/main" id="{D89761F8-BDF1-AADE-AE92-7AEE13E6342C}"/>
                </a:ext>
              </a:extLst>
            </p:cNvPr>
            <p:cNvCxnSpPr>
              <a:cxnSpLocks/>
              <a:stCxn id="60" idx="0"/>
              <a:endCxn id="73" idx="4"/>
            </p:cNvCxnSpPr>
            <p:nvPr/>
          </p:nvCxnSpPr>
          <p:spPr>
            <a:xfrm flipV="1">
              <a:off x="3291893" y="3630754"/>
              <a:ext cx="0" cy="527173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met pijl 91">
              <a:extLst>
                <a:ext uri="{FF2B5EF4-FFF2-40B4-BE49-F238E27FC236}">
                  <a16:creationId xmlns:a16="http://schemas.microsoft.com/office/drawing/2014/main" id="{95A0632C-836B-F014-0ACA-D76CBCA9C80C}"/>
                </a:ext>
              </a:extLst>
            </p:cNvPr>
            <p:cNvCxnSpPr>
              <a:cxnSpLocks/>
              <a:stCxn id="58" idx="0"/>
              <a:endCxn id="71" idx="4"/>
            </p:cNvCxnSpPr>
            <p:nvPr/>
          </p:nvCxnSpPr>
          <p:spPr>
            <a:xfrm flipH="1" flipV="1">
              <a:off x="3193909" y="3864172"/>
              <a:ext cx="463" cy="367297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Rechte verbindingslijn met pijl 93">
              <a:extLst>
                <a:ext uri="{FF2B5EF4-FFF2-40B4-BE49-F238E27FC236}">
                  <a16:creationId xmlns:a16="http://schemas.microsoft.com/office/drawing/2014/main" id="{A93F92B4-1851-2D6B-52C2-7D6EBA445E6C}"/>
                </a:ext>
              </a:extLst>
            </p:cNvPr>
            <p:cNvCxnSpPr>
              <a:cxnSpLocks/>
              <a:stCxn id="57" idx="0"/>
              <a:endCxn id="70" idx="4"/>
            </p:cNvCxnSpPr>
            <p:nvPr/>
          </p:nvCxnSpPr>
          <p:spPr>
            <a:xfrm flipV="1">
              <a:off x="3123095" y="4164343"/>
              <a:ext cx="4268" cy="14066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7" name="Rechte verbindingslijn 116">
            <a:extLst>
              <a:ext uri="{FF2B5EF4-FFF2-40B4-BE49-F238E27FC236}">
                <a16:creationId xmlns:a16="http://schemas.microsoft.com/office/drawing/2014/main" id="{65CCEDB7-76F1-ED80-2E64-EF2E30D57522}"/>
              </a:ext>
            </a:extLst>
          </p:cNvPr>
          <p:cNvCxnSpPr>
            <a:cxnSpLocks/>
          </p:cNvCxnSpPr>
          <p:nvPr/>
        </p:nvCxnSpPr>
        <p:spPr>
          <a:xfrm>
            <a:off x="5318730" y="5469541"/>
            <a:ext cx="622595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Rechte verbindingslijn 117">
            <a:extLst>
              <a:ext uri="{FF2B5EF4-FFF2-40B4-BE49-F238E27FC236}">
                <a16:creationId xmlns:a16="http://schemas.microsoft.com/office/drawing/2014/main" id="{3BB543C7-2E22-741D-6A12-5E35265BD6B0}"/>
              </a:ext>
            </a:extLst>
          </p:cNvPr>
          <p:cNvCxnSpPr>
            <a:cxnSpLocks/>
          </p:cNvCxnSpPr>
          <p:nvPr/>
        </p:nvCxnSpPr>
        <p:spPr>
          <a:xfrm>
            <a:off x="5318730" y="4539274"/>
            <a:ext cx="6220029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ep 18">
            <a:extLst>
              <a:ext uri="{FF2B5EF4-FFF2-40B4-BE49-F238E27FC236}">
                <a16:creationId xmlns:a16="http://schemas.microsoft.com/office/drawing/2014/main" id="{455E6BD5-C1B5-7FE2-665F-73FE12A23B86}"/>
              </a:ext>
            </a:extLst>
          </p:cNvPr>
          <p:cNvGrpSpPr/>
          <p:nvPr/>
        </p:nvGrpSpPr>
        <p:grpSpPr>
          <a:xfrm>
            <a:off x="8407178" y="3101625"/>
            <a:ext cx="134316" cy="2450563"/>
            <a:chOff x="8407178" y="3009265"/>
            <a:chExt cx="134316" cy="2450563"/>
          </a:xfrm>
        </p:grpSpPr>
        <p:sp>
          <p:nvSpPr>
            <p:cNvPr id="72" name="Ovaal 71">
              <a:extLst>
                <a:ext uri="{FF2B5EF4-FFF2-40B4-BE49-F238E27FC236}">
                  <a16:creationId xmlns:a16="http://schemas.microsoft.com/office/drawing/2014/main" id="{8C357971-8CB4-7A32-75A5-258F2EDC72D8}"/>
                </a:ext>
              </a:extLst>
            </p:cNvPr>
            <p:cNvSpPr/>
            <p:nvPr/>
          </p:nvSpPr>
          <p:spPr>
            <a:xfrm>
              <a:off x="8407178" y="4392144"/>
              <a:ext cx="131251" cy="137417"/>
            </a:xfrm>
            <a:prstGeom prst="ellipse">
              <a:avLst/>
            </a:prstGeom>
            <a:solidFill>
              <a:schemeClr val="accent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74" name="Ovaal 73">
              <a:extLst>
                <a:ext uri="{FF2B5EF4-FFF2-40B4-BE49-F238E27FC236}">
                  <a16:creationId xmlns:a16="http://schemas.microsoft.com/office/drawing/2014/main" id="{4A456D34-D74F-9BB5-139A-536221D605EA}"/>
                </a:ext>
              </a:extLst>
            </p:cNvPr>
            <p:cNvSpPr/>
            <p:nvPr/>
          </p:nvSpPr>
          <p:spPr>
            <a:xfrm>
              <a:off x="8407178" y="4676223"/>
              <a:ext cx="131251" cy="137417"/>
            </a:xfrm>
            <a:prstGeom prst="ellipse">
              <a:avLst/>
            </a:prstGeom>
            <a:solidFill>
              <a:srgbClr val="FF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75" name="Ovaal 74">
              <a:extLst>
                <a:ext uri="{FF2B5EF4-FFF2-40B4-BE49-F238E27FC236}">
                  <a16:creationId xmlns:a16="http://schemas.microsoft.com/office/drawing/2014/main" id="{F5F00571-D568-2222-527D-135AB16DAA24}"/>
                </a:ext>
              </a:extLst>
            </p:cNvPr>
            <p:cNvSpPr/>
            <p:nvPr/>
          </p:nvSpPr>
          <p:spPr>
            <a:xfrm>
              <a:off x="8407178" y="4993690"/>
              <a:ext cx="131251" cy="137417"/>
            </a:xfrm>
            <a:prstGeom prst="ellipse">
              <a:avLst/>
            </a:prstGeom>
            <a:solidFill>
              <a:srgbClr val="FF99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76" name="Ovaal 75">
              <a:extLst>
                <a:ext uri="{FF2B5EF4-FFF2-40B4-BE49-F238E27FC236}">
                  <a16:creationId xmlns:a16="http://schemas.microsoft.com/office/drawing/2014/main" id="{FE8751CA-3D09-FBDC-F171-434D5B906D41}"/>
                </a:ext>
              </a:extLst>
            </p:cNvPr>
            <p:cNvSpPr/>
            <p:nvPr/>
          </p:nvSpPr>
          <p:spPr>
            <a:xfrm>
              <a:off x="8407178" y="5322411"/>
              <a:ext cx="131251" cy="137417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5" name="Ovaal 94">
              <a:extLst>
                <a:ext uri="{FF2B5EF4-FFF2-40B4-BE49-F238E27FC236}">
                  <a16:creationId xmlns:a16="http://schemas.microsoft.com/office/drawing/2014/main" id="{BB13B0BE-B1C8-C595-E130-D310E2914298}"/>
                </a:ext>
              </a:extLst>
            </p:cNvPr>
            <p:cNvSpPr/>
            <p:nvPr/>
          </p:nvSpPr>
          <p:spPr>
            <a:xfrm>
              <a:off x="8410243" y="3316739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6" name="Ovaal 95">
              <a:extLst>
                <a:ext uri="{FF2B5EF4-FFF2-40B4-BE49-F238E27FC236}">
                  <a16:creationId xmlns:a16="http://schemas.microsoft.com/office/drawing/2014/main" id="{BC3C90C0-8FF3-55E8-B1E1-A21209935543}"/>
                </a:ext>
              </a:extLst>
            </p:cNvPr>
            <p:cNvSpPr/>
            <p:nvPr/>
          </p:nvSpPr>
          <p:spPr>
            <a:xfrm>
              <a:off x="8410243" y="3160462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7" name="Ovaal 96">
              <a:extLst>
                <a:ext uri="{FF2B5EF4-FFF2-40B4-BE49-F238E27FC236}">
                  <a16:creationId xmlns:a16="http://schemas.microsoft.com/office/drawing/2014/main" id="{8F145692-827E-A45E-464A-BCED34E59F3A}"/>
                </a:ext>
              </a:extLst>
            </p:cNvPr>
            <p:cNvSpPr/>
            <p:nvPr/>
          </p:nvSpPr>
          <p:spPr>
            <a:xfrm>
              <a:off x="8410243" y="3009265"/>
              <a:ext cx="131251" cy="1374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8" name="Ovaal 97">
              <a:extLst>
                <a:ext uri="{FF2B5EF4-FFF2-40B4-BE49-F238E27FC236}">
                  <a16:creationId xmlns:a16="http://schemas.microsoft.com/office/drawing/2014/main" id="{693295D1-516F-4B71-78E6-83BF0EB9B23F}"/>
                </a:ext>
              </a:extLst>
            </p:cNvPr>
            <p:cNvSpPr/>
            <p:nvPr/>
          </p:nvSpPr>
          <p:spPr>
            <a:xfrm>
              <a:off x="8410243" y="4026926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9" name="Ovaal 98">
              <a:extLst>
                <a:ext uri="{FF2B5EF4-FFF2-40B4-BE49-F238E27FC236}">
                  <a16:creationId xmlns:a16="http://schemas.microsoft.com/office/drawing/2014/main" id="{08825B9D-A2C7-889C-8536-E9CB8046CA49}"/>
                </a:ext>
              </a:extLst>
            </p:cNvPr>
            <p:cNvSpPr/>
            <p:nvPr/>
          </p:nvSpPr>
          <p:spPr>
            <a:xfrm>
              <a:off x="8410243" y="3726755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00" name="Ovaal 99">
              <a:extLst>
                <a:ext uri="{FF2B5EF4-FFF2-40B4-BE49-F238E27FC236}">
                  <a16:creationId xmlns:a16="http://schemas.microsoft.com/office/drawing/2014/main" id="{A474DC26-56B8-2249-DF1F-9D4D5D289ADC}"/>
                </a:ext>
              </a:extLst>
            </p:cNvPr>
            <p:cNvSpPr/>
            <p:nvPr/>
          </p:nvSpPr>
          <p:spPr>
            <a:xfrm>
              <a:off x="8410243" y="3493337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grpSp>
        <p:nvGrpSpPr>
          <p:cNvPr id="23" name="Groep 22">
            <a:extLst>
              <a:ext uri="{FF2B5EF4-FFF2-40B4-BE49-F238E27FC236}">
                <a16:creationId xmlns:a16="http://schemas.microsoft.com/office/drawing/2014/main" id="{5622444A-20EE-97D5-A629-976F5F5A4456}"/>
              </a:ext>
            </a:extLst>
          </p:cNvPr>
          <p:cNvGrpSpPr/>
          <p:nvPr/>
        </p:nvGrpSpPr>
        <p:grpSpPr>
          <a:xfrm>
            <a:off x="5315764" y="4531009"/>
            <a:ext cx="131251" cy="1247775"/>
            <a:chOff x="1485900" y="4438650"/>
            <a:chExt cx="285750" cy="1276350"/>
          </a:xfrm>
        </p:grpSpPr>
        <p:sp>
          <p:nvSpPr>
            <p:cNvPr id="6" name="Rechthoek 5">
              <a:extLst>
                <a:ext uri="{FF2B5EF4-FFF2-40B4-BE49-F238E27FC236}">
                  <a16:creationId xmlns:a16="http://schemas.microsoft.com/office/drawing/2014/main" id="{0E957F2C-96F2-BE10-2492-F845C61692DC}"/>
                </a:ext>
              </a:extLst>
            </p:cNvPr>
            <p:cNvSpPr/>
            <p:nvPr/>
          </p:nvSpPr>
          <p:spPr>
            <a:xfrm>
              <a:off x="1485900" y="4667250"/>
              <a:ext cx="285750" cy="1047750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7" name="Gelijkbenige driehoek 6">
              <a:extLst>
                <a:ext uri="{FF2B5EF4-FFF2-40B4-BE49-F238E27FC236}">
                  <a16:creationId xmlns:a16="http://schemas.microsoft.com/office/drawing/2014/main" id="{03A7BD0C-4DA9-CA70-4AB3-B366ECABA7DE}"/>
                </a:ext>
              </a:extLst>
            </p:cNvPr>
            <p:cNvSpPr/>
            <p:nvPr/>
          </p:nvSpPr>
          <p:spPr>
            <a:xfrm>
              <a:off x="1485900" y="4438650"/>
              <a:ext cx="285750" cy="228600"/>
            </a:xfrm>
            <a:prstGeom prst="triangle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sp>
        <p:nvSpPr>
          <p:cNvPr id="36" name="Titel 1">
            <a:extLst>
              <a:ext uri="{FF2B5EF4-FFF2-40B4-BE49-F238E27FC236}">
                <a16:creationId xmlns:a16="http://schemas.microsoft.com/office/drawing/2014/main" id="{ABB59B50-3456-728A-B487-E8A6A7A22F31}"/>
              </a:ext>
            </a:extLst>
          </p:cNvPr>
          <p:cNvSpPr txBox="1">
            <a:spLocks/>
          </p:cNvSpPr>
          <p:nvPr/>
        </p:nvSpPr>
        <p:spPr>
          <a:xfrm>
            <a:off x="5019206" y="5790365"/>
            <a:ext cx="724370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weir</a:t>
            </a:r>
            <a:endParaRPr lang="nl-NL" sz="1600" dirty="0"/>
          </a:p>
        </p:txBody>
      </p:sp>
      <p:sp>
        <p:nvSpPr>
          <p:cNvPr id="49" name="Ovaal 48">
            <a:extLst>
              <a:ext uri="{FF2B5EF4-FFF2-40B4-BE49-F238E27FC236}">
                <a16:creationId xmlns:a16="http://schemas.microsoft.com/office/drawing/2014/main" id="{6848E63E-754C-E69C-97FC-B31D2725A02A}"/>
              </a:ext>
            </a:extLst>
          </p:cNvPr>
          <p:cNvSpPr/>
          <p:nvPr/>
        </p:nvSpPr>
        <p:spPr>
          <a:xfrm>
            <a:off x="5309205" y="4108655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0" name="Ovaal 49">
            <a:extLst>
              <a:ext uri="{FF2B5EF4-FFF2-40B4-BE49-F238E27FC236}">
                <a16:creationId xmlns:a16="http://schemas.microsoft.com/office/drawing/2014/main" id="{40A0A5F7-1DE0-5B67-1BFA-4CC3ECE9D1C5}"/>
              </a:ext>
            </a:extLst>
          </p:cNvPr>
          <p:cNvSpPr/>
          <p:nvPr/>
        </p:nvSpPr>
        <p:spPr>
          <a:xfrm>
            <a:off x="5309205" y="3962538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1" name="Ovaal 50">
            <a:extLst>
              <a:ext uri="{FF2B5EF4-FFF2-40B4-BE49-F238E27FC236}">
                <a16:creationId xmlns:a16="http://schemas.microsoft.com/office/drawing/2014/main" id="{3085B2BB-67B2-4106-C56C-50F12D29C805}"/>
              </a:ext>
            </a:extLst>
          </p:cNvPr>
          <p:cNvSpPr/>
          <p:nvPr/>
        </p:nvSpPr>
        <p:spPr>
          <a:xfrm>
            <a:off x="5309205" y="3816421"/>
            <a:ext cx="131251" cy="137417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2" name="Ovaal 51">
            <a:extLst>
              <a:ext uri="{FF2B5EF4-FFF2-40B4-BE49-F238E27FC236}">
                <a16:creationId xmlns:a16="http://schemas.microsoft.com/office/drawing/2014/main" id="{7D9FFDD9-0D8A-A1AB-3036-4463E524FD5B}"/>
              </a:ext>
            </a:extLst>
          </p:cNvPr>
          <p:cNvSpPr/>
          <p:nvPr/>
        </p:nvSpPr>
        <p:spPr>
          <a:xfrm>
            <a:off x="5309205" y="4401857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3" name="Ovaal 52">
            <a:extLst>
              <a:ext uri="{FF2B5EF4-FFF2-40B4-BE49-F238E27FC236}">
                <a16:creationId xmlns:a16="http://schemas.microsoft.com/office/drawing/2014/main" id="{E19838AC-D1BE-2935-2BDD-A7C83FCAFDC0}"/>
              </a:ext>
            </a:extLst>
          </p:cNvPr>
          <p:cNvSpPr/>
          <p:nvPr/>
        </p:nvSpPr>
        <p:spPr>
          <a:xfrm>
            <a:off x="5309205" y="4328315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48" name="Ovaal 47">
            <a:extLst>
              <a:ext uri="{FF2B5EF4-FFF2-40B4-BE49-F238E27FC236}">
                <a16:creationId xmlns:a16="http://schemas.microsoft.com/office/drawing/2014/main" id="{02CC78D5-7291-DBE7-03C4-1280226BFC64}"/>
              </a:ext>
            </a:extLst>
          </p:cNvPr>
          <p:cNvSpPr/>
          <p:nvPr/>
        </p:nvSpPr>
        <p:spPr>
          <a:xfrm>
            <a:off x="5309205" y="4254773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61" name="Ovaal 60">
            <a:extLst>
              <a:ext uri="{FF2B5EF4-FFF2-40B4-BE49-F238E27FC236}">
                <a16:creationId xmlns:a16="http://schemas.microsoft.com/office/drawing/2014/main" id="{A92EDF3F-02AC-F991-FFF9-6409A9E802A5}"/>
              </a:ext>
            </a:extLst>
          </p:cNvPr>
          <p:cNvSpPr/>
          <p:nvPr/>
        </p:nvSpPr>
        <p:spPr>
          <a:xfrm>
            <a:off x="5309205" y="4767099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62" name="Ovaal 61">
            <a:extLst>
              <a:ext uri="{FF2B5EF4-FFF2-40B4-BE49-F238E27FC236}">
                <a16:creationId xmlns:a16="http://schemas.microsoft.com/office/drawing/2014/main" id="{2D63EE38-4CFB-9D39-1DB7-57B98275290E}"/>
              </a:ext>
            </a:extLst>
          </p:cNvPr>
          <p:cNvSpPr/>
          <p:nvPr/>
        </p:nvSpPr>
        <p:spPr>
          <a:xfrm>
            <a:off x="5309205" y="5084566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47" name="Ovaal 46">
            <a:extLst>
              <a:ext uri="{FF2B5EF4-FFF2-40B4-BE49-F238E27FC236}">
                <a16:creationId xmlns:a16="http://schemas.microsoft.com/office/drawing/2014/main" id="{A86A5EC1-C1F8-D435-81D3-BF91A725D6D5}"/>
              </a:ext>
            </a:extLst>
          </p:cNvPr>
          <p:cNvSpPr/>
          <p:nvPr/>
        </p:nvSpPr>
        <p:spPr>
          <a:xfrm>
            <a:off x="5309205" y="4475400"/>
            <a:ext cx="131251" cy="13741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63" name="Ovaal 62">
            <a:extLst>
              <a:ext uri="{FF2B5EF4-FFF2-40B4-BE49-F238E27FC236}">
                <a16:creationId xmlns:a16="http://schemas.microsoft.com/office/drawing/2014/main" id="{F3A56A3F-7D7A-64E6-AE73-A20BA976FADE}"/>
              </a:ext>
            </a:extLst>
          </p:cNvPr>
          <p:cNvSpPr/>
          <p:nvPr/>
        </p:nvSpPr>
        <p:spPr>
          <a:xfrm>
            <a:off x="5309205" y="5405667"/>
            <a:ext cx="131251" cy="13741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48" name="Ovaal 147">
            <a:extLst>
              <a:ext uri="{FF2B5EF4-FFF2-40B4-BE49-F238E27FC236}">
                <a16:creationId xmlns:a16="http://schemas.microsoft.com/office/drawing/2014/main" id="{865EEE85-10F3-0753-BEB9-B319CFBF6347}"/>
              </a:ext>
            </a:extLst>
          </p:cNvPr>
          <p:cNvSpPr/>
          <p:nvPr/>
        </p:nvSpPr>
        <p:spPr>
          <a:xfrm>
            <a:off x="1935165" y="4116358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49" name="Ovaal 148">
            <a:extLst>
              <a:ext uri="{FF2B5EF4-FFF2-40B4-BE49-F238E27FC236}">
                <a16:creationId xmlns:a16="http://schemas.microsoft.com/office/drawing/2014/main" id="{47AAF4DB-F880-0685-6B00-829DC47DDC4C}"/>
              </a:ext>
            </a:extLst>
          </p:cNvPr>
          <p:cNvSpPr/>
          <p:nvPr/>
        </p:nvSpPr>
        <p:spPr>
          <a:xfrm>
            <a:off x="2176878" y="3953838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0" name="Ovaal 149">
            <a:extLst>
              <a:ext uri="{FF2B5EF4-FFF2-40B4-BE49-F238E27FC236}">
                <a16:creationId xmlns:a16="http://schemas.microsoft.com/office/drawing/2014/main" id="{C3B9CB8A-38C8-1A4F-B887-AAA182CE25C9}"/>
              </a:ext>
            </a:extLst>
          </p:cNvPr>
          <p:cNvSpPr/>
          <p:nvPr/>
        </p:nvSpPr>
        <p:spPr>
          <a:xfrm>
            <a:off x="2413115" y="3825121"/>
            <a:ext cx="131251" cy="137417"/>
          </a:xfrm>
          <a:prstGeom prst="ellipse">
            <a:avLst/>
          </a:prstGeom>
          <a:solidFill>
            <a:schemeClr val="accent4">
              <a:lumMod val="5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1" name="Ovaal 150">
            <a:extLst>
              <a:ext uri="{FF2B5EF4-FFF2-40B4-BE49-F238E27FC236}">
                <a16:creationId xmlns:a16="http://schemas.microsoft.com/office/drawing/2014/main" id="{04440B9A-D317-2560-11CC-A8A26E9368BF}"/>
              </a:ext>
            </a:extLst>
          </p:cNvPr>
          <p:cNvSpPr/>
          <p:nvPr/>
        </p:nvSpPr>
        <p:spPr>
          <a:xfrm>
            <a:off x="1150536" y="4408659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2" name="Ovaal 151">
            <a:extLst>
              <a:ext uri="{FF2B5EF4-FFF2-40B4-BE49-F238E27FC236}">
                <a16:creationId xmlns:a16="http://schemas.microsoft.com/office/drawing/2014/main" id="{0D20E985-CBF6-91D9-DAF0-EC043A55C5BA}"/>
              </a:ext>
            </a:extLst>
          </p:cNvPr>
          <p:cNvSpPr/>
          <p:nvPr/>
        </p:nvSpPr>
        <p:spPr>
          <a:xfrm>
            <a:off x="1356801" y="4335117"/>
            <a:ext cx="131251" cy="13741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3" name="Ovaal 152">
            <a:extLst>
              <a:ext uri="{FF2B5EF4-FFF2-40B4-BE49-F238E27FC236}">
                <a16:creationId xmlns:a16="http://schemas.microsoft.com/office/drawing/2014/main" id="{C88C3AC8-4431-FFC5-E339-1858B8681620}"/>
              </a:ext>
            </a:extLst>
          </p:cNvPr>
          <p:cNvSpPr/>
          <p:nvPr/>
        </p:nvSpPr>
        <p:spPr>
          <a:xfrm>
            <a:off x="1687247" y="4261575"/>
            <a:ext cx="131251" cy="137417"/>
          </a:xfrm>
          <a:prstGeom prst="ellipse">
            <a:avLst/>
          </a:prstGeom>
          <a:solidFill>
            <a:schemeClr val="accent4">
              <a:lumMod val="90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4" name="Ovaal 153">
            <a:extLst>
              <a:ext uri="{FF2B5EF4-FFF2-40B4-BE49-F238E27FC236}">
                <a16:creationId xmlns:a16="http://schemas.microsoft.com/office/drawing/2014/main" id="{E4D0158F-5244-385F-C1A2-FDC571DF7EB1}"/>
              </a:ext>
            </a:extLst>
          </p:cNvPr>
          <p:cNvSpPr/>
          <p:nvPr/>
        </p:nvSpPr>
        <p:spPr>
          <a:xfrm>
            <a:off x="707039" y="4773901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5" name="Ovaal 154">
            <a:extLst>
              <a:ext uri="{FF2B5EF4-FFF2-40B4-BE49-F238E27FC236}">
                <a16:creationId xmlns:a16="http://schemas.microsoft.com/office/drawing/2014/main" id="{877A8DF2-81D1-D797-82A4-1BFBE4D4F023}"/>
              </a:ext>
            </a:extLst>
          </p:cNvPr>
          <p:cNvSpPr/>
          <p:nvPr/>
        </p:nvSpPr>
        <p:spPr>
          <a:xfrm>
            <a:off x="483840" y="5091368"/>
            <a:ext cx="131251" cy="137417"/>
          </a:xfrm>
          <a:prstGeom prst="ellipse">
            <a:avLst/>
          </a:prstGeom>
          <a:solidFill>
            <a:srgbClr val="FF9999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6" name="Ovaal 155">
            <a:extLst>
              <a:ext uri="{FF2B5EF4-FFF2-40B4-BE49-F238E27FC236}">
                <a16:creationId xmlns:a16="http://schemas.microsoft.com/office/drawing/2014/main" id="{4D1856F8-0408-4582-1245-B697D866569F}"/>
              </a:ext>
            </a:extLst>
          </p:cNvPr>
          <p:cNvSpPr/>
          <p:nvPr/>
        </p:nvSpPr>
        <p:spPr>
          <a:xfrm>
            <a:off x="959848" y="4482202"/>
            <a:ext cx="131251" cy="137417"/>
          </a:xfrm>
          <a:prstGeom prst="ellipse">
            <a:avLst/>
          </a:prstGeom>
          <a:solidFill>
            <a:schemeClr val="accent3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7" name="Ovaal 156">
            <a:extLst>
              <a:ext uri="{FF2B5EF4-FFF2-40B4-BE49-F238E27FC236}">
                <a16:creationId xmlns:a16="http://schemas.microsoft.com/office/drawing/2014/main" id="{3C948A41-FBDA-D03E-6F39-18BF38333647}"/>
              </a:ext>
            </a:extLst>
          </p:cNvPr>
          <p:cNvSpPr/>
          <p:nvPr/>
        </p:nvSpPr>
        <p:spPr>
          <a:xfrm>
            <a:off x="342870" y="5412469"/>
            <a:ext cx="131251" cy="137417"/>
          </a:xfrm>
          <a:prstGeom prst="ellipse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7382AF29-B5C3-7623-A25C-A4F6AC3FC44B}"/>
              </a:ext>
            </a:extLst>
          </p:cNvPr>
          <p:cNvGrpSpPr/>
          <p:nvPr/>
        </p:nvGrpSpPr>
        <p:grpSpPr>
          <a:xfrm>
            <a:off x="1148892" y="3100216"/>
            <a:ext cx="1398791" cy="1317679"/>
            <a:chOff x="1148892" y="3100216"/>
            <a:chExt cx="1398791" cy="1317679"/>
          </a:xfrm>
        </p:grpSpPr>
        <p:sp>
          <p:nvSpPr>
            <p:cNvPr id="160" name="Ovaal 159">
              <a:extLst>
                <a:ext uri="{FF2B5EF4-FFF2-40B4-BE49-F238E27FC236}">
                  <a16:creationId xmlns:a16="http://schemas.microsoft.com/office/drawing/2014/main" id="{185496C2-1286-9C37-2C84-48D68EF217CA}"/>
                </a:ext>
              </a:extLst>
            </p:cNvPr>
            <p:cNvSpPr/>
            <p:nvPr/>
          </p:nvSpPr>
          <p:spPr>
            <a:xfrm>
              <a:off x="1930338" y="3407690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61" name="Ovaal 160">
              <a:extLst>
                <a:ext uri="{FF2B5EF4-FFF2-40B4-BE49-F238E27FC236}">
                  <a16:creationId xmlns:a16="http://schemas.microsoft.com/office/drawing/2014/main" id="{2B8855F1-4FE4-2F57-08CA-8BFB99C02536}"/>
                </a:ext>
              </a:extLst>
            </p:cNvPr>
            <p:cNvSpPr/>
            <p:nvPr/>
          </p:nvSpPr>
          <p:spPr>
            <a:xfrm>
              <a:off x="2173935" y="3251413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62" name="Ovaal 161">
              <a:extLst>
                <a:ext uri="{FF2B5EF4-FFF2-40B4-BE49-F238E27FC236}">
                  <a16:creationId xmlns:a16="http://schemas.microsoft.com/office/drawing/2014/main" id="{17B57985-393F-570A-22BC-B530C89DB221}"/>
                </a:ext>
              </a:extLst>
            </p:cNvPr>
            <p:cNvSpPr/>
            <p:nvPr/>
          </p:nvSpPr>
          <p:spPr>
            <a:xfrm>
              <a:off x="2416432" y="3100216"/>
              <a:ext cx="131251" cy="137417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63" name="Ovaal 162">
              <a:extLst>
                <a:ext uri="{FF2B5EF4-FFF2-40B4-BE49-F238E27FC236}">
                  <a16:creationId xmlns:a16="http://schemas.microsoft.com/office/drawing/2014/main" id="{0E5DFA46-B96B-2C13-C4BD-BB759C00F3A1}"/>
                </a:ext>
              </a:extLst>
            </p:cNvPr>
            <p:cNvSpPr/>
            <p:nvPr/>
          </p:nvSpPr>
          <p:spPr>
            <a:xfrm>
              <a:off x="1148892" y="4117877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64" name="Ovaal 163">
              <a:extLst>
                <a:ext uri="{FF2B5EF4-FFF2-40B4-BE49-F238E27FC236}">
                  <a16:creationId xmlns:a16="http://schemas.microsoft.com/office/drawing/2014/main" id="{AD0A0558-0B08-1437-95EF-C90659033AEF}"/>
                </a:ext>
              </a:extLst>
            </p:cNvPr>
            <p:cNvSpPr/>
            <p:nvPr/>
          </p:nvSpPr>
          <p:spPr>
            <a:xfrm>
              <a:off x="1362582" y="3817706"/>
              <a:ext cx="131251" cy="137417"/>
            </a:xfrm>
            <a:prstGeom prst="ellipse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65" name="Ovaal 164">
              <a:extLst>
                <a:ext uri="{FF2B5EF4-FFF2-40B4-BE49-F238E27FC236}">
                  <a16:creationId xmlns:a16="http://schemas.microsoft.com/office/drawing/2014/main" id="{6BCDEA53-9FBC-BC4C-703F-7DDB3A8AC052}"/>
                </a:ext>
              </a:extLst>
            </p:cNvPr>
            <p:cNvSpPr/>
            <p:nvPr/>
          </p:nvSpPr>
          <p:spPr>
            <a:xfrm>
              <a:off x="1687246" y="3584288"/>
              <a:ext cx="131251" cy="137417"/>
            </a:xfrm>
            <a:prstGeom prst="ellipse">
              <a:avLst/>
            </a:prstGeom>
            <a:solidFill>
              <a:schemeClr val="accent4">
                <a:lumMod val="9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cxnSp>
          <p:nvCxnSpPr>
            <p:cNvPr id="167" name="Rechte verbindingslijn met pijl 166">
              <a:extLst>
                <a:ext uri="{FF2B5EF4-FFF2-40B4-BE49-F238E27FC236}">
                  <a16:creationId xmlns:a16="http://schemas.microsoft.com/office/drawing/2014/main" id="{8901490A-3ADD-1883-163D-8DE02EB7583A}"/>
                </a:ext>
              </a:extLst>
            </p:cNvPr>
            <p:cNvCxnSpPr>
              <a:cxnSpLocks/>
              <a:stCxn id="151" idx="0"/>
              <a:endCxn id="163" idx="4"/>
            </p:cNvCxnSpPr>
            <p:nvPr/>
          </p:nvCxnSpPr>
          <p:spPr>
            <a:xfrm flipH="1" flipV="1">
              <a:off x="1214518" y="4255294"/>
              <a:ext cx="1644" cy="162601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Rechte verbindingslijn met pijl 168">
              <a:extLst>
                <a:ext uri="{FF2B5EF4-FFF2-40B4-BE49-F238E27FC236}">
                  <a16:creationId xmlns:a16="http://schemas.microsoft.com/office/drawing/2014/main" id="{B9D03873-F36A-002F-3DD9-0642D964D11C}"/>
                </a:ext>
              </a:extLst>
            </p:cNvPr>
            <p:cNvCxnSpPr>
              <a:cxnSpLocks/>
              <a:stCxn id="152" idx="0"/>
              <a:endCxn id="164" idx="4"/>
            </p:cNvCxnSpPr>
            <p:nvPr/>
          </p:nvCxnSpPr>
          <p:spPr>
            <a:xfrm flipV="1">
              <a:off x="1422427" y="3955123"/>
              <a:ext cx="5781" cy="389230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Rechte verbindingslijn met pijl 170">
              <a:extLst>
                <a:ext uri="{FF2B5EF4-FFF2-40B4-BE49-F238E27FC236}">
                  <a16:creationId xmlns:a16="http://schemas.microsoft.com/office/drawing/2014/main" id="{E53DA99A-33AD-C1DF-32BC-233EC8A00986}"/>
                </a:ext>
              </a:extLst>
            </p:cNvPr>
            <p:cNvCxnSpPr>
              <a:cxnSpLocks/>
              <a:stCxn id="153" idx="0"/>
              <a:endCxn id="165" idx="4"/>
            </p:cNvCxnSpPr>
            <p:nvPr/>
          </p:nvCxnSpPr>
          <p:spPr>
            <a:xfrm flipH="1" flipV="1">
              <a:off x="1752872" y="3721705"/>
              <a:ext cx="1" cy="549106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Rechte verbindingslijn met pijl 172">
              <a:extLst>
                <a:ext uri="{FF2B5EF4-FFF2-40B4-BE49-F238E27FC236}">
                  <a16:creationId xmlns:a16="http://schemas.microsoft.com/office/drawing/2014/main" id="{446EE0B4-023F-DB07-1851-0178D6A14469}"/>
                </a:ext>
              </a:extLst>
            </p:cNvPr>
            <p:cNvCxnSpPr>
              <a:cxnSpLocks/>
              <a:stCxn id="148" idx="0"/>
              <a:endCxn id="160" idx="4"/>
            </p:cNvCxnSpPr>
            <p:nvPr/>
          </p:nvCxnSpPr>
          <p:spPr>
            <a:xfrm flipH="1" flipV="1">
              <a:off x="1995964" y="3545107"/>
              <a:ext cx="4827" cy="580487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Rechte verbindingslijn met pijl 174">
              <a:extLst>
                <a:ext uri="{FF2B5EF4-FFF2-40B4-BE49-F238E27FC236}">
                  <a16:creationId xmlns:a16="http://schemas.microsoft.com/office/drawing/2014/main" id="{94A640F4-A910-1C8C-9F27-A523397A0863}"/>
                </a:ext>
              </a:extLst>
            </p:cNvPr>
            <p:cNvCxnSpPr>
              <a:cxnSpLocks/>
              <a:stCxn id="149" idx="0"/>
              <a:endCxn id="161" idx="4"/>
            </p:cNvCxnSpPr>
            <p:nvPr/>
          </p:nvCxnSpPr>
          <p:spPr>
            <a:xfrm flipH="1" flipV="1">
              <a:off x="2239561" y="3388830"/>
              <a:ext cx="2943" cy="574244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Rechte verbindingslijn met pijl 176">
              <a:extLst>
                <a:ext uri="{FF2B5EF4-FFF2-40B4-BE49-F238E27FC236}">
                  <a16:creationId xmlns:a16="http://schemas.microsoft.com/office/drawing/2014/main" id="{62A62AC1-2F7F-9D23-E688-C8675275CE62}"/>
                </a:ext>
              </a:extLst>
            </p:cNvPr>
            <p:cNvCxnSpPr>
              <a:cxnSpLocks/>
              <a:stCxn id="150" idx="0"/>
              <a:endCxn id="162" idx="4"/>
            </p:cNvCxnSpPr>
            <p:nvPr/>
          </p:nvCxnSpPr>
          <p:spPr>
            <a:xfrm flipV="1">
              <a:off x="2478741" y="3237633"/>
              <a:ext cx="3317" cy="596724"/>
            </a:xfrm>
            <a:prstGeom prst="straightConnector1">
              <a:avLst/>
            </a:prstGeom>
            <a:ln w="63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Titel 1">
            <a:extLst>
              <a:ext uri="{FF2B5EF4-FFF2-40B4-BE49-F238E27FC236}">
                <a16:creationId xmlns:a16="http://schemas.microsoft.com/office/drawing/2014/main" id="{34CE0307-2CF5-1C78-EAE7-F92F7E8F860E}"/>
              </a:ext>
            </a:extLst>
          </p:cNvPr>
          <p:cNvSpPr txBox="1">
            <a:spLocks/>
          </p:cNvSpPr>
          <p:nvPr/>
        </p:nvSpPr>
        <p:spPr>
          <a:xfrm>
            <a:off x="417098" y="1839343"/>
            <a:ext cx="1996017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dirty="0" err="1"/>
              <a:t>H</a:t>
            </a:r>
            <a:r>
              <a:rPr lang="nl-NL" sz="2000" baseline="-25000" dirty="0" err="1"/>
              <a:t>reference</a:t>
            </a:r>
            <a:r>
              <a:rPr lang="nl-NL" sz="2000" dirty="0"/>
              <a:t> </a:t>
            </a:r>
            <a:r>
              <a:rPr lang="nl-NL" sz="2000" baseline="-25000" dirty="0"/>
              <a:t>point, </a:t>
            </a:r>
            <a:r>
              <a:rPr lang="nl-NL" sz="2000" baseline="-25000" dirty="0" err="1"/>
              <a:t>basin</a:t>
            </a:r>
            <a:endParaRPr lang="nl-NL" sz="2400" baseline="-25000" dirty="0"/>
          </a:p>
        </p:txBody>
      </p:sp>
      <p:sp>
        <p:nvSpPr>
          <p:cNvPr id="107" name="Titel 1">
            <a:extLst>
              <a:ext uri="{FF2B5EF4-FFF2-40B4-BE49-F238E27FC236}">
                <a16:creationId xmlns:a16="http://schemas.microsoft.com/office/drawing/2014/main" id="{FC1375FE-A354-DF77-1FA6-00787B484CD2}"/>
              </a:ext>
            </a:extLst>
          </p:cNvPr>
          <p:cNvSpPr txBox="1">
            <a:spLocks/>
          </p:cNvSpPr>
          <p:nvPr/>
        </p:nvSpPr>
        <p:spPr>
          <a:xfrm>
            <a:off x="4247544" y="4332447"/>
            <a:ext cx="1104262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weir</a:t>
            </a:r>
            <a:r>
              <a:rPr lang="nl-NL" sz="1600" dirty="0"/>
              <a:t> </a:t>
            </a:r>
            <a:r>
              <a:rPr lang="nl-NL" sz="1600" dirty="0" err="1"/>
              <a:t>height</a:t>
            </a:r>
            <a:endParaRPr lang="nl-NL" sz="1600" dirty="0"/>
          </a:p>
        </p:txBody>
      </p:sp>
      <p:sp>
        <p:nvSpPr>
          <p:cNvPr id="112" name="Titel 1">
            <a:extLst>
              <a:ext uri="{FF2B5EF4-FFF2-40B4-BE49-F238E27FC236}">
                <a16:creationId xmlns:a16="http://schemas.microsoft.com/office/drawing/2014/main" id="{81E81886-1724-7CC3-300E-8FC6F2669F6D}"/>
              </a:ext>
            </a:extLst>
          </p:cNvPr>
          <p:cNvSpPr txBox="1">
            <a:spLocks/>
          </p:cNvSpPr>
          <p:nvPr/>
        </p:nvSpPr>
        <p:spPr>
          <a:xfrm>
            <a:off x="420244" y="2131406"/>
            <a:ext cx="1475768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dirty="0" err="1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nl-NL" sz="2000" baseline="-25000" dirty="0" err="1">
                <a:solidFill>
                  <a:schemeClr val="bg1">
                    <a:lumMod val="65000"/>
                  </a:schemeClr>
                </a:solidFill>
              </a:rPr>
              <a:t>weir,upstream</a:t>
            </a:r>
            <a:endParaRPr lang="nl-NL" sz="24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13" name="Rechte verbindingslijn 112">
            <a:extLst>
              <a:ext uri="{FF2B5EF4-FFF2-40B4-BE49-F238E27FC236}">
                <a16:creationId xmlns:a16="http://schemas.microsoft.com/office/drawing/2014/main" id="{8BF97752-B3DD-DA8F-941E-2A915C7CB1BA}"/>
              </a:ext>
            </a:extLst>
          </p:cNvPr>
          <p:cNvCxnSpPr>
            <a:cxnSpLocks/>
            <a:stCxn id="69" idx="6"/>
            <a:endCxn id="97" idx="2"/>
          </p:cNvCxnSpPr>
          <p:nvPr/>
        </p:nvCxnSpPr>
        <p:spPr>
          <a:xfrm>
            <a:off x="4387028" y="3170334"/>
            <a:ext cx="4023215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Rechte verbindingslijn 113">
            <a:extLst>
              <a:ext uri="{FF2B5EF4-FFF2-40B4-BE49-F238E27FC236}">
                <a16:creationId xmlns:a16="http://schemas.microsoft.com/office/drawing/2014/main" id="{9AC5B625-13CC-3E28-CE34-E7A21C70DB73}"/>
              </a:ext>
            </a:extLst>
          </p:cNvPr>
          <p:cNvCxnSpPr>
            <a:cxnSpLocks/>
            <a:stCxn id="162" idx="6"/>
            <a:endCxn id="69" idx="2"/>
          </p:cNvCxnSpPr>
          <p:nvPr/>
        </p:nvCxnSpPr>
        <p:spPr>
          <a:xfrm>
            <a:off x="2547683" y="3168925"/>
            <a:ext cx="1708094" cy="1409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Pijl: links 125">
            <a:extLst>
              <a:ext uri="{FF2B5EF4-FFF2-40B4-BE49-F238E27FC236}">
                <a16:creationId xmlns:a16="http://schemas.microsoft.com/office/drawing/2014/main" id="{E2ADDE5A-0D3F-D058-E242-DAEDB78DF4C5}"/>
              </a:ext>
            </a:extLst>
          </p:cNvPr>
          <p:cNvSpPr/>
          <p:nvPr/>
        </p:nvSpPr>
        <p:spPr>
          <a:xfrm>
            <a:off x="4943009" y="3790340"/>
            <a:ext cx="258910" cy="419846"/>
          </a:xfrm>
          <a:prstGeom prst="lef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27" name="Pijl: links 126">
            <a:extLst>
              <a:ext uri="{FF2B5EF4-FFF2-40B4-BE49-F238E27FC236}">
                <a16:creationId xmlns:a16="http://schemas.microsoft.com/office/drawing/2014/main" id="{9F7E6E62-201A-32FE-21A1-034A4E5265E0}"/>
              </a:ext>
            </a:extLst>
          </p:cNvPr>
          <p:cNvSpPr/>
          <p:nvPr/>
        </p:nvSpPr>
        <p:spPr>
          <a:xfrm>
            <a:off x="2714271" y="3790340"/>
            <a:ext cx="258910" cy="419846"/>
          </a:xfrm>
          <a:prstGeom prst="lef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cxnSp>
        <p:nvCxnSpPr>
          <p:cNvPr id="129" name="Rechte verbindingslijn 128">
            <a:extLst>
              <a:ext uri="{FF2B5EF4-FFF2-40B4-BE49-F238E27FC236}">
                <a16:creationId xmlns:a16="http://schemas.microsoft.com/office/drawing/2014/main" id="{41589D83-FC35-7728-8EE7-7320F5213EF7}"/>
              </a:ext>
            </a:extLst>
          </p:cNvPr>
          <p:cNvCxnSpPr>
            <a:cxnSpLocks/>
          </p:cNvCxnSpPr>
          <p:nvPr/>
        </p:nvCxnSpPr>
        <p:spPr>
          <a:xfrm flipH="1">
            <a:off x="3070704" y="5775551"/>
            <a:ext cx="1846528" cy="14814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itel 1">
            <a:extLst>
              <a:ext uri="{FF2B5EF4-FFF2-40B4-BE49-F238E27FC236}">
                <a16:creationId xmlns:a16="http://schemas.microsoft.com/office/drawing/2014/main" id="{CF6EA2A8-8B44-4645-EAEF-5928DF6D4E9F}"/>
              </a:ext>
            </a:extLst>
          </p:cNvPr>
          <p:cNvSpPr txBox="1">
            <a:spLocks/>
          </p:cNvSpPr>
          <p:nvPr/>
        </p:nvSpPr>
        <p:spPr>
          <a:xfrm>
            <a:off x="4192862" y="5459272"/>
            <a:ext cx="724370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400" dirty="0" err="1"/>
              <a:t>Q</a:t>
            </a:r>
            <a:r>
              <a:rPr lang="nl-NL" sz="2000" baseline="-25000" dirty="0" err="1"/>
              <a:t>basin</a:t>
            </a:r>
            <a:endParaRPr lang="nl-NL" sz="2400" baseline="-25000" dirty="0"/>
          </a:p>
        </p:txBody>
      </p:sp>
      <p:sp>
        <p:nvSpPr>
          <p:cNvPr id="131" name="Titel 1">
            <a:extLst>
              <a:ext uri="{FF2B5EF4-FFF2-40B4-BE49-F238E27FC236}">
                <a16:creationId xmlns:a16="http://schemas.microsoft.com/office/drawing/2014/main" id="{E1FF00BF-8913-78EF-6D2D-0A28BBF442B7}"/>
              </a:ext>
            </a:extLst>
          </p:cNvPr>
          <p:cNvSpPr txBox="1">
            <a:spLocks/>
          </p:cNvSpPr>
          <p:nvPr/>
        </p:nvSpPr>
        <p:spPr>
          <a:xfrm>
            <a:off x="4411516" y="5823225"/>
            <a:ext cx="404813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/>
              <a:t>m</a:t>
            </a:r>
            <a:r>
              <a:rPr lang="nl-NL" sz="1400" baseline="30000" dirty="0"/>
              <a:t>3</a:t>
            </a:r>
            <a:r>
              <a:rPr lang="nl-NL" sz="1400" dirty="0"/>
              <a:t>/s</a:t>
            </a:r>
            <a:endParaRPr lang="nl-NL" sz="1400" baseline="-25000" dirty="0"/>
          </a:p>
        </p:txBody>
      </p:sp>
      <p:sp>
        <p:nvSpPr>
          <p:cNvPr id="136" name="Titel 1">
            <a:extLst>
              <a:ext uri="{FF2B5EF4-FFF2-40B4-BE49-F238E27FC236}">
                <a16:creationId xmlns:a16="http://schemas.microsoft.com/office/drawing/2014/main" id="{B8E9AB62-18CE-3B50-B3B0-3D4D69F1FED8}"/>
              </a:ext>
            </a:extLst>
          </p:cNvPr>
          <p:cNvSpPr txBox="1">
            <a:spLocks/>
          </p:cNvSpPr>
          <p:nvPr/>
        </p:nvSpPr>
        <p:spPr>
          <a:xfrm>
            <a:off x="3119492" y="1881150"/>
            <a:ext cx="1741212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dirty="0" err="1"/>
              <a:t>H</a:t>
            </a:r>
            <a:r>
              <a:rPr lang="nl-NL" sz="2000" baseline="-25000" dirty="0" err="1"/>
              <a:t>reference</a:t>
            </a:r>
            <a:r>
              <a:rPr lang="nl-NL" sz="2000" dirty="0"/>
              <a:t> </a:t>
            </a:r>
            <a:r>
              <a:rPr lang="nl-NL" sz="2000" baseline="-25000" dirty="0"/>
              <a:t>point, </a:t>
            </a:r>
            <a:r>
              <a:rPr lang="nl-NL" sz="2000" baseline="-25000" dirty="0" err="1"/>
              <a:t>basin</a:t>
            </a:r>
            <a:endParaRPr lang="nl-NL" sz="2400" baseline="-25000" dirty="0"/>
          </a:p>
        </p:txBody>
      </p:sp>
      <p:sp>
        <p:nvSpPr>
          <p:cNvPr id="137" name="Titel 1">
            <a:extLst>
              <a:ext uri="{FF2B5EF4-FFF2-40B4-BE49-F238E27FC236}">
                <a16:creationId xmlns:a16="http://schemas.microsoft.com/office/drawing/2014/main" id="{37C206C3-466C-7C9D-0903-DE930F142A7A}"/>
              </a:ext>
            </a:extLst>
          </p:cNvPr>
          <p:cNvSpPr txBox="1">
            <a:spLocks/>
          </p:cNvSpPr>
          <p:nvPr/>
        </p:nvSpPr>
        <p:spPr>
          <a:xfrm>
            <a:off x="3122638" y="2173213"/>
            <a:ext cx="1475768" cy="41984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2400" dirty="0" err="1">
                <a:solidFill>
                  <a:schemeClr val="bg1">
                    <a:lumMod val="65000"/>
                  </a:schemeClr>
                </a:solidFill>
              </a:rPr>
              <a:t>H</a:t>
            </a:r>
            <a:r>
              <a:rPr lang="nl-NL" sz="2000" baseline="-25000" dirty="0" err="1">
                <a:solidFill>
                  <a:schemeClr val="bg1">
                    <a:lumMod val="65000"/>
                  </a:schemeClr>
                </a:solidFill>
              </a:rPr>
              <a:t>stuw,upstream</a:t>
            </a:r>
            <a:endParaRPr lang="nl-NL" sz="2400" baseline="-25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7" name="Titel 1">
            <a:extLst>
              <a:ext uri="{FF2B5EF4-FFF2-40B4-BE49-F238E27FC236}">
                <a16:creationId xmlns:a16="http://schemas.microsoft.com/office/drawing/2014/main" id="{91B92C0E-06F8-1102-D736-483D6464381D}"/>
              </a:ext>
            </a:extLst>
          </p:cNvPr>
          <p:cNvSpPr txBox="1">
            <a:spLocks/>
          </p:cNvSpPr>
          <p:nvPr/>
        </p:nvSpPr>
        <p:spPr>
          <a:xfrm>
            <a:off x="7059644" y="2526972"/>
            <a:ext cx="2820807" cy="39282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Translation</a:t>
            </a:r>
            <a:r>
              <a:rPr lang="nl-NL" sz="1600" dirty="0"/>
              <a:t> </a:t>
            </a:r>
            <a:r>
              <a:rPr lang="nl-NL" sz="1600" dirty="0" err="1"/>
              <a:t>to</a:t>
            </a:r>
            <a:r>
              <a:rPr lang="nl-NL" sz="1600" dirty="0"/>
              <a:t> </a:t>
            </a:r>
            <a:r>
              <a:rPr lang="nl-NL" sz="1600" dirty="0" err="1"/>
              <a:t>reference</a:t>
            </a:r>
            <a:r>
              <a:rPr lang="nl-NL" sz="1600" dirty="0"/>
              <a:t> point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8A8B3E6D-E90F-B4A1-3451-F88AB33A56BB}"/>
              </a:ext>
            </a:extLst>
          </p:cNvPr>
          <p:cNvSpPr txBox="1">
            <a:spLocks/>
          </p:cNvSpPr>
          <p:nvPr/>
        </p:nvSpPr>
        <p:spPr>
          <a:xfrm>
            <a:off x="-79387" y="1557233"/>
            <a:ext cx="2146764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V-H </a:t>
            </a:r>
            <a:r>
              <a:rPr lang="nl-NL" sz="2000" b="1" dirty="0" err="1"/>
              <a:t>relation</a:t>
            </a:r>
            <a:endParaRPr lang="nl-NL" sz="2000" b="1" dirty="0"/>
          </a:p>
        </p:txBody>
      </p:sp>
      <p:sp>
        <p:nvSpPr>
          <p:cNvPr id="32" name="Titel 1">
            <a:extLst>
              <a:ext uri="{FF2B5EF4-FFF2-40B4-BE49-F238E27FC236}">
                <a16:creationId xmlns:a16="http://schemas.microsoft.com/office/drawing/2014/main" id="{0443E624-8B6A-E7C6-CFB1-0F22E702CA5E}"/>
              </a:ext>
            </a:extLst>
          </p:cNvPr>
          <p:cNvSpPr txBox="1">
            <a:spLocks/>
          </p:cNvSpPr>
          <p:nvPr/>
        </p:nvSpPr>
        <p:spPr>
          <a:xfrm>
            <a:off x="5334691" y="1569456"/>
            <a:ext cx="1546161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H-H </a:t>
            </a:r>
            <a:r>
              <a:rPr lang="nl-NL" sz="2000" b="1" dirty="0" err="1"/>
              <a:t>relation</a:t>
            </a:r>
            <a:endParaRPr lang="nl-NL" sz="2000" b="1" dirty="0"/>
          </a:p>
        </p:txBody>
      </p:sp>
      <p:sp>
        <p:nvSpPr>
          <p:cNvPr id="33" name="Titel 1">
            <a:extLst>
              <a:ext uri="{FF2B5EF4-FFF2-40B4-BE49-F238E27FC236}">
                <a16:creationId xmlns:a16="http://schemas.microsoft.com/office/drawing/2014/main" id="{39596468-9BCF-E196-44BC-0BF53DBA87D7}"/>
              </a:ext>
            </a:extLst>
          </p:cNvPr>
          <p:cNvSpPr txBox="1">
            <a:spLocks/>
          </p:cNvSpPr>
          <p:nvPr/>
        </p:nvSpPr>
        <p:spPr>
          <a:xfrm>
            <a:off x="2595352" y="1562857"/>
            <a:ext cx="2146764" cy="4976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2000" b="1" dirty="0"/>
              <a:t>Q-H </a:t>
            </a:r>
            <a:r>
              <a:rPr lang="nl-NL" sz="2000" b="1" dirty="0" err="1"/>
              <a:t>relation</a:t>
            </a:r>
            <a:endParaRPr lang="nl-NL" sz="2000" b="1" dirty="0"/>
          </a:p>
        </p:txBody>
      </p:sp>
      <p:sp>
        <p:nvSpPr>
          <p:cNvPr id="35" name="Titel 1">
            <a:extLst>
              <a:ext uri="{FF2B5EF4-FFF2-40B4-BE49-F238E27FC236}">
                <a16:creationId xmlns:a16="http://schemas.microsoft.com/office/drawing/2014/main" id="{6C9FB37D-9314-A1E5-9C22-B44465232618}"/>
              </a:ext>
            </a:extLst>
          </p:cNvPr>
          <p:cNvSpPr txBox="1">
            <a:spLocks/>
          </p:cNvSpPr>
          <p:nvPr/>
        </p:nvSpPr>
        <p:spPr>
          <a:xfrm rot="16200000">
            <a:off x="2602222" y="2802688"/>
            <a:ext cx="649836" cy="1927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400" dirty="0" err="1"/>
              <a:t>m+NAP</a:t>
            </a:r>
            <a:endParaRPr lang="nl-NL" sz="1400" baseline="-25000" dirty="0"/>
          </a:p>
        </p:txBody>
      </p:sp>
    </p:spTree>
    <p:extLst>
      <p:ext uri="{BB962C8B-B14F-4D97-AF65-F5344CB8AC3E}">
        <p14:creationId xmlns:p14="http://schemas.microsoft.com/office/powerpoint/2010/main" val="815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Afbeelding 13" descr="Afbeelding met kaart, tekst, atlas&#10;&#10;Automatisch gegenereerde beschrijving">
            <a:extLst>
              <a:ext uri="{FF2B5EF4-FFF2-40B4-BE49-F238E27FC236}">
                <a16:creationId xmlns:a16="http://schemas.microsoft.com/office/drawing/2014/main" id="{B6C290C2-1398-B9DB-99A6-77AA72457D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2015149" y="152376"/>
            <a:ext cx="5586938" cy="489493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4078157-1BD9-7B4D-4A47-416944AD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Output RIBASIM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A1578D4-6270-F248-AFA6-80F5EA56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17</a:t>
            </a:fld>
            <a:endParaRPr lang="en-GB" dirty="0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37DBE5BD-EA49-394C-39DD-BE8AFF2AC7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6753"/>
          <a:stretch/>
        </p:blipFill>
        <p:spPr>
          <a:xfrm>
            <a:off x="7144180" y="158095"/>
            <a:ext cx="4867457" cy="4958623"/>
          </a:xfrm>
          <a:prstGeom prst="rect">
            <a:avLst/>
          </a:prstGeom>
        </p:spPr>
      </p:pic>
      <p:pic>
        <p:nvPicPr>
          <p:cNvPr id="17" name="Afbeelding 16">
            <a:extLst>
              <a:ext uri="{FF2B5EF4-FFF2-40B4-BE49-F238E27FC236}">
                <a16:creationId xmlns:a16="http://schemas.microsoft.com/office/drawing/2014/main" id="{E84AA5BC-A3E4-B95C-5986-3A0F5E3CE9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922" t="29410" r="23463" b="31329"/>
          <a:stretch/>
        </p:blipFill>
        <p:spPr>
          <a:xfrm>
            <a:off x="718774" y="4569696"/>
            <a:ext cx="2429935" cy="2288304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82CEC9F5-1C6A-CCC6-87AD-268539F1A4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704" t="29410" r="681" b="31329"/>
          <a:stretch/>
        </p:blipFill>
        <p:spPr>
          <a:xfrm>
            <a:off x="3148709" y="4569696"/>
            <a:ext cx="2429935" cy="2288304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811A1124-BE8F-200B-D569-2790C727F1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3588" r="92711" b="37214"/>
          <a:stretch/>
        </p:blipFill>
        <p:spPr>
          <a:xfrm>
            <a:off x="85725" y="4815690"/>
            <a:ext cx="780437" cy="1695757"/>
          </a:xfrm>
          <a:prstGeom prst="rect">
            <a:avLst/>
          </a:prstGeom>
        </p:spPr>
      </p:pic>
      <p:sp>
        <p:nvSpPr>
          <p:cNvPr id="20" name="Ovaal 19">
            <a:extLst>
              <a:ext uri="{FF2B5EF4-FFF2-40B4-BE49-F238E27FC236}">
                <a16:creationId xmlns:a16="http://schemas.microsoft.com/office/drawing/2014/main" id="{DD8A576D-B0D2-DCEB-6C54-F2F8312E5C9A}"/>
              </a:ext>
            </a:extLst>
          </p:cNvPr>
          <p:cNvSpPr/>
          <p:nvPr/>
        </p:nvSpPr>
        <p:spPr>
          <a:xfrm>
            <a:off x="5512240" y="1011762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</p:spTree>
    <p:extLst>
      <p:ext uri="{BB962C8B-B14F-4D97-AF65-F5344CB8AC3E}">
        <p14:creationId xmlns:p14="http://schemas.microsoft.com/office/powerpoint/2010/main" val="22392862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241D2FAB-A9DC-32EA-30C7-59F78AA67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8021" y="1636042"/>
            <a:ext cx="5751559" cy="429546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4078157-1BD9-7B4D-4A47-416944AD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Comparison</a:t>
            </a:r>
            <a:r>
              <a:rPr lang="nl-NL" dirty="0"/>
              <a:t> output D-HYDRO </a:t>
            </a:r>
            <a:r>
              <a:rPr lang="nl-NL" dirty="0" err="1"/>
              <a:t>vs</a:t>
            </a:r>
            <a:r>
              <a:rPr lang="nl-NL" dirty="0"/>
              <a:t> RIBASIM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A1578D4-6270-F248-AFA6-80F5EA56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11" name="Afbeelding 10" descr="Afbeelding met kaart, tekst, atlas&#10;&#10;Automatisch gegenereerde beschrijving">
            <a:extLst>
              <a:ext uri="{FF2B5EF4-FFF2-40B4-BE49-F238E27FC236}">
                <a16:creationId xmlns:a16="http://schemas.microsoft.com/office/drawing/2014/main" id="{9C8156B2-9B66-52E6-C379-5D9B1F3E11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3019424" y="3429000"/>
            <a:ext cx="3676651" cy="3221258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1EEF1353-8AFF-8E1D-553D-83DD3B2A48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118" b="94080" l="6294" r="94406">
                        <a14:foregroundMark x1="38741" y1="94208" x2="38741" y2="94208"/>
                        <a14:foregroundMark x1="70350" y1="41055" x2="70350" y2="41055"/>
                        <a14:foregroundMark x1="94545" y1="4247" x2="94545" y2="4247"/>
                        <a14:foregroundMark x1="6294" y1="33848" x2="6294" y2="338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4636" y="1259138"/>
            <a:ext cx="3496530" cy="379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27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078157-1BD9-7B4D-4A47-416944ADF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Comparison</a:t>
            </a:r>
            <a:r>
              <a:rPr lang="nl-NL" dirty="0"/>
              <a:t> output D-HYDRO </a:t>
            </a:r>
            <a:r>
              <a:rPr lang="nl-NL" dirty="0" err="1"/>
              <a:t>vs</a:t>
            </a:r>
            <a:r>
              <a:rPr lang="nl-NL" dirty="0"/>
              <a:t> RIBASIM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A1578D4-6270-F248-AFA6-80F5EA56E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10" name="Afbeelding 9" descr="Afbeelding met kaart, tekst, atlas&#10;&#10;Automatisch gegenereerde beschrijving">
            <a:extLst>
              <a:ext uri="{FF2B5EF4-FFF2-40B4-BE49-F238E27FC236}">
                <a16:creationId xmlns:a16="http://schemas.microsoft.com/office/drawing/2014/main" id="{2EB8B975-BBF3-934C-F2C3-351C30AC763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3019424" y="3429000"/>
            <a:ext cx="3676651" cy="3221258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720A72F1-CEA6-AD77-2C3E-6A433223B2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118" b="94080" l="6294" r="94406">
                        <a14:foregroundMark x1="38741" y1="94208" x2="38741" y2="94208"/>
                        <a14:foregroundMark x1="70350" y1="41055" x2="70350" y2="41055"/>
                        <a14:foregroundMark x1="94545" y1="4247" x2="94545" y2="4247"/>
                        <a14:foregroundMark x1="6294" y1="33848" x2="6294" y2="3384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74636" y="1259138"/>
            <a:ext cx="3496530" cy="3799725"/>
          </a:xfrm>
          <a:prstGeom prst="rect">
            <a:avLst/>
          </a:prstGeom>
        </p:spPr>
      </p:pic>
      <p:pic>
        <p:nvPicPr>
          <p:cNvPr id="15" name="Afbeelding 14">
            <a:extLst>
              <a:ext uri="{FF2B5EF4-FFF2-40B4-BE49-F238E27FC236}">
                <a16:creationId xmlns:a16="http://schemas.microsoft.com/office/drawing/2014/main" id="{C8B38E00-92B9-30FE-5E15-CE9125258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021" y="1636042"/>
            <a:ext cx="5751558" cy="4295468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8B820435-49A1-598A-AE4F-C1CF835FD3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8936" y="1629257"/>
            <a:ext cx="5760643" cy="4302253"/>
          </a:xfrm>
          <a:prstGeom prst="rect">
            <a:avLst/>
          </a:prstGeom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B6D959E6-CB8E-9632-2E87-02ABA8F72A6B}"/>
              </a:ext>
            </a:extLst>
          </p:cNvPr>
          <p:cNvSpPr/>
          <p:nvPr/>
        </p:nvSpPr>
        <p:spPr>
          <a:xfrm>
            <a:off x="935432" y="1885439"/>
            <a:ext cx="4846621" cy="18949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r>
              <a:rPr lang="nl-NL" sz="1600" dirty="0" err="1">
                <a:solidFill>
                  <a:schemeClr val="tx1"/>
                </a:solidFill>
              </a:rPr>
              <a:t>Simulation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 err="1">
                <a:solidFill>
                  <a:schemeClr val="tx1"/>
                </a:solidFill>
              </a:rPr>
              <a:t>results</a:t>
            </a:r>
            <a:r>
              <a:rPr lang="nl-NL" sz="1600" dirty="0">
                <a:solidFill>
                  <a:schemeClr val="tx1"/>
                </a:solidFill>
              </a:rPr>
              <a:t> are </a:t>
            </a:r>
            <a:r>
              <a:rPr lang="nl-NL" sz="1600" dirty="0" err="1">
                <a:solidFill>
                  <a:schemeClr val="tx1"/>
                </a:solidFill>
              </a:rPr>
              <a:t>comparable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 err="1">
                <a:solidFill>
                  <a:schemeClr val="tx1"/>
                </a:solidFill>
              </a:rPr>
              <a:t>for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 err="1">
                <a:solidFill>
                  <a:schemeClr val="tx1"/>
                </a:solidFill>
              </a:rPr>
              <a:t>every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 err="1">
                <a:solidFill>
                  <a:schemeClr val="tx1"/>
                </a:solidFill>
              </a:rPr>
              <a:t>number</a:t>
            </a:r>
            <a:r>
              <a:rPr lang="nl-NL" sz="1600" dirty="0">
                <a:solidFill>
                  <a:schemeClr val="tx1"/>
                </a:solidFill>
              </a:rPr>
              <a:t> of </a:t>
            </a:r>
            <a:r>
              <a:rPr lang="nl-NL" sz="1600" dirty="0" err="1">
                <a:solidFill>
                  <a:schemeClr val="tx1"/>
                </a:solidFill>
              </a:rPr>
              <a:t>basins</a:t>
            </a:r>
            <a:r>
              <a:rPr lang="nl-NL" sz="1600" dirty="0">
                <a:solidFill>
                  <a:schemeClr val="tx1"/>
                </a:solidFill>
              </a:rPr>
              <a:t>, </a:t>
            </a:r>
            <a:r>
              <a:rPr lang="nl-NL" sz="1600" dirty="0" err="1">
                <a:solidFill>
                  <a:schemeClr val="tx1"/>
                </a:solidFill>
              </a:rPr>
              <a:t>because</a:t>
            </a:r>
            <a:r>
              <a:rPr lang="nl-NL" sz="1600" dirty="0">
                <a:solidFill>
                  <a:schemeClr val="tx1"/>
                </a:solidFill>
              </a:rPr>
              <a:t> we </a:t>
            </a:r>
            <a:r>
              <a:rPr lang="nl-NL" sz="1600" dirty="0" err="1">
                <a:solidFill>
                  <a:schemeClr val="tx1"/>
                </a:solidFill>
              </a:rPr>
              <a:t>used</a:t>
            </a:r>
            <a:r>
              <a:rPr lang="nl-NL" sz="1600" dirty="0">
                <a:solidFill>
                  <a:schemeClr val="tx1"/>
                </a:solidFill>
              </a:rPr>
              <a:t> a </a:t>
            </a:r>
            <a:r>
              <a:rPr lang="nl-NL" sz="1600" dirty="0" err="1">
                <a:solidFill>
                  <a:schemeClr val="tx1"/>
                </a:solidFill>
              </a:rPr>
              <a:t>spatially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 err="1">
                <a:solidFill>
                  <a:schemeClr val="tx1"/>
                </a:solidFill>
              </a:rPr>
              <a:t>averaged</a:t>
            </a:r>
            <a:r>
              <a:rPr lang="nl-NL" sz="1600" dirty="0">
                <a:solidFill>
                  <a:schemeClr val="tx1"/>
                </a:solidFill>
              </a:rPr>
              <a:t> drainage</a:t>
            </a:r>
          </a:p>
          <a:p>
            <a:pPr algn="ctr"/>
            <a:endParaRPr lang="nl-NL" sz="1600" dirty="0">
              <a:solidFill>
                <a:schemeClr val="tx1"/>
              </a:solidFill>
            </a:endParaRPr>
          </a:p>
          <a:p>
            <a:pPr algn="ctr"/>
            <a:r>
              <a:rPr lang="nl-NL" sz="1600" dirty="0">
                <a:solidFill>
                  <a:schemeClr val="tx1"/>
                </a:solidFill>
              </a:rPr>
              <a:t>More </a:t>
            </a:r>
            <a:r>
              <a:rPr lang="nl-NL" sz="1600" dirty="0" err="1">
                <a:solidFill>
                  <a:schemeClr val="tx1"/>
                </a:solidFill>
              </a:rPr>
              <a:t>spatial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 err="1">
                <a:solidFill>
                  <a:schemeClr val="tx1"/>
                </a:solidFill>
              </a:rPr>
              <a:t>variability</a:t>
            </a:r>
            <a:r>
              <a:rPr lang="nl-NL" sz="1600" dirty="0">
                <a:solidFill>
                  <a:schemeClr val="tx1"/>
                </a:solidFill>
              </a:rPr>
              <a:t>: </a:t>
            </a:r>
            <a:r>
              <a:rPr lang="nl-NL" sz="1600" dirty="0" err="1">
                <a:solidFill>
                  <a:schemeClr val="tx1"/>
                </a:solidFill>
              </a:rPr>
              <a:t>rainfall</a:t>
            </a:r>
            <a:r>
              <a:rPr lang="nl-NL" sz="1600" dirty="0">
                <a:solidFill>
                  <a:schemeClr val="tx1"/>
                </a:solidFill>
              </a:rPr>
              <a:t>, </a:t>
            </a:r>
            <a:r>
              <a:rPr lang="nl-NL" sz="1600" dirty="0" err="1">
                <a:solidFill>
                  <a:schemeClr val="tx1"/>
                </a:solidFill>
              </a:rPr>
              <a:t>altitude</a:t>
            </a:r>
            <a:r>
              <a:rPr lang="nl-NL" sz="1600" dirty="0">
                <a:solidFill>
                  <a:schemeClr val="tx1"/>
                </a:solidFill>
              </a:rPr>
              <a:t>, </a:t>
            </a:r>
            <a:r>
              <a:rPr lang="nl-NL" sz="1600" dirty="0" err="1">
                <a:solidFill>
                  <a:schemeClr val="tx1"/>
                </a:solidFill>
              </a:rPr>
              <a:t>slope</a:t>
            </a:r>
            <a:r>
              <a:rPr lang="nl-NL" sz="1600" dirty="0">
                <a:solidFill>
                  <a:schemeClr val="tx1"/>
                </a:solidFill>
              </a:rPr>
              <a:t>, </a:t>
            </a:r>
            <a:r>
              <a:rPr lang="nl-NL" sz="1600" dirty="0" err="1">
                <a:solidFill>
                  <a:schemeClr val="tx1"/>
                </a:solidFill>
              </a:rPr>
              <a:t>soil</a:t>
            </a:r>
            <a:r>
              <a:rPr lang="nl-NL" sz="1600" dirty="0">
                <a:solidFill>
                  <a:schemeClr val="tx1"/>
                </a:solidFill>
              </a:rPr>
              <a:t>, </a:t>
            </a:r>
            <a:r>
              <a:rPr lang="nl-NL" sz="1600" dirty="0" err="1">
                <a:solidFill>
                  <a:schemeClr val="tx1"/>
                </a:solidFill>
              </a:rPr>
              <a:t>landuse</a:t>
            </a:r>
            <a:r>
              <a:rPr lang="nl-NL" sz="1600" dirty="0">
                <a:solidFill>
                  <a:schemeClr val="tx1"/>
                </a:solidFill>
              </a:rPr>
              <a:t> </a:t>
            </a:r>
            <a:r>
              <a:rPr lang="nl-NL" sz="160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nl-NL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higher</a:t>
            </a:r>
            <a:r>
              <a:rPr lang="nl-NL" sz="1600" dirty="0">
                <a:solidFill>
                  <a:schemeClr val="tx1"/>
                </a:solidFill>
                <a:sym typeface="Wingdings" panose="05000000000000000000" pitchFamily="2" charset="2"/>
              </a:rPr>
              <a:t> detail </a:t>
            </a:r>
            <a:r>
              <a:rPr lang="nl-NL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and</a:t>
            </a:r>
            <a:r>
              <a:rPr lang="nl-NL" sz="1600" dirty="0">
                <a:solidFill>
                  <a:schemeClr val="tx1"/>
                </a:solidFill>
                <a:sym typeface="Wingdings" panose="05000000000000000000" pitchFamily="2" charset="2"/>
              </a:rPr>
              <a:t> more </a:t>
            </a:r>
            <a:r>
              <a:rPr lang="nl-NL" sz="1600" dirty="0" err="1">
                <a:solidFill>
                  <a:schemeClr val="tx1"/>
                </a:solidFill>
                <a:sym typeface="Wingdings" panose="05000000000000000000" pitchFamily="2" charset="2"/>
              </a:rPr>
              <a:t>basins</a:t>
            </a:r>
            <a:endParaRPr lang="nl-NL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1658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hoek 11">
            <a:extLst>
              <a:ext uri="{FF2B5EF4-FFF2-40B4-BE49-F238E27FC236}">
                <a16:creationId xmlns:a16="http://schemas.microsoft.com/office/drawing/2014/main" id="{41C13C42-2344-C48D-957D-B6C3EF53443F}"/>
              </a:ext>
            </a:extLst>
          </p:cNvPr>
          <p:cNvSpPr/>
          <p:nvPr/>
        </p:nvSpPr>
        <p:spPr>
          <a:xfrm>
            <a:off x="5495925" y="1329180"/>
            <a:ext cx="6429375" cy="303608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C46A8DC-FA5B-D6F2-FA2F-280E42A5F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Practical </a:t>
            </a:r>
            <a:r>
              <a:rPr lang="nl-NL" dirty="0" err="1"/>
              <a:t>application</a:t>
            </a:r>
            <a:r>
              <a:rPr lang="nl-NL" dirty="0"/>
              <a:t> of RIBASIM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2C8361-982B-541B-04E3-291A368559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774" y="1744071"/>
            <a:ext cx="5556250" cy="3978275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Content </a:t>
            </a:r>
            <a:r>
              <a:rPr lang="nl-NL" b="1" dirty="0">
                <a:sym typeface="Wingdings" panose="05000000000000000000" pitchFamily="2" charset="2"/>
              </a:rPr>
              <a:t> </a:t>
            </a:r>
            <a:r>
              <a:rPr lang="nl-NL" b="1" dirty="0" err="1"/>
              <a:t>Challenges</a:t>
            </a:r>
            <a:r>
              <a:rPr lang="nl-NL" b="1" dirty="0"/>
              <a:t> / </a:t>
            </a:r>
            <a:r>
              <a:rPr lang="nl-NL" b="1" dirty="0" err="1"/>
              <a:t>Questions</a:t>
            </a:r>
            <a:r>
              <a:rPr lang="nl-NL" b="1" dirty="0"/>
              <a:t>: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dirty="0"/>
              <a:t>RIBASIM in </a:t>
            </a:r>
            <a:r>
              <a:rPr lang="nl-NL" dirty="0" err="1"/>
              <a:t>general</a:t>
            </a:r>
            <a:r>
              <a:rPr lang="nl-NL" dirty="0"/>
              <a:t>:</a:t>
            </a:r>
          </a:p>
          <a:p>
            <a:pPr marL="612900" lvl="1" indent="-342900">
              <a:buFont typeface="+mj-lt"/>
              <a:buAutoNum type="arabicPeriod"/>
            </a:pPr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they</a:t>
            </a:r>
            <a:r>
              <a:rPr lang="nl-NL" dirty="0"/>
              <a:t> mean </a:t>
            </a:r>
            <a:r>
              <a:rPr lang="nl-NL" dirty="0" err="1"/>
              <a:t>with</a:t>
            </a:r>
            <a:r>
              <a:rPr lang="nl-NL" dirty="0"/>
              <a:t> ‘</a:t>
            </a:r>
            <a:r>
              <a:rPr lang="nl-NL" dirty="0" err="1"/>
              <a:t>basins</a:t>
            </a:r>
            <a:r>
              <a:rPr lang="nl-NL" dirty="0"/>
              <a:t>’?</a:t>
            </a:r>
          </a:p>
          <a:p>
            <a:pPr marL="612900" lvl="1" indent="-342900">
              <a:buFont typeface="+mj-lt"/>
              <a:buAutoNum type="arabicPeriod"/>
            </a:pPr>
            <a:r>
              <a:rPr lang="nl-NL" dirty="0"/>
              <a:t>At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resolution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want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calculate</a:t>
            </a:r>
            <a:r>
              <a:rPr lang="nl-NL" dirty="0"/>
              <a:t>?</a:t>
            </a:r>
          </a:p>
          <a:p>
            <a:pPr marL="0" indent="0">
              <a:buNone/>
            </a:pPr>
            <a:r>
              <a:rPr lang="nl-NL" dirty="0"/>
              <a:t>Setup </a:t>
            </a:r>
            <a:r>
              <a:rPr lang="nl-NL" dirty="0" err="1"/>
              <a:t>modelling</a:t>
            </a:r>
            <a:r>
              <a:rPr lang="nl-NL" dirty="0"/>
              <a:t> </a:t>
            </a:r>
            <a:r>
              <a:rPr lang="nl-NL" dirty="0" err="1"/>
              <a:t>schematisation</a:t>
            </a:r>
            <a:r>
              <a:rPr lang="nl-NL" dirty="0"/>
              <a:t>:</a:t>
            </a:r>
          </a:p>
          <a:p>
            <a:pPr marL="612900" lvl="1" indent="-342900">
              <a:buFont typeface="+mj-lt"/>
              <a:buAutoNum type="arabicPeriod" startAt="3"/>
            </a:pPr>
            <a:r>
              <a:rPr lang="nl-NL" dirty="0"/>
              <a:t>How </a:t>
            </a:r>
            <a:r>
              <a:rPr lang="nl-NL" dirty="0" err="1"/>
              <a:t>can</a:t>
            </a:r>
            <a:r>
              <a:rPr lang="nl-NL" dirty="0"/>
              <a:t> I </a:t>
            </a:r>
            <a:r>
              <a:rPr lang="nl-NL" dirty="0" err="1"/>
              <a:t>create</a:t>
            </a:r>
            <a:r>
              <a:rPr lang="nl-NL" dirty="0"/>
              <a:t>/</a:t>
            </a:r>
            <a:r>
              <a:rPr lang="nl-NL" dirty="0" err="1"/>
              <a:t>define</a:t>
            </a:r>
            <a:r>
              <a:rPr lang="nl-NL" dirty="0"/>
              <a:t> ‘</a:t>
            </a:r>
            <a:r>
              <a:rPr lang="nl-NL" dirty="0" err="1"/>
              <a:t>basins</a:t>
            </a:r>
            <a:r>
              <a:rPr lang="nl-NL" dirty="0"/>
              <a:t>’?</a:t>
            </a:r>
          </a:p>
          <a:p>
            <a:pPr marL="612900" lvl="1" indent="-342900">
              <a:buFont typeface="+mj-lt"/>
              <a:buAutoNum type="arabicPeriod" startAt="3"/>
            </a:pPr>
            <a:r>
              <a:rPr lang="nl-NL" dirty="0"/>
              <a:t>How do I </a:t>
            </a:r>
            <a:r>
              <a:rPr lang="nl-NL" dirty="0" err="1"/>
              <a:t>fill</a:t>
            </a:r>
            <a:r>
              <a:rPr lang="nl-NL" dirty="0"/>
              <a:t> </a:t>
            </a:r>
            <a:r>
              <a:rPr lang="nl-NL" dirty="0" err="1"/>
              <a:t>required</a:t>
            </a:r>
            <a:r>
              <a:rPr lang="nl-NL" dirty="0"/>
              <a:t> </a:t>
            </a:r>
            <a:r>
              <a:rPr lang="nl-NL" dirty="0" err="1"/>
              <a:t>settings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data?</a:t>
            </a:r>
          </a:p>
          <a:p>
            <a:pPr marL="0" indent="0">
              <a:buNone/>
            </a:pPr>
            <a:r>
              <a:rPr lang="nl-NL" dirty="0" err="1"/>
              <a:t>Comparison</a:t>
            </a:r>
            <a:r>
              <a:rPr lang="nl-NL" dirty="0"/>
              <a:t> </a:t>
            </a:r>
            <a:r>
              <a:rPr lang="nl-NL" dirty="0" err="1"/>
              <a:t>results</a:t>
            </a:r>
            <a:r>
              <a:rPr lang="nl-NL" dirty="0"/>
              <a:t>:</a:t>
            </a:r>
          </a:p>
          <a:p>
            <a:pPr marL="612900" lvl="1" indent="-342900">
              <a:buFont typeface="+mj-lt"/>
              <a:buAutoNum type="arabicPeriod" startAt="5"/>
            </a:pPr>
            <a:r>
              <a:rPr lang="nl-NL" dirty="0"/>
              <a:t>Are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modelling</a:t>
            </a:r>
            <a:r>
              <a:rPr lang="nl-NL" dirty="0"/>
              <a:t> </a:t>
            </a:r>
            <a:r>
              <a:rPr lang="nl-NL" dirty="0" err="1"/>
              <a:t>results</a:t>
            </a:r>
            <a:r>
              <a:rPr lang="nl-NL" dirty="0"/>
              <a:t> </a:t>
            </a:r>
            <a:r>
              <a:rPr lang="nl-NL" dirty="0" err="1"/>
              <a:t>good</a:t>
            </a:r>
            <a:r>
              <a:rPr lang="nl-NL" dirty="0"/>
              <a:t> (</a:t>
            </a:r>
            <a:r>
              <a:rPr lang="nl-NL" dirty="0" err="1"/>
              <a:t>enough</a:t>
            </a:r>
            <a:r>
              <a:rPr lang="nl-NL" dirty="0"/>
              <a:t>)?</a:t>
            </a:r>
          </a:p>
          <a:p>
            <a:pPr marL="612900" lvl="1" indent="-342900">
              <a:buFont typeface="+mj-lt"/>
              <a:buAutoNum type="arabicPeriod" startAt="5"/>
            </a:pPr>
            <a:r>
              <a:rPr lang="nl-NL" dirty="0" err="1"/>
              <a:t>What</a:t>
            </a:r>
            <a:r>
              <a:rPr lang="nl-NL" dirty="0"/>
              <a:t> are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calculation</a:t>
            </a:r>
            <a:r>
              <a:rPr lang="nl-NL" dirty="0"/>
              <a:t> </a:t>
            </a:r>
            <a:r>
              <a:rPr lang="nl-NL" dirty="0" err="1"/>
              <a:t>times</a:t>
            </a:r>
            <a:r>
              <a:rPr lang="nl-NL" dirty="0"/>
              <a:t>?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DF1F6E7-3EA3-12E3-8CDF-647898B8D5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91200" y="1508289"/>
            <a:ext cx="5953125" cy="2492211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Harm Nomden</a:t>
            </a:r>
          </a:p>
          <a:p>
            <a:pPr marL="0" indent="0">
              <a:buNone/>
            </a:pPr>
            <a:r>
              <a:rPr lang="nl-NL" dirty="0"/>
              <a:t>Consultant </a:t>
            </a:r>
            <a:r>
              <a:rPr lang="nl-NL" dirty="0" err="1"/>
              <a:t>Hydrology</a:t>
            </a:r>
            <a:r>
              <a:rPr lang="nl-NL" dirty="0"/>
              <a:t> at </a:t>
            </a:r>
            <a:r>
              <a:rPr lang="nl-NL" b="1" dirty="0" err="1"/>
              <a:t>Sweco</a:t>
            </a:r>
            <a:r>
              <a:rPr lang="nl-NL" b="1" dirty="0"/>
              <a:t> (Netherlands)</a:t>
            </a:r>
          </a:p>
          <a:p>
            <a:pPr marL="0" indent="0">
              <a:buNone/>
            </a:pPr>
            <a:r>
              <a:rPr lang="nl-NL" dirty="0"/>
              <a:t>Background: </a:t>
            </a:r>
          </a:p>
          <a:p>
            <a:pPr lvl="1"/>
            <a:r>
              <a:rPr lang="nl-NL" dirty="0"/>
              <a:t>10 </a:t>
            </a:r>
            <a:r>
              <a:rPr lang="nl-NL" dirty="0" err="1"/>
              <a:t>yrs</a:t>
            </a:r>
            <a:r>
              <a:rPr lang="nl-NL" dirty="0"/>
              <a:t> </a:t>
            </a:r>
            <a:r>
              <a:rPr lang="nl-NL" dirty="0" err="1"/>
              <a:t>international</a:t>
            </a:r>
            <a:r>
              <a:rPr lang="nl-NL" dirty="0"/>
              <a:t> </a:t>
            </a:r>
            <a:r>
              <a:rPr lang="nl-NL" dirty="0" err="1"/>
              <a:t>projects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automatisation</a:t>
            </a:r>
            <a:r>
              <a:rPr lang="nl-NL" dirty="0"/>
              <a:t> (python) </a:t>
            </a:r>
          </a:p>
          <a:p>
            <a:pPr lvl="1"/>
            <a:r>
              <a:rPr lang="nl-NL" dirty="0" err="1"/>
              <a:t>Since</a:t>
            </a:r>
            <a:r>
              <a:rPr lang="nl-NL" dirty="0"/>
              <a:t> 2022 </a:t>
            </a:r>
            <a:r>
              <a:rPr lang="nl-NL" dirty="0" err="1"/>
              <a:t>working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Netherlands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For </a:t>
            </a:r>
            <a:r>
              <a:rPr lang="nl-NL" dirty="0" err="1"/>
              <a:t>the</a:t>
            </a:r>
            <a:r>
              <a:rPr lang="nl-NL" dirty="0"/>
              <a:t> TKI project on RIBASIM:</a:t>
            </a:r>
          </a:p>
          <a:p>
            <a:r>
              <a:rPr lang="nl-NL" dirty="0"/>
              <a:t>We have been </a:t>
            </a:r>
            <a:r>
              <a:rPr lang="nl-NL" dirty="0" err="1"/>
              <a:t>working</a:t>
            </a:r>
            <a:r>
              <a:rPr lang="nl-NL" dirty="0"/>
              <a:t> on a python </a:t>
            </a:r>
            <a:r>
              <a:rPr lang="nl-NL" dirty="0" err="1"/>
              <a:t>toolbox</a:t>
            </a:r>
            <a:r>
              <a:rPr lang="nl-NL" dirty="0"/>
              <a:t> </a:t>
            </a:r>
            <a:r>
              <a:rPr lang="nl-NL" b="1" dirty="0" err="1"/>
              <a:t>ribasim-lumping</a:t>
            </a:r>
            <a:r>
              <a:rPr lang="nl-NL" dirty="0"/>
              <a:t> </a:t>
            </a:r>
            <a:r>
              <a:rPr lang="nl-NL" dirty="0" err="1"/>
              <a:t>focusing</a:t>
            </a:r>
            <a:r>
              <a:rPr lang="nl-NL" dirty="0"/>
              <a:t> on </a:t>
            </a:r>
            <a:r>
              <a:rPr lang="nl-NL" dirty="0" err="1"/>
              <a:t>generation</a:t>
            </a:r>
            <a:r>
              <a:rPr lang="nl-NL" dirty="0"/>
              <a:t> of RIBASIM-model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D99B51C-CE78-EB8A-512A-406C74B09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2</a:t>
            </a:fld>
            <a:endParaRPr lang="en-GB" dirty="0"/>
          </a:p>
        </p:txBody>
      </p:sp>
      <p:grpSp>
        <p:nvGrpSpPr>
          <p:cNvPr id="6" name="Groep 5">
            <a:extLst>
              <a:ext uri="{FF2B5EF4-FFF2-40B4-BE49-F238E27FC236}">
                <a16:creationId xmlns:a16="http://schemas.microsoft.com/office/drawing/2014/main" id="{9C338724-AD68-B254-A494-3ECEB9938509}"/>
              </a:ext>
            </a:extLst>
          </p:cNvPr>
          <p:cNvGrpSpPr/>
          <p:nvPr/>
        </p:nvGrpSpPr>
        <p:grpSpPr>
          <a:xfrm>
            <a:off x="5791200" y="4547400"/>
            <a:ext cx="5102840" cy="2122178"/>
            <a:chOff x="1141207" y="3599353"/>
            <a:chExt cx="5102840" cy="2122178"/>
          </a:xfrm>
        </p:grpSpPr>
        <p:sp>
          <p:nvSpPr>
            <p:cNvPr id="7" name="Rechthoek 6">
              <a:extLst>
                <a:ext uri="{FF2B5EF4-FFF2-40B4-BE49-F238E27FC236}">
                  <a16:creationId xmlns:a16="http://schemas.microsoft.com/office/drawing/2014/main" id="{D7869B33-0780-3A83-D99C-A4128479D623}"/>
                </a:ext>
              </a:extLst>
            </p:cNvPr>
            <p:cNvSpPr/>
            <p:nvPr/>
          </p:nvSpPr>
          <p:spPr>
            <a:xfrm>
              <a:off x="1141207" y="3599353"/>
              <a:ext cx="5102840" cy="21221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pic>
          <p:nvPicPr>
            <p:cNvPr id="8" name="Picture 11">
              <a:extLst>
                <a:ext uri="{FF2B5EF4-FFF2-40B4-BE49-F238E27FC236}">
                  <a16:creationId xmlns:a16="http://schemas.microsoft.com/office/drawing/2014/main" id="{40364C94-39AD-9AAD-079C-7DC91BD3E7EB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1207" y="3599353"/>
              <a:ext cx="5102840" cy="2042622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1104483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6696D4-6D43-E564-6A9D-4C072E24C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Practical </a:t>
            </a:r>
            <a:r>
              <a:rPr lang="nl-NL" dirty="0" err="1"/>
              <a:t>application</a:t>
            </a:r>
            <a:r>
              <a:rPr lang="nl-NL" dirty="0"/>
              <a:t> of RIBASIM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F6AAB6-2E04-8E83-846D-231A6E446B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14" y="2159000"/>
            <a:ext cx="5556250" cy="3978275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Content </a:t>
            </a:r>
            <a:r>
              <a:rPr lang="nl-NL" b="1" dirty="0">
                <a:sym typeface="Wingdings" panose="05000000000000000000" pitchFamily="2" charset="2"/>
              </a:rPr>
              <a:t> </a:t>
            </a:r>
            <a:r>
              <a:rPr lang="nl-NL" b="1" dirty="0" err="1"/>
              <a:t>Challenges</a:t>
            </a:r>
            <a:r>
              <a:rPr lang="nl-NL" b="1" dirty="0"/>
              <a:t> / </a:t>
            </a:r>
            <a:r>
              <a:rPr lang="nl-NL" b="1" dirty="0" err="1"/>
              <a:t>Questions</a:t>
            </a:r>
            <a:r>
              <a:rPr lang="nl-NL" b="1" dirty="0"/>
              <a:t>:</a:t>
            </a:r>
          </a:p>
          <a:p>
            <a:pPr marL="0" indent="0">
              <a:buNone/>
            </a:pPr>
            <a:r>
              <a:rPr lang="nl-NL" dirty="0"/>
              <a:t>RIBASIM in </a:t>
            </a:r>
            <a:r>
              <a:rPr lang="nl-NL" dirty="0" err="1"/>
              <a:t>general</a:t>
            </a:r>
            <a:r>
              <a:rPr lang="nl-NL" dirty="0"/>
              <a:t>:</a:t>
            </a:r>
          </a:p>
          <a:p>
            <a:pPr marL="612900" lvl="1" indent="-342900">
              <a:buFont typeface="+mj-lt"/>
              <a:buAutoNum type="arabicPeriod"/>
            </a:pPr>
            <a:r>
              <a:rPr lang="nl-NL" dirty="0" err="1"/>
              <a:t>What</a:t>
            </a:r>
            <a:r>
              <a:rPr lang="nl-NL" dirty="0"/>
              <a:t> do </a:t>
            </a:r>
            <a:r>
              <a:rPr lang="nl-NL" dirty="0" err="1"/>
              <a:t>they</a:t>
            </a:r>
            <a:r>
              <a:rPr lang="nl-NL" dirty="0"/>
              <a:t> mean </a:t>
            </a:r>
            <a:r>
              <a:rPr lang="nl-NL" dirty="0" err="1"/>
              <a:t>with</a:t>
            </a:r>
            <a:r>
              <a:rPr lang="nl-NL" dirty="0"/>
              <a:t> ‘</a:t>
            </a:r>
            <a:r>
              <a:rPr lang="nl-NL" dirty="0" err="1"/>
              <a:t>basins</a:t>
            </a:r>
            <a:r>
              <a:rPr lang="nl-NL" dirty="0"/>
              <a:t>’?</a:t>
            </a:r>
          </a:p>
          <a:p>
            <a:pPr marL="612900" lvl="1" indent="-342900">
              <a:buFont typeface="+mj-lt"/>
              <a:buAutoNum type="arabicPeriod"/>
            </a:pPr>
            <a:r>
              <a:rPr lang="nl-NL" dirty="0"/>
              <a:t>At </a:t>
            </a:r>
            <a:r>
              <a:rPr lang="nl-NL" dirty="0" err="1"/>
              <a:t>which</a:t>
            </a:r>
            <a:r>
              <a:rPr lang="nl-NL" dirty="0"/>
              <a:t> </a:t>
            </a:r>
            <a:r>
              <a:rPr lang="nl-NL" dirty="0" err="1"/>
              <a:t>resolution</a:t>
            </a:r>
            <a:r>
              <a:rPr lang="nl-NL" dirty="0"/>
              <a:t> do </a:t>
            </a:r>
            <a:r>
              <a:rPr lang="nl-NL" dirty="0" err="1"/>
              <a:t>you</a:t>
            </a:r>
            <a:r>
              <a:rPr lang="nl-NL" dirty="0"/>
              <a:t> want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calculate</a:t>
            </a:r>
            <a:r>
              <a:rPr lang="nl-NL" dirty="0"/>
              <a:t>?</a:t>
            </a:r>
          </a:p>
          <a:p>
            <a:pPr marL="0" indent="0">
              <a:buNone/>
            </a:pPr>
            <a:r>
              <a:rPr lang="nl-NL" dirty="0"/>
              <a:t>Setup </a:t>
            </a:r>
            <a:r>
              <a:rPr lang="nl-NL" dirty="0" err="1"/>
              <a:t>modelling</a:t>
            </a:r>
            <a:r>
              <a:rPr lang="nl-NL" dirty="0"/>
              <a:t> </a:t>
            </a:r>
            <a:r>
              <a:rPr lang="nl-NL" dirty="0" err="1"/>
              <a:t>schematisation</a:t>
            </a:r>
            <a:r>
              <a:rPr lang="nl-NL" dirty="0"/>
              <a:t>:</a:t>
            </a:r>
          </a:p>
          <a:p>
            <a:pPr marL="612900" lvl="1" indent="-342900">
              <a:buFont typeface="+mj-lt"/>
              <a:buAutoNum type="arabicPeriod" startAt="3"/>
            </a:pPr>
            <a:r>
              <a:rPr lang="nl-NL" dirty="0"/>
              <a:t>How </a:t>
            </a:r>
            <a:r>
              <a:rPr lang="nl-NL" dirty="0" err="1"/>
              <a:t>can</a:t>
            </a:r>
            <a:r>
              <a:rPr lang="nl-NL" dirty="0"/>
              <a:t> I </a:t>
            </a:r>
            <a:r>
              <a:rPr lang="nl-NL" dirty="0" err="1"/>
              <a:t>create</a:t>
            </a:r>
            <a:r>
              <a:rPr lang="nl-NL" dirty="0"/>
              <a:t>/</a:t>
            </a:r>
            <a:r>
              <a:rPr lang="nl-NL" dirty="0" err="1"/>
              <a:t>define</a:t>
            </a:r>
            <a:r>
              <a:rPr lang="nl-NL" dirty="0"/>
              <a:t> ‘</a:t>
            </a:r>
            <a:r>
              <a:rPr lang="nl-NL" dirty="0" err="1"/>
              <a:t>basins</a:t>
            </a:r>
            <a:r>
              <a:rPr lang="nl-NL" dirty="0"/>
              <a:t>’?</a:t>
            </a:r>
          </a:p>
          <a:p>
            <a:pPr marL="612900" lvl="1" indent="-342900">
              <a:buFont typeface="+mj-lt"/>
              <a:buAutoNum type="arabicPeriod" startAt="3"/>
            </a:pPr>
            <a:r>
              <a:rPr lang="nl-NL" dirty="0"/>
              <a:t>How do I </a:t>
            </a:r>
            <a:r>
              <a:rPr lang="nl-NL" dirty="0" err="1"/>
              <a:t>fill</a:t>
            </a:r>
            <a:r>
              <a:rPr lang="nl-NL" dirty="0"/>
              <a:t> </a:t>
            </a:r>
            <a:r>
              <a:rPr lang="nl-NL" dirty="0" err="1"/>
              <a:t>required</a:t>
            </a:r>
            <a:r>
              <a:rPr lang="nl-NL" dirty="0"/>
              <a:t> </a:t>
            </a:r>
            <a:r>
              <a:rPr lang="nl-NL" dirty="0" err="1"/>
              <a:t>settings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data?</a:t>
            </a:r>
          </a:p>
          <a:p>
            <a:pPr marL="0" indent="0">
              <a:buNone/>
            </a:pPr>
            <a:r>
              <a:rPr lang="nl-NL" dirty="0" err="1"/>
              <a:t>Comparison</a:t>
            </a:r>
            <a:r>
              <a:rPr lang="nl-NL" dirty="0"/>
              <a:t> </a:t>
            </a:r>
            <a:r>
              <a:rPr lang="nl-NL" dirty="0" err="1"/>
              <a:t>results</a:t>
            </a:r>
            <a:r>
              <a:rPr lang="nl-NL" dirty="0"/>
              <a:t>:</a:t>
            </a:r>
          </a:p>
          <a:p>
            <a:pPr marL="612900" lvl="1" indent="-342900">
              <a:buFont typeface="+mj-lt"/>
              <a:buAutoNum type="arabicPeriod" startAt="5"/>
            </a:pPr>
            <a:r>
              <a:rPr lang="nl-NL" dirty="0"/>
              <a:t>Are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modelling</a:t>
            </a:r>
            <a:r>
              <a:rPr lang="nl-NL" dirty="0"/>
              <a:t> </a:t>
            </a:r>
            <a:r>
              <a:rPr lang="nl-NL" dirty="0" err="1"/>
              <a:t>results</a:t>
            </a:r>
            <a:r>
              <a:rPr lang="nl-NL" dirty="0"/>
              <a:t> </a:t>
            </a:r>
            <a:r>
              <a:rPr lang="nl-NL" dirty="0" err="1"/>
              <a:t>good</a:t>
            </a:r>
            <a:r>
              <a:rPr lang="nl-NL" dirty="0"/>
              <a:t> (</a:t>
            </a:r>
            <a:r>
              <a:rPr lang="nl-NL" dirty="0" err="1"/>
              <a:t>enough</a:t>
            </a:r>
            <a:r>
              <a:rPr lang="nl-NL" dirty="0"/>
              <a:t>)?</a:t>
            </a:r>
          </a:p>
          <a:p>
            <a:pPr marL="612900" lvl="1" indent="-342900">
              <a:buFont typeface="+mj-lt"/>
              <a:buAutoNum type="arabicPeriod" startAt="5"/>
            </a:pPr>
            <a:r>
              <a:rPr lang="nl-NL" dirty="0" err="1"/>
              <a:t>What</a:t>
            </a:r>
            <a:r>
              <a:rPr lang="nl-NL" dirty="0"/>
              <a:t> are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calculation</a:t>
            </a:r>
            <a:r>
              <a:rPr lang="nl-NL" dirty="0"/>
              <a:t> </a:t>
            </a:r>
            <a:r>
              <a:rPr lang="nl-NL" dirty="0" err="1"/>
              <a:t>times</a:t>
            </a:r>
            <a:r>
              <a:rPr lang="nl-NL" dirty="0"/>
              <a:t>?</a:t>
            </a:r>
          </a:p>
          <a:p>
            <a:pPr lvl="1"/>
            <a:endParaRPr lang="nl-NL" dirty="0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8A6FB15-9413-23D4-9436-35210A203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80537" y="2159000"/>
            <a:ext cx="7126286" cy="3978275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Solutions / </a:t>
            </a:r>
            <a:r>
              <a:rPr lang="nl-NL" b="1" dirty="0" err="1"/>
              <a:t>Answers</a:t>
            </a:r>
            <a:r>
              <a:rPr lang="nl-NL" b="1" dirty="0"/>
              <a:t>: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water system/</a:t>
            </a:r>
            <a:r>
              <a:rPr lang="nl-NL" dirty="0" err="1"/>
              <a:t>network</a:t>
            </a:r>
            <a:r>
              <a:rPr lang="nl-NL" dirty="0"/>
              <a:t> </a:t>
            </a:r>
            <a:r>
              <a:rPr lang="nl-NL" dirty="0" err="1"/>
              <a:t>divided</a:t>
            </a:r>
            <a:r>
              <a:rPr lang="nl-NL" dirty="0"/>
              <a:t> in </a:t>
            </a:r>
            <a:r>
              <a:rPr lang="nl-NL" dirty="0" err="1"/>
              <a:t>parts</a:t>
            </a:r>
            <a:endParaRPr lang="nl-NL" dirty="0"/>
          </a:p>
          <a:p>
            <a:pPr>
              <a:buFont typeface="Wingdings" panose="05000000000000000000" pitchFamily="2" charset="2"/>
              <a:buChar char="à"/>
            </a:pPr>
            <a:r>
              <a:rPr lang="nl-NL" dirty="0" err="1"/>
              <a:t>Resolution</a:t>
            </a:r>
            <a:r>
              <a:rPr lang="nl-NL" dirty="0"/>
              <a:t> is </a:t>
            </a:r>
            <a:r>
              <a:rPr lang="nl-NL" dirty="0" err="1"/>
              <a:t>dynamic</a:t>
            </a:r>
            <a:r>
              <a:rPr lang="nl-NL" dirty="0"/>
              <a:t> (user-</a:t>
            </a:r>
            <a:r>
              <a:rPr lang="nl-NL" dirty="0" err="1"/>
              <a:t>specified</a:t>
            </a:r>
            <a:r>
              <a:rPr lang="nl-NL" dirty="0"/>
              <a:t>) or </a:t>
            </a:r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Definition of split </a:t>
            </a:r>
            <a:r>
              <a:rPr lang="nl-NL" dirty="0" err="1"/>
              <a:t>nodes</a:t>
            </a:r>
            <a:r>
              <a:rPr lang="nl-NL" dirty="0"/>
              <a:t> (</a:t>
            </a:r>
            <a:r>
              <a:rPr lang="nl-NL" dirty="0" err="1"/>
              <a:t>generates</a:t>
            </a:r>
            <a:r>
              <a:rPr lang="nl-NL" dirty="0"/>
              <a:t> a RIBASIM </a:t>
            </a:r>
            <a:r>
              <a:rPr lang="nl-NL" dirty="0" err="1"/>
              <a:t>network</a:t>
            </a:r>
            <a:r>
              <a:rPr lang="nl-NL" dirty="0"/>
              <a:t> </a:t>
            </a:r>
            <a:r>
              <a:rPr lang="nl-NL" dirty="0" err="1"/>
              <a:t>using</a:t>
            </a:r>
            <a:r>
              <a:rPr lang="nl-NL" dirty="0"/>
              <a:t> </a:t>
            </a:r>
            <a:r>
              <a:rPr lang="nl-NL" dirty="0" err="1"/>
              <a:t>tooling</a:t>
            </a:r>
            <a:r>
              <a:rPr lang="nl-NL" dirty="0"/>
              <a:t>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Data from database or from </a:t>
            </a:r>
            <a:r>
              <a:rPr lang="nl-NL" dirty="0" err="1"/>
              <a:t>stationary</a:t>
            </a:r>
            <a:r>
              <a:rPr lang="nl-NL" dirty="0"/>
              <a:t> </a:t>
            </a:r>
            <a:r>
              <a:rPr lang="nl-NL" dirty="0" err="1"/>
              <a:t>modelling</a:t>
            </a:r>
            <a:r>
              <a:rPr lang="nl-NL" dirty="0"/>
              <a:t> </a:t>
            </a:r>
            <a:r>
              <a:rPr lang="nl-NL" dirty="0" err="1"/>
              <a:t>results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Discharge </a:t>
            </a:r>
            <a:r>
              <a:rPr lang="nl-NL" dirty="0" err="1"/>
              <a:t>and</a:t>
            </a:r>
            <a:r>
              <a:rPr lang="nl-NL" dirty="0"/>
              <a:t> waterlevels </a:t>
            </a:r>
            <a:r>
              <a:rPr lang="nl-NL" dirty="0" err="1"/>
              <a:t>comparable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D-HYDRO model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/>
              <a:t> 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16D4670-81EF-24C3-D4D8-60E6DE6FC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20</a:t>
            </a:fld>
            <a:endParaRPr lang="en-GB" dirty="0"/>
          </a:p>
        </p:txBody>
      </p:sp>
      <p:graphicFrame>
        <p:nvGraphicFramePr>
          <p:cNvPr id="6" name="Tabel 6">
            <a:extLst>
              <a:ext uri="{FF2B5EF4-FFF2-40B4-BE49-F238E27FC236}">
                <a16:creationId xmlns:a16="http://schemas.microsoft.com/office/drawing/2014/main" id="{E2212A2B-14F5-B3A2-127B-A48B1FFCFB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109687"/>
              </p:ext>
            </p:extLst>
          </p:nvPr>
        </p:nvGraphicFramePr>
        <p:xfrm>
          <a:off x="6030568" y="5045046"/>
          <a:ext cx="5556250" cy="118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5847">
                  <a:extLst>
                    <a:ext uri="{9D8B030D-6E8A-4147-A177-3AD203B41FA5}">
                      <a16:colId xmlns:a16="http://schemas.microsoft.com/office/drawing/2014/main" val="3867121493"/>
                    </a:ext>
                  </a:extLst>
                </a:gridCol>
                <a:gridCol w="1225830">
                  <a:extLst>
                    <a:ext uri="{9D8B030D-6E8A-4147-A177-3AD203B41FA5}">
                      <a16:colId xmlns:a16="http://schemas.microsoft.com/office/drawing/2014/main" val="1740389289"/>
                    </a:ext>
                  </a:extLst>
                </a:gridCol>
                <a:gridCol w="1339384">
                  <a:extLst>
                    <a:ext uri="{9D8B030D-6E8A-4147-A177-3AD203B41FA5}">
                      <a16:colId xmlns:a16="http://schemas.microsoft.com/office/drawing/2014/main" val="1464928758"/>
                    </a:ext>
                  </a:extLst>
                </a:gridCol>
                <a:gridCol w="1285189">
                  <a:extLst>
                    <a:ext uri="{9D8B030D-6E8A-4147-A177-3AD203B41FA5}">
                      <a16:colId xmlns:a16="http://schemas.microsoft.com/office/drawing/2014/main" val="2029008865"/>
                    </a:ext>
                  </a:extLst>
                </a:gridCol>
              </a:tblGrid>
              <a:tr h="203149">
                <a:tc>
                  <a:txBody>
                    <a:bodyPr/>
                    <a:lstStyle/>
                    <a:p>
                      <a:r>
                        <a:rPr lang="nl-NL" sz="1400" dirty="0" err="1">
                          <a:solidFill>
                            <a:schemeClr val="tx1"/>
                          </a:solidFill>
                        </a:rPr>
                        <a:t>Simulation</a:t>
                      </a:r>
                      <a:r>
                        <a:rPr lang="nl-NL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1400" dirty="0" err="1">
                          <a:solidFill>
                            <a:schemeClr val="tx1"/>
                          </a:solidFill>
                        </a:rPr>
                        <a:t>length</a:t>
                      </a:r>
                      <a:endParaRPr lang="nl-NL" sz="1400" dirty="0">
                        <a:solidFill>
                          <a:schemeClr val="tx1"/>
                        </a:solidFill>
                      </a:endParaRPr>
                    </a:p>
                  </a:txBody>
                  <a:tcPr marL="82181" marR="82181" marT="41091" marB="410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1400" dirty="0">
                          <a:solidFill>
                            <a:schemeClr val="tx1"/>
                          </a:solidFill>
                        </a:rPr>
                        <a:t>D-HYDRO</a:t>
                      </a:r>
                    </a:p>
                  </a:txBody>
                  <a:tcPr marL="82181" marR="82181" marT="41091" marB="4109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nl-NL" sz="1400" dirty="0">
                          <a:solidFill>
                            <a:schemeClr val="tx1"/>
                          </a:solidFill>
                        </a:rPr>
                        <a:t>RIBASIM</a:t>
                      </a:r>
                    </a:p>
                  </a:txBody>
                  <a:tcPr marL="82181" marR="82181" marT="41091" marB="41091"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026821"/>
                  </a:ext>
                </a:extLst>
              </a:tr>
              <a:tr h="244453">
                <a:tc rowSpan="2">
                  <a:txBody>
                    <a:bodyPr/>
                    <a:lstStyle/>
                    <a:p>
                      <a:r>
                        <a:rPr lang="nl-NL" sz="1400" dirty="0"/>
                        <a:t>Peak discharge </a:t>
                      </a:r>
                    </a:p>
                    <a:p>
                      <a:r>
                        <a:rPr lang="nl-NL" sz="1400" dirty="0"/>
                        <a:t>3 </a:t>
                      </a:r>
                      <a:r>
                        <a:rPr lang="nl-NL" sz="1400" dirty="0" err="1"/>
                        <a:t>days</a:t>
                      </a:r>
                      <a:endParaRPr lang="nl-NL" sz="1400" dirty="0"/>
                    </a:p>
                  </a:txBody>
                  <a:tcPr marL="82181" marR="82181" marT="41091" marB="41091"/>
                </a:tc>
                <a:tc rowSpan="2">
                  <a:txBody>
                    <a:bodyPr/>
                    <a:lstStyle/>
                    <a:p>
                      <a:r>
                        <a:rPr lang="nl-NL" sz="1400" dirty="0"/>
                        <a:t>29 minutes</a:t>
                      </a:r>
                    </a:p>
                  </a:txBody>
                  <a:tcPr marL="82181" marR="82181" marT="41091" marB="41091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sz="1400" dirty="0"/>
                        <a:t>10 </a:t>
                      </a:r>
                      <a:r>
                        <a:rPr lang="nl-NL" sz="1400" dirty="0" err="1"/>
                        <a:t>basins</a:t>
                      </a:r>
                      <a:endParaRPr lang="nl-NL" sz="1400" dirty="0"/>
                    </a:p>
                  </a:txBody>
                  <a:tcPr marL="82181" marR="82181" marT="41091" marB="41091"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9 </a:t>
                      </a:r>
                      <a:r>
                        <a:rPr lang="nl-NL" sz="1400" dirty="0" err="1"/>
                        <a:t>seconds</a:t>
                      </a:r>
                      <a:endParaRPr lang="nl-NL" sz="1400" dirty="0"/>
                    </a:p>
                  </a:txBody>
                  <a:tcPr marL="82181" marR="82181" marT="41091" marB="41091"/>
                </a:tc>
                <a:extLst>
                  <a:ext uri="{0D108BD9-81ED-4DB2-BD59-A6C34878D82A}">
                    <a16:rowId xmlns:a16="http://schemas.microsoft.com/office/drawing/2014/main" val="2102306498"/>
                  </a:ext>
                </a:extLst>
              </a:tr>
              <a:tr h="244453"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sz="1400" dirty="0"/>
                        <a:t>58 </a:t>
                      </a:r>
                      <a:r>
                        <a:rPr lang="nl-NL" sz="1400" dirty="0" err="1"/>
                        <a:t>basins</a:t>
                      </a:r>
                      <a:endParaRPr lang="nl-NL" sz="1400" dirty="0"/>
                    </a:p>
                  </a:txBody>
                  <a:tcPr marL="82181" marR="82181" marT="41091" marB="41091"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12 </a:t>
                      </a:r>
                      <a:r>
                        <a:rPr lang="nl-NL" sz="1400" dirty="0" err="1"/>
                        <a:t>seconds</a:t>
                      </a:r>
                      <a:endParaRPr lang="nl-NL" sz="1400" dirty="0"/>
                    </a:p>
                  </a:txBody>
                  <a:tcPr marL="82181" marR="82181" marT="41091" marB="41091"/>
                </a:tc>
                <a:extLst>
                  <a:ext uri="{0D108BD9-81ED-4DB2-BD59-A6C34878D82A}">
                    <a16:rowId xmlns:a16="http://schemas.microsoft.com/office/drawing/2014/main" val="4286356459"/>
                  </a:ext>
                </a:extLst>
              </a:tr>
              <a:tr h="244453">
                <a:tc>
                  <a:txBody>
                    <a:bodyPr/>
                    <a:lstStyle/>
                    <a:p>
                      <a:r>
                        <a:rPr lang="nl-NL" sz="1400" dirty="0"/>
                        <a:t>1 </a:t>
                      </a:r>
                      <a:r>
                        <a:rPr lang="nl-NL" sz="1400" dirty="0" err="1"/>
                        <a:t>year</a:t>
                      </a:r>
                      <a:endParaRPr lang="nl-NL" sz="1400" dirty="0"/>
                    </a:p>
                  </a:txBody>
                  <a:tcPr marL="82181" marR="82181" marT="41091" marB="41091"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??</a:t>
                      </a:r>
                    </a:p>
                  </a:txBody>
                  <a:tcPr marL="82181" marR="82181" marT="41091" marB="41091"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sz="1400" dirty="0"/>
                        <a:t>58 </a:t>
                      </a:r>
                      <a:r>
                        <a:rPr lang="nl-NL" sz="1400" dirty="0" err="1"/>
                        <a:t>basins</a:t>
                      </a:r>
                      <a:endParaRPr lang="nl-NL" sz="1400" dirty="0"/>
                    </a:p>
                  </a:txBody>
                  <a:tcPr marL="82181" marR="82181" marT="41091" marB="41091"/>
                </a:tc>
                <a:tc>
                  <a:txBody>
                    <a:bodyPr/>
                    <a:lstStyle/>
                    <a:p>
                      <a:r>
                        <a:rPr lang="nl-NL" sz="1400" dirty="0"/>
                        <a:t>53 </a:t>
                      </a:r>
                      <a:r>
                        <a:rPr lang="nl-NL" sz="1400" dirty="0" err="1"/>
                        <a:t>seconds</a:t>
                      </a:r>
                      <a:endParaRPr lang="nl-NL" sz="1400" dirty="0"/>
                    </a:p>
                  </a:txBody>
                  <a:tcPr marL="82181" marR="82181" marT="41091" marB="41091"/>
                </a:tc>
                <a:extLst>
                  <a:ext uri="{0D108BD9-81ED-4DB2-BD59-A6C34878D82A}">
                    <a16:rowId xmlns:a16="http://schemas.microsoft.com/office/drawing/2014/main" val="1051996484"/>
                  </a:ext>
                </a:extLst>
              </a:tr>
            </a:tbl>
          </a:graphicData>
        </a:graphic>
      </p:graphicFrame>
      <p:sp>
        <p:nvSpPr>
          <p:cNvPr id="8" name="Tekstvak 7">
            <a:extLst>
              <a:ext uri="{FF2B5EF4-FFF2-40B4-BE49-F238E27FC236}">
                <a16:creationId xmlns:a16="http://schemas.microsoft.com/office/drawing/2014/main" id="{367DA127-0664-61EC-4138-391811C51CE1}"/>
              </a:ext>
            </a:extLst>
          </p:cNvPr>
          <p:cNvSpPr txBox="1"/>
          <p:nvPr/>
        </p:nvSpPr>
        <p:spPr>
          <a:xfrm>
            <a:off x="7408628" y="1197776"/>
            <a:ext cx="645248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nl-NL" dirty="0"/>
              <a:t>Open source python package </a:t>
            </a:r>
            <a:r>
              <a:rPr lang="nl-NL" dirty="0" err="1"/>
              <a:t>to</a:t>
            </a:r>
            <a:r>
              <a:rPr lang="nl-NL" dirty="0"/>
              <a:t> set-up </a:t>
            </a:r>
          </a:p>
          <a:p>
            <a:r>
              <a:rPr lang="nl-NL" dirty="0"/>
              <a:t>a </a:t>
            </a:r>
            <a:r>
              <a:rPr lang="nl-NL" dirty="0" err="1"/>
              <a:t>schematisation</a:t>
            </a:r>
            <a:r>
              <a:rPr lang="nl-NL" dirty="0"/>
              <a:t>:  </a:t>
            </a:r>
            <a:r>
              <a:rPr lang="nl-NL" dirty="0" err="1"/>
              <a:t>github</a:t>
            </a:r>
            <a:r>
              <a:rPr lang="nl-NL" dirty="0"/>
              <a:t>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 err="1">
                <a:sym typeface="Wingdings" panose="05000000000000000000" pitchFamily="2" charset="2"/>
              </a:rPr>
              <a:t>ribasim_lumping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010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82E900-45CF-C4FE-167C-C85565FC3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RIBASIM-</a:t>
            </a:r>
            <a:r>
              <a:rPr lang="nl-NL" dirty="0" err="1"/>
              <a:t>lumping</a:t>
            </a:r>
            <a:r>
              <a:rPr lang="nl-NL" dirty="0"/>
              <a:t>: Pilot De Hooge Raam (Aa en Maas)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56DECD-6ADD-8ED2-B05B-7334E31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42B4EFA1-C00F-3696-DBD8-1BCE4D9C0C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8507" r="28440" b="2974"/>
          <a:stretch/>
        </p:blipFill>
        <p:spPr>
          <a:xfrm>
            <a:off x="599734" y="1605951"/>
            <a:ext cx="4781550" cy="4801202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01DD51C9-806C-38A7-B5AE-98B078017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206" y="2030175"/>
            <a:ext cx="4546045" cy="4827825"/>
          </a:xfrm>
          <a:prstGeom prst="rect">
            <a:avLst/>
          </a:prstGeom>
        </p:spPr>
      </p:pic>
      <p:sp>
        <p:nvSpPr>
          <p:cNvPr id="20" name="Tekstvak 19">
            <a:extLst>
              <a:ext uri="{FF2B5EF4-FFF2-40B4-BE49-F238E27FC236}">
                <a16:creationId xmlns:a16="http://schemas.microsoft.com/office/drawing/2014/main" id="{BDC1D7EC-A6F9-2F90-AAAA-664F4B1AA650}"/>
              </a:ext>
            </a:extLst>
          </p:cNvPr>
          <p:cNvSpPr txBox="1"/>
          <p:nvPr/>
        </p:nvSpPr>
        <p:spPr>
          <a:xfrm>
            <a:off x="5558461" y="165001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nl-NL" dirty="0" err="1"/>
              <a:t>Detailed</a:t>
            </a:r>
            <a:r>
              <a:rPr lang="nl-NL" dirty="0"/>
              <a:t> D-HYDRO model </a:t>
            </a:r>
            <a:r>
              <a:rPr lang="nl-NL" dirty="0" err="1"/>
              <a:t>available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2500 </a:t>
            </a:r>
            <a:r>
              <a:rPr lang="nl-NL" dirty="0" err="1"/>
              <a:t>calculation</a:t>
            </a:r>
            <a:r>
              <a:rPr lang="nl-NL" dirty="0"/>
              <a:t> points</a:t>
            </a:r>
          </a:p>
        </p:txBody>
      </p:sp>
    </p:spTree>
    <p:extLst>
      <p:ext uri="{BB962C8B-B14F-4D97-AF65-F5344CB8AC3E}">
        <p14:creationId xmlns:p14="http://schemas.microsoft.com/office/powerpoint/2010/main" val="2413089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7" name="Groep 636">
            <a:extLst>
              <a:ext uri="{FF2B5EF4-FFF2-40B4-BE49-F238E27FC236}">
                <a16:creationId xmlns:a16="http://schemas.microsoft.com/office/drawing/2014/main" id="{C1609D89-59F8-817C-C32A-1093C33B3611}"/>
              </a:ext>
            </a:extLst>
          </p:cNvPr>
          <p:cNvGrpSpPr/>
          <p:nvPr/>
        </p:nvGrpSpPr>
        <p:grpSpPr>
          <a:xfrm>
            <a:off x="4322899" y="1568495"/>
            <a:ext cx="3553587" cy="4055503"/>
            <a:chOff x="55316" y="1798510"/>
            <a:chExt cx="2965929" cy="3384843"/>
          </a:xfrm>
          <a:solidFill>
            <a:schemeClr val="bg1"/>
          </a:solidFill>
        </p:grpSpPr>
        <p:sp>
          <p:nvSpPr>
            <p:cNvPr id="638" name="Vrije vorm: vorm 637">
              <a:extLst>
                <a:ext uri="{FF2B5EF4-FFF2-40B4-BE49-F238E27FC236}">
                  <a16:creationId xmlns:a16="http://schemas.microsoft.com/office/drawing/2014/main" id="{A298328D-85BF-872A-B405-A630C6195DAA}"/>
                </a:ext>
              </a:extLst>
            </p:cNvPr>
            <p:cNvSpPr/>
            <p:nvPr/>
          </p:nvSpPr>
          <p:spPr>
            <a:xfrm>
              <a:off x="55316" y="1799138"/>
              <a:ext cx="1466247" cy="2085975"/>
            </a:xfrm>
            <a:custGeom>
              <a:avLst/>
              <a:gdLst>
                <a:gd name="connsiteX0" fmla="*/ 1057275 w 1466247"/>
                <a:gd name="connsiteY0" fmla="*/ 1857375 h 2085975"/>
                <a:gd name="connsiteX1" fmla="*/ 1057275 w 1466247"/>
                <a:gd name="connsiteY1" fmla="*/ 1857375 h 2085975"/>
                <a:gd name="connsiteX2" fmla="*/ 1123950 w 1466247"/>
                <a:gd name="connsiteY2" fmla="*/ 1781175 h 2085975"/>
                <a:gd name="connsiteX3" fmla="*/ 1152525 w 1466247"/>
                <a:gd name="connsiteY3" fmla="*/ 1762125 h 2085975"/>
                <a:gd name="connsiteX4" fmla="*/ 1181100 w 1466247"/>
                <a:gd name="connsiteY4" fmla="*/ 1733550 h 2085975"/>
                <a:gd name="connsiteX5" fmla="*/ 1238250 w 1466247"/>
                <a:gd name="connsiteY5" fmla="*/ 1685925 h 2085975"/>
                <a:gd name="connsiteX6" fmla="*/ 1266825 w 1466247"/>
                <a:gd name="connsiteY6" fmla="*/ 1657350 h 2085975"/>
                <a:gd name="connsiteX7" fmla="*/ 1295400 w 1466247"/>
                <a:gd name="connsiteY7" fmla="*/ 1638300 h 2085975"/>
                <a:gd name="connsiteX8" fmla="*/ 1381125 w 1466247"/>
                <a:gd name="connsiteY8" fmla="*/ 1533525 h 2085975"/>
                <a:gd name="connsiteX9" fmla="*/ 1428750 w 1466247"/>
                <a:gd name="connsiteY9" fmla="*/ 1457325 h 2085975"/>
                <a:gd name="connsiteX10" fmla="*/ 1438275 w 1466247"/>
                <a:gd name="connsiteY10" fmla="*/ 1419225 h 2085975"/>
                <a:gd name="connsiteX11" fmla="*/ 1400175 w 1466247"/>
                <a:gd name="connsiteY11" fmla="*/ 1123950 h 2085975"/>
                <a:gd name="connsiteX12" fmla="*/ 1352550 w 1466247"/>
                <a:gd name="connsiteY12" fmla="*/ 1076325 h 2085975"/>
                <a:gd name="connsiteX13" fmla="*/ 1314450 w 1466247"/>
                <a:gd name="connsiteY13" fmla="*/ 990600 h 2085975"/>
                <a:gd name="connsiteX14" fmla="*/ 1323975 w 1466247"/>
                <a:gd name="connsiteY14" fmla="*/ 666750 h 2085975"/>
                <a:gd name="connsiteX15" fmla="*/ 1314450 w 1466247"/>
                <a:gd name="connsiteY15" fmla="*/ 438150 h 2085975"/>
                <a:gd name="connsiteX16" fmla="*/ 1295400 w 1466247"/>
                <a:gd name="connsiteY16" fmla="*/ 400050 h 2085975"/>
                <a:gd name="connsiteX17" fmla="*/ 1238250 w 1466247"/>
                <a:gd name="connsiteY17" fmla="*/ 285750 h 2085975"/>
                <a:gd name="connsiteX18" fmla="*/ 1200150 w 1466247"/>
                <a:gd name="connsiteY18" fmla="*/ 171450 h 2085975"/>
                <a:gd name="connsiteX19" fmla="*/ 1181100 w 1466247"/>
                <a:gd name="connsiteY19" fmla="*/ 142875 h 2085975"/>
                <a:gd name="connsiteX20" fmla="*/ 933450 w 1466247"/>
                <a:gd name="connsiteY20" fmla="*/ 66675 h 2085975"/>
                <a:gd name="connsiteX21" fmla="*/ 828675 w 1466247"/>
                <a:gd name="connsiteY21" fmla="*/ 47625 h 2085975"/>
                <a:gd name="connsiteX22" fmla="*/ 695325 w 1466247"/>
                <a:gd name="connsiteY22" fmla="*/ 19050 h 2085975"/>
                <a:gd name="connsiteX23" fmla="*/ 657225 w 1466247"/>
                <a:gd name="connsiteY23" fmla="*/ 0 h 2085975"/>
                <a:gd name="connsiteX24" fmla="*/ 609600 w 1466247"/>
                <a:gd name="connsiteY24" fmla="*/ 76200 h 2085975"/>
                <a:gd name="connsiteX25" fmla="*/ 542925 w 1466247"/>
                <a:gd name="connsiteY25" fmla="*/ 190500 h 2085975"/>
                <a:gd name="connsiteX26" fmla="*/ 447675 w 1466247"/>
                <a:gd name="connsiteY26" fmla="*/ 238125 h 2085975"/>
                <a:gd name="connsiteX27" fmla="*/ 409575 w 1466247"/>
                <a:gd name="connsiteY27" fmla="*/ 257175 h 2085975"/>
                <a:gd name="connsiteX28" fmla="*/ 342900 w 1466247"/>
                <a:gd name="connsiteY28" fmla="*/ 352425 h 2085975"/>
                <a:gd name="connsiteX29" fmla="*/ 304800 w 1466247"/>
                <a:gd name="connsiteY29" fmla="*/ 419100 h 2085975"/>
                <a:gd name="connsiteX30" fmla="*/ 238125 w 1466247"/>
                <a:gd name="connsiteY30" fmla="*/ 438150 h 2085975"/>
                <a:gd name="connsiteX31" fmla="*/ 133350 w 1466247"/>
                <a:gd name="connsiteY31" fmla="*/ 428625 h 2085975"/>
                <a:gd name="connsiteX32" fmla="*/ 47625 w 1466247"/>
                <a:gd name="connsiteY32" fmla="*/ 600075 h 2085975"/>
                <a:gd name="connsiteX33" fmla="*/ 38100 w 1466247"/>
                <a:gd name="connsiteY33" fmla="*/ 809625 h 2085975"/>
                <a:gd name="connsiteX34" fmla="*/ 19050 w 1466247"/>
                <a:gd name="connsiteY34" fmla="*/ 885825 h 2085975"/>
                <a:gd name="connsiteX35" fmla="*/ 0 w 1466247"/>
                <a:gd name="connsiteY35" fmla="*/ 971550 h 2085975"/>
                <a:gd name="connsiteX36" fmla="*/ 38100 w 1466247"/>
                <a:gd name="connsiteY36" fmla="*/ 1409700 h 2085975"/>
                <a:gd name="connsiteX37" fmla="*/ 95250 w 1466247"/>
                <a:gd name="connsiteY37" fmla="*/ 1514475 h 2085975"/>
                <a:gd name="connsiteX38" fmla="*/ 123825 w 1466247"/>
                <a:gd name="connsiteY38" fmla="*/ 1609725 h 2085975"/>
                <a:gd name="connsiteX39" fmla="*/ 180975 w 1466247"/>
                <a:gd name="connsiteY39" fmla="*/ 1724025 h 2085975"/>
                <a:gd name="connsiteX40" fmla="*/ 219075 w 1466247"/>
                <a:gd name="connsiteY40" fmla="*/ 1781175 h 2085975"/>
                <a:gd name="connsiteX41" fmla="*/ 257175 w 1466247"/>
                <a:gd name="connsiteY41" fmla="*/ 1828800 h 2085975"/>
                <a:gd name="connsiteX42" fmla="*/ 266700 w 1466247"/>
                <a:gd name="connsiteY42" fmla="*/ 1857375 h 2085975"/>
                <a:gd name="connsiteX43" fmla="*/ 381000 w 1466247"/>
                <a:gd name="connsiteY43" fmla="*/ 1933575 h 2085975"/>
                <a:gd name="connsiteX44" fmla="*/ 466725 w 1466247"/>
                <a:gd name="connsiteY44" fmla="*/ 2000250 h 2085975"/>
                <a:gd name="connsiteX45" fmla="*/ 514350 w 1466247"/>
                <a:gd name="connsiteY45" fmla="*/ 2038350 h 2085975"/>
                <a:gd name="connsiteX46" fmla="*/ 561975 w 1466247"/>
                <a:gd name="connsiteY46" fmla="*/ 2057400 h 2085975"/>
                <a:gd name="connsiteX47" fmla="*/ 628650 w 1466247"/>
                <a:gd name="connsiteY47" fmla="*/ 2066925 h 2085975"/>
                <a:gd name="connsiteX48" fmla="*/ 800100 w 1466247"/>
                <a:gd name="connsiteY48" fmla="*/ 2085975 h 2085975"/>
                <a:gd name="connsiteX49" fmla="*/ 923925 w 1466247"/>
                <a:gd name="connsiteY49" fmla="*/ 2076450 h 2085975"/>
                <a:gd name="connsiteX50" fmla="*/ 1009650 w 1466247"/>
                <a:gd name="connsiteY50" fmla="*/ 2019300 h 2085975"/>
                <a:gd name="connsiteX51" fmla="*/ 1047750 w 1466247"/>
                <a:gd name="connsiteY51" fmla="*/ 2000250 h 2085975"/>
                <a:gd name="connsiteX52" fmla="*/ 1085850 w 1466247"/>
                <a:gd name="connsiteY52" fmla="*/ 1952625 h 2085975"/>
                <a:gd name="connsiteX53" fmla="*/ 1133475 w 1466247"/>
                <a:gd name="connsiteY53" fmla="*/ 1847850 h 2085975"/>
                <a:gd name="connsiteX54" fmla="*/ 1133475 w 1466247"/>
                <a:gd name="connsiteY54" fmla="*/ 1838325 h 2085975"/>
                <a:gd name="connsiteX55" fmla="*/ 1257300 w 1466247"/>
                <a:gd name="connsiteY55" fmla="*/ 1809750 h 2085975"/>
                <a:gd name="connsiteX56" fmla="*/ 1257300 w 1466247"/>
                <a:gd name="connsiteY56" fmla="*/ 1809750 h 208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466247" h="2085975">
                  <a:moveTo>
                    <a:pt x="1057275" y="1857375"/>
                  </a:moveTo>
                  <a:lnTo>
                    <a:pt x="1057275" y="1857375"/>
                  </a:lnTo>
                  <a:cubicBezTo>
                    <a:pt x="1079500" y="1831975"/>
                    <a:pt x="1100085" y="1805040"/>
                    <a:pt x="1123950" y="1781175"/>
                  </a:cubicBezTo>
                  <a:cubicBezTo>
                    <a:pt x="1132045" y="1773080"/>
                    <a:pt x="1143731" y="1769454"/>
                    <a:pt x="1152525" y="1762125"/>
                  </a:cubicBezTo>
                  <a:cubicBezTo>
                    <a:pt x="1162873" y="1753501"/>
                    <a:pt x="1171032" y="1742499"/>
                    <a:pt x="1181100" y="1733550"/>
                  </a:cubicBezTo>
                  <a:cubicBezTo>
                    <a:pt x="1199634" y="1717075"/>
                    <a:pt x="1219716" y="1702400"/>
                    <a:pt x="1238250" y="1685925"/>
                  </a:cubicBezTo>
                  <a:cubicBezTo>
                    <a:pt x="1248318" y="1676976"/>
                    <a:pt x="1256477" y="1665974"/>
                    <a:pt x="1266825" y="1657350"/>
                  </a:cubicBezTo>
                  <a:cubicBezTo>
                    <a:pt x="1275619" y="1650021"/>
                    <a:pt x="1287635" y="1646712"/>
                    <a:pt x="1295400" y="1638300"/>
                  </a:cubicBezTo>
                  <a:cubicBezTo>
                    <a:pt x="1326008" y="1605142"/>
                    <a:pt x="1360944" y="1573886"/>
                    <a:pt x="1381125" y="1533525"/>
                  </a:cubicBezTo>
                  <a:cubicBezTo>
                    <a:pt x="1407275" y="1481226"/>
                    <a:pt x="1391656" y="1506784"/>
                    <a:pt x="1428750" y="1457325"/>
                  </a:cubicBezTo>
                  <a:cubicBezTo>
                    <a:pt x="1431925" y="1444625"/>
                    <a:pt x="1434679" y="1431812"/>
                    <a:pt x="1438275" y="1419225"/>
                  </a:cubicBezTo>
                  <a:cubicBezTo>
                    <a:pt x="1471700" y="1302238"/>
                    <a:pt x="1491456" y="1425179"/>
                    <a:pt x="1400175" y="1123950"/>
                  </a:cubicBezTo>
                  <a:cubicBezTo>
                    <a:pt x="1393664" y="1102464"/>
                    <a:pt x="1366333" y="1094046"/>
                    <a:pt x="1352550" y="1076325"/>
                  </a:cubicBezTo>
                  <a:cubicBezTo>
                    <a:pt x="1341557" y="1062192"/>
                    <a:pt x="1319864" y="1004134"/>
                    <a:pt x="1314450" y="990600"/>
                  </a:cubicBezTo>
                  <a:cubicBezTo>
                    <a:pt x="1317625" y="882650"/>
                    <a:pt x="1323975" y="774747"/>
                    <a:pt x="1323975" y="666750"/>
                  </a:cubicBezTo>
                  <a:cubicBezTo>
                    <a:pt x="1323975" y="590484"/>
                    <a:pt x="1322575" y="513982"/>
                    <a:pt x="1314450" y="438150"/>
                  </a:cubicBezTo>
                  <a:cubicBezTo>
                    <a:pt x="1312937" y="424032"/>
                    <a:pt x="1302199" y="412515"/>
                    <a:pt x="1295400" y="400050"/>
                  </a:cubicBezTo>
                  <a:cubicBezTo>
                    <a:pt x="1259186" y="333658"/>
                    <a:pt x="1259881" y="347037"/>
                    <a:pt x="1238250" y="285750"/>
                  </a:cubicBezTo>
                  <a:cubicBezTo>
                    <a:pt x="1224884" y="247879"/>
                    <a:pt x="1222427" y="204866"/>
                    <a:pt x="1200150" y="171450"/>
                  </a:cubicBezTo>
                  <a:cubicBezTo>
                    <a:pt x="1193800" y="161925"/>
                    <a:pt x="1191458" y="147749"/>
                    <a:pt x="1181100" y="142875"/>
                  </a:cubicBezTo>
                  <a:cubicBezTo>
                    <a:pt x="1143542" y="125200"/>
                    <a:pt x="985947" y="78606"/>
                    <a:pt x="933450" y="66675"/>
                  </a:cubicBezTo>
                  <a:cubicBezTo>
                    <a:pt x="898835" y="58808"/>
                    <a:pt x="863690" y="53461"/>
                    <a:pt x="828675" y="47625"/>
                  </a:cubicBezTo>
                  <a:cubicBezTo>
                    <a:pt x="762207" y="36547"/>
                    <a:pt x="759816" y="42501"/>
                    <a:pt x="695325" y="19050"/>
                  </a:cubicBezTo>
                  <a:cubicBezTo>
                    <a:pt x="681981" y="14198"/>
                    <a:pt x="669925" y="6350"/>
                    <a:pt x="657225" y="0"/>
                  </a:cubicBezTo>
                  <a:cubicBezTo>
                    <a:pt x="641350" y="25400"/>
                    <a:pt x="624285" y="50094"/>
                    <a:pt x="609600" y="76200"/>
                  </a:cubicBezTo>
                  <a:cubicBezTo>
                    <a:pt x="603334" y="87340"/>
                    <a:pt x="566774" y="173989"/>
                    <a:pt x="542925" y="190500"/>
                  </a:cubicBezTo>
                  <a:cubicBezTo>
                    <a:pt x="513739" y="210706"/>
                    <a:pt x="479425" y="222250"/>
                    <a:pt x="447675" y="238125"/>
                  </a:cubicBezTo>
                  <a:lnTo>
                    <a:pt x="409575" y="257175"/>
                  </a:lnTo>
                  <a:cubicBezTo>
                    <a:pt x="387350" y="288925"/>
                    <a:pt x="362128" y="318776"/>
                    <a:pt x="342900" y="352425"/>
                  </a:cubicBezTo>
                  <a:cubicBezTo>
                    <a:pt x="330200" y="374650"/>
                    <a:pt x="324612" y="402891"/>
                    <a:pt x="304800" y="419100"/>
                  </a:cubicBezTo>
                  <a:cubicBezTo>
                    <a:pt x="286910" y="433737"/>
                    <a:pt x="260350" y="431800"/>
                    <a:pt x="238125" y="438150"/>
                  </a:cubicBezTo>
                  <a:cubicBezTo>
                    <a:pt x="203200" y="434975"/>
                    <a:pt x="166186" y="416311"/>
                    <a:pt x="133350" y="428625"/>
                  </a:cubicBezTo>
                  <a:cubicBezTo>
                    <a:pt x="94001" y="443381"/>
                    <a:pt x="54408" y="581422"/>
                    <a:pt x="47625" y="600075"/>
                  </a:cubicBezTo>
                  <a:cubicBezTo>
                    <a:pt x="44450" y="669925"/>
                    <a:pt x="45058" y="740050"/>
                    <a:pt x="38100" y="809625"/>
                  </a:cubicBezTo>
                  <a:cubicBezTo>
                    <a:pt x="35495" y="835677"/>
                    <a:pt x="25047" y="860339"/>
                    <a:pt x="19050" y="885825"/>
                  </a:cubicBezTo>
                  <a:cubicBezTo>
                    <a:pt x="12346" y="914319"/>
                    <a:pt x="6350" y="942975"/>
                    <a:pt x="0" y="971550"/>
                  </a:cubicBezTo>
                  <a:cubicBezTo>
                    <a:pt x="12700" y="1117600"/>
                    <a:pt x="12767" y="1265304"/>
                    <a:pt x="38100" y="1409700"/>
                  </a:cubicBezTo>
                  <a:cubicBezTo>
                    <a:pt x="44974" y="1448884"/>
                    <a:pt x="79579" y="1477909"/>
                    <a:pt x="95250" y="1514475"/>
                  </a:cubicBezTo>
                  <a:cubicBezTo>
                    <a:pt x="108308" y="1544943"/>
                    <a:pt x="112793" y="1578467"/>
                    <a:pt x="123825" y="1609725"/>
                  </a:cubicBezTo>
                  <a:cubicBezTo>
                    <a:pt x="141438" y="1659628"/>
                    <a:pt x="153936" y="1681535"/>
                    <a:pt x="180975" y="1724025"/>
                  </a:cubicBezTo>
                  <a:cubicBezTo>
                    <a:pt x="193267" y="1743341"/>
                    <a:pt x="205609" y="1762659"/>
                    <a:pt x="219075" y="1781175"/>
                  </a:cubicBezTo>
                  <a:cubicBezTo>
                    <a:pt x="231032" y="1797617"/>
                    <a:pt x="244475" y="1812925"/>
                    <a:pt x="257175" y="1828800"/>
                  </a:cubicBezTo>
                  <a:cubicBezTo>
                    <a:pt x="260350" y="1838325"/>
                    <a:pt x="261131" y="1849021"/>
                    <a:pt x="266700" y="1857375"/>
                  </a:cubicBezTo>
                  <a:cubicBezTo>
                    <a:pt x="292733" y="1896424"/>
                    <a:pt x="345761" y="1910082"/>
                    <a:pt x="381000" y="1933575"/>
                  </a:cubicBezTo>
                  <a:cubicBezTo>
                    <a:pt x="411121" y="1953655"/>
                    <a:pt x="438260" y="1977885"/>
                    <a:pt x="466725" y="2000250"/>
                  </a:cubicBezTo>
                  <a:cubicBezTo>
                    <a:pt x="482711" y="2012810"/>
                    <a:pt x="495474" y="2030800"/>
                    <a:pt x="514350" y="2038350"/>
                  </a:cubicBezTo>
                  <a:cubicBezTo>
                    <a:pt x="530225" y="2044700"/>
                    <a:pt x="545388" y="2053253"/>
                    <a:pt x="561975" y="2057400"/>
                  </a:cubicBezTo>
                  <a:cubicBezTo>
                    <a:pt x="583755" y="2062845"/>
                    <a:pt x="606396" y="2063958"/>
                    <a:pt x="628650" y="2066925"/>
                  </a:cubicBezTo>
                  <a:cubicBezTo>
                    <a:pt x="709546" y="2077711"/>
                    <a:pt x="712993" y="2077264"/>
                    <a:pt x="800100" y="2085975"/>
                  </a:cubicBezTo>
                  <a:cubicBezTo>
                    <a:pt x="841375" y="2082800"/>
                    <a:pt x="883158" y="2083644"/>
                    <a:pt x="923925" y="2076450"/>
                  </a:cubicBezTo>
                  <a:cubicBezTo>
                    <a:pt x="954215" y="2071105"/>
                    <a:pt x="988154" y="2033630"/>
                    <a:pt x="1009650" y="2019300"/>
                  </a:cubicBezTo>
                  <a:cubicBezTo>
                    <a:pt x="1021464" y="2011424"/>
                    <a:pt x="1035050" y="2006600"/>
                    <a:pt x="1047750" y="2000250"/>
                  </a:cubicBezTo>
                  <a:cubicBezTo>
                    <a:pt x="1076599" y="1913704"/>
                    <a:pt x="1031016" y="2030959"/>
                    <a:pt x="1085850" y="1952625"/>
                  </a:cubicBezTo>
                  <a:cubicBezTo>
                    <a:pt x="1098621" y="1934381"/>
                    <a:pt x="1125512" y="1879700"/>
                    <a:pt x="1133475" y="1847850"/>
                  </a:cubicBezTo>
                  <a:cubicBezTo>
                    <a:pt x="1134245" y="1844770"/>
                    <a:pt x="1133475" y="1841500"/>
                    <a:pt x="1133475" y="1838325"/>
                  </a:cubicBezTo>
                  <a:lnTo>
                    <a:pt x="1257300" y="1809750"/>
                  </a:lnTo>
                  <a:lnTo>
                    <a:pt x="1257300" y="180975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39" name="Vrije vorm: vorm 638">
              <a:extLst>
                <a:ext uri="{FF2B5EF4-FFF2-40B4-BE49-F238E27FC236}">
                  <a16:creationId xmlns:a16="http://schemas.microsoft.com/office/drawing/2014/main" id="{416C2E1A-AD6A-EF51-0A10-15DC0D5BB2A5}"/>
                </a:ext>
              </a:extLst>
            </p:cNvPr>
            <p:cNvSpPr/>
            <p:nvPr/>
          </p:nvSpPr>
          <p:spPr>
            <a:xfrm>
              <a:off x="1303091" y="1913438"/>
              <a:ext cx="1718154" cy="2133600"/>
            </a:xfrm>
            <a:custGeom>
              <a:avLst/>
              <a:gdLst>
                <a:gd name="connsiteX0" fmla="*/ 0 w 1718154"/>
                <a:gd name="connsiteY0" fmla="*/ 1685925 h 2133600"/>
                <a:gd name="connsiteX1" fmla="*/ 0 w 1718154"/>
                <a:gd name="connsiteY1" fmla="*/ 1685925 h 2133600"/>
                <a:gd name="connsiteX2" fmla="*/ 28575 w 1718154"/>
                <a:gd name="connsiteY2" fmla="*/ 1590675 h 2133600"/>
                <a:gd name="connsiteX3" fmla="*/ 38100 w 1718154"/>
                <a:gd name="connsiteY3" fmla="*/ 1562100 h 2133600"/>
                <a:gd name="connsiteX4" fmla="*/ 66675 w 1718154"/>
                <a:gd name="connsiteY4" fmla="*/ 1543050 h 2133600"/>
                <a:gd name="connsiteX5" fmla="*/ 85725 w 1718154"/>
                <a:gd name="connsiteY5" fmla="*/ 1504950 h 2133600"/>
                <a:gd name="connsiteX6" fmla="*/ 152400 w 1718154"/>
                <a:gd name="connsiteY6" fmla="*/ 1447800 h 2133600"/>
                <a:gd name="connsiteX7" fmla="*/ 180975 w 1718154"/>
                <a:gd name="connsiteY7" fmla="*/ 1419225 h 2133600"/>
                <a:gd name="connsiteX8" fmla="*/ 190500 w 1718154"/>
                <a:gd name="connsiteY8" fmla="*/ 1390650 h 2133600"/>
                <a:gd name="connsiteX9" fmla="*/ 209550 w 1718154"/>
                <a:gd name="connsiteY9" fmla="*/ 1352550 h 2133600"/>
                <a:gd name="connsiteX10" fmla="*/ 228600 w 1718154"/>
                <a:gd name="connsiteY10" fmla="*/ 1247775 h 2133600"/>
                <a:gd name="connsiteX11" fmla="*/ 219075 w 1718154"/>
                <a:gd name="connsiteY11" fmla="*/ 1133475 h 2133600"/>
                <a:gd name="connsiteX12" fmla="*/ 200025 w 1718154"/>
                <a:gd name="connsiteY12" fmla="*/ 1085850 h 2133600"/>
                <a:gd name="connsiteX13" fmla="*/ 171450 w 1718154"/>
                <a:gd name="connsiteY13" fmla="*/ 1000125 h 2133600"/>
                <a:gd name="connsiteX14" fmla="*/ 161925 w 1718154"/>
                <a:gd name="connsiteY14" fmla="*/ 971550 h 2133600"/>
                <a:gd name="connsiteX15" fmla="*/ 123825 w 1718154"/>
                <a:gd name="connsiteY15" fmla="*/ 866775 h 2133600"/>
                <a:gd name="connsiteX16" fmla="*/ 114300 w 1718154"/>
                <a:gd name="connsiteY16" fmla="*/ 809625 h 2133600"/>
                <a:gd name="connsiteX17" fmla="*/ 104775 w 1718154"/>
                <a:gd name="connsiteY17" fmla="*/ 704850 h 2133600"/>
                <a:gd name="connsiteX18" fmla="*/ 85725 w 1718154"/>
                <a:gd name="connsiteY18" fmla="*/ 628650 h 2133600"/>
                <a:gd name="connsiteX19" fmla="*/ 95250 w 1718154"/>
                <a:gd name="connsiteY19" fmla="*/ 142875 h 2133600"/>
                <a:gd name="connsiteX20" fmla="*/ 104775 w 1718154"/>
                <a:gd name="connsiteY20" fmla="*/ 114300 h 2133600"/>
                <a:gd name="connsiteX21" fmla="*/ 142875 w 1718154"/>
                <a:gd name="connsiteY21" fmla="*/ 38100 h 2133600"/>
                <a:gd name="connsiteX22" fmla="*/ 219075 w 1718154"/>
                <a:gd name="connsiteY22" fmla="*/ 28575 h 2133600"/>
                <a:gd name="connsiteX23" fmla="*/ 304800 w 1718154"/>
                <a:gd name="connsiteY23" fmla="*/ 9525 h 2133600"/>
                <a:gd name="connsiteX24" fmla="*/ 438150 w 1718154"/>
                <a:gd name="connsiteY24" fmla="*/ 0 h 2133600"/>
                <a:gd name="connsiteX25" fmla="*/ 723900 w 1718154"/>
                <a:gd name="connsiteY25" fmla="*/ 114300 h 2133600"/>
                <a:gd name="connsiteX26" fmla="*/ 1009650 w 1718154"/>
                <a:gd name="connsiteY26" fmla="*/ 447675 h 2133600"/>
                <a:gd name="connsiteX27" fmla="*/ 1057275 w 1718154"/>
                <a:gd name="connsiteY27" fmla="*/ 476250 h 2133600"/>
                <a:gd name="connsiteX28" fmla="*/ 1133475 w 1718154"/>
                <a:gd name="connsiteY28" fmla="*/ 485775 h 2133600"/>
                <a:gd name="connsiteX29" fmla="*/ 1285875 w 1718154"/>
                <a:gd name="connsiteY29" fmla="*/ 657225 h 2133600"/>
                <a:gd name="connsiteX30" fmla="*/ 1343025 w 1718154"/>
                <a:gd name="connsiteY30" fmla="*/ 723900 h 2133600"/>
                <a:gd name="connsiteX31" fmla="*/ 1381125 w 1718154"/>
                <a:gd name="connsiteY31" fmla="*/ 771525 h 2133600"/>
                <a:gd name="connsiteX32" fmla="*/ 1514475 w 1718154"/>
                <a:gd name="connsiteY32" fmla="*/ 885825 h 2133600"/>
                <a:gd name="connsiteX33" fmla="*/ 1524000 w 1718154"/>
                <a:gd name="connsiteY33" fmla="*/ 914400 h 2133600"/>
                <a:gd name="connsiteX34" fmla="*/ 1552575 w 1718154"/>
                <a:gd name="connsiteY34" fmla="*/ 952500 h 2133600"/>
                <a:gd name="connsiteX35" fmla="*/ 1581150 w 1718154"/>
                <a:gd name="connsiteY35" fmla="*/ 1000125 h 2133600"/>
                <a:gd name="connsiteX36" fmla="*/ 1657350 w 1718154"/>
                <a:gd name="connsiteY36" fmla="*/ 1171575 h 2133600"/>
                <a:gd name="connsiteX37" fmla="*/ 1704975 w 1718154"/>
                <a:gd name="connsiteY37" fmla="*/ 1276350 h 2133600"/>
                <a:gd name="connsiteX38" fmla="*/ 1704975 w 1718154"/>
                <a:gd name="connsiteY38" fmla="*/ 1543050 h 2133600"/>
                <a:gd name="connsiteX39" fmla="*/ 1685925 w 1718154"/>
                <a:gd name="connsiteY39" fmla="*/ 1590675 h 2133600"/>
                <a:gd name="connsiteX40" fmla="*/ 1676400 w 1718154"/>
                <a:gd name="connsiteY40" fmla="*/ 1628775 h 2133600"/>
                <a:gd name="connsiteX41" fmla="*/ 1676400 w 1718154"/>
                <a:gd name="connsiteY41" fmla="*/ 1914525 h 2133600"/>
                <a:gd name="connsiteX42" fmla="*/ 1657350 w 1718154"/>
                <a:gd name="connsiteY42" fmla="*/ 1962150 h 2133600"/>
                <a:gd name="connsiteX43" fmla="*/ 1638300 w 1718154"/>
                <a:gd name="connsiteY43" fmla="*/ 2000250 h 2133600"/>
                <a:gd name="connsiteX44" fmla="*/ 1466850 w 1718154"/>
                <a:gd name="connsiteY44" fmla="*/ 2085975 h 2133600"/>
                <a:gd name="connsiteX45" fmla="*/ 1390650 w 1718154"/>
                <a:gd name="connsiteY45" fmla="*/ 2114550 h 2133600"/>
                <a:gd name="connsiteX46" fmla="*/ 1295400 w 1718154"/>
                <a:gd name="connsiteY46" fmla="*/ 2133600 h 2133600"/>
                <a:gd name="connsiteX47" fmla="*/ 904875 w 1718154"/>
                <a:gd name="connsiteY47" fmla="*/ 2114550 h 2133600"/>
                <a:gd name="connsiteX48" fmla="*/ 866775 w 1718154"/>
                <a:gd name="connsiteY48" fmla="*/ 2095500 h 2133600"/>
                <a:gd name="connsiteX49" fmla="*/ 762000 w 1718154"/>
                <a:gd name="connsiteY49" fmla="*/ 2057400 h 2133600"/>
                <a:gd name="connsiteX50" fmla="*/ 638175 w 1718154"/>
                <a:gd name="connsiteY50" fmla="*/ 1943100 h 2133600"/>
                <a:gd name="connsiteX51" fmla="*/ 600075 w 1718154"/>
                <a:gd name="connsiteY51" fmla="*/ 1905000 h 2133600"/>
                <a:gd name="connsiteX52" fmla="*/ 581025 w 1718154"/>
                <a:gd name="connsiteY52" fmla="*/ 1876425 h 2133600"/>
                <a:gd name="connsiteX53" fmla="*/ 542925 w 1718154"/>
                <a:gd name="connsiteY53" fmla="*/ 1828800 h 2133600"/>
                <a:gd name="connsiteX54" fmla="*/ 485775 w 1718154"/>
                <a:gd name="connsiteY54" fmla="*/ 1743075 h 2133600"/>
                <a:gd name="connsiteX55" fmla="*/ 457200 w 1718154"/>
                <a:gd name="connsiteY55" fmla="*/ 1733550 h 2133600"/>
                <a:gd name="connsiteX56" fmla="*/ 390525 w 1718154"/>
                <a:gd name="connsiteY56" fmla="*/ 1685925 h 2133600"/>
                <a:gd name="connsiteX57" fmla="*/ 295275 w 1718154"/>
                <a:gd name="connsiteY57" fmla="*/ 1666875 h 2133600"/>
                <a:gd name="connsiteX58" fmla="*/ 57150 w 1718154"/>
                <a:gd name="connsiteY58" fmla="*/ 1657350 h 2133600"/>
                <a:gd name="connsiteX59" fmla="*/ 57150 w 1718154"/>
                <a:gd name="connsiteY59" fmla="*/ 165735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18154" h="2133600">
                  <a:moveTo>
                    <a:pt x="0" y="1685925"/>
                  </a:moveTo>
                  <a:lnTo>
                    <a:pt x="0" y="1685925"/>
                  </a:lnTo>
                  <a:cubicBezTo>
                    <a:pt x="9525" y="1654175"/>
                    <a:pt x="18827" y="1622357"/>
                    <a:pt x="28575" y="1590675"/>
                  </a:cubicBezTo>
                  <a:cubicBezTo>
                    <a:pt x="31528" y="1581079"/>
                    <a:pt x="31828" y="1569940"/>
                    <a:pt x="38100" y="1562100"/>
                  </a:cubicBezTo>
                  <a:cubicBezTo>
                    <a:pt x="45251" y="1553161"/>
                    <a:pt x="57150" y="1549400"/>
                    <a:pt x="66675" y="1543050"/>
                  </a:cubicBezTo>
                  <a:cubicBezTo>
                    <a:pt x="73025" y="1530350"/>
                    <a:pt x="77472" y="1516504"/>
                    <a:pt x="85725" y="1504950"/>
                  </a:cubicBezTo>
                  <a:cubicBezTo>
                    <a:pt x="104384" y="1478827"/>
                    <a:pt x="128439" y="1468338"/>
                    <a:pt x="152400" y="1447800"/>
                  </a:cubicBezTo>
                  <a:cubicBezTo>
                    <a:pt x="162627" y="1439034"/>
                    <a:pt x="171450" y="1428750"/>
                    <a:pt x="180975" y="1419225"/>
                  </a:cubicBezTo>
                  <a:cubicBezTo>
                    <a:pt x="184150" y="1409700"/>
                    <a:pt x="186545" y="1399878"/>
                    <a:pt x="190500" y="1390650"/>
                  </a:cubicBezTo>
                  <a:cubicBezTo>
                    <a:pt x="196093" y="1377599"/>
                    <a:pt x="205060" y="1366020"/>
                    <a:pt x="209550" y="1352550"/>
                  </a:cubicBezTo>
                  <a:cubicBezTo>
                    <a:pt x="213988" y="1339237"/>
                    <a:pt x="227001" y="1257370"/>
                    <a:pt x="228600" y="1247775"/>
                  </a:cubicBezTo>
                  <a:cubicBezTo>
                    <a:pt x="225425" y="1209675"/>
                    <a:pt x="225719" y="1171125"/>
                    <a:pt x="219075" y="1133475"/>
                  </a:cubicBezTo>
                  <a:cubicBezTo>
                    <a:pt x="216104" y="1116637"/>
                    <a:pt x="205776" y="1101952"/>
                    <a:pt x="200025" y="1085850"/>
                  </a:cubicBezTo>
                  <a:cubicBezTo>
                    <a:pt x="189894" y="1057484"/>
                    <a:pt x="180975" y="1028700"/>
                    <a:pt x="171450" y="1000125"/>
                  </a:cubicBezTo>
                  <a:cubicBezTo>
                    <a:pt x="168275" y="990600"/>
                    <a:pt x="165654" y="980872"/>
                    <a:pt x="161925" y="971550"/>
                  </a:cubicBezTo>
                  <a:cubicBezTo>
                    <a:pt x="153267" y="949904"/>
                    <a:pt x="127319" y="887738"/>
                    <a:pt x="123825" y="866775"/>
                  </a:cubicBezTo>
                  <a:cubicBezTo>
                    <a:pt x="120650" y="847725"/>
                    <a:pt x="116557" y="828805"/>
                    <a:pt x="114300" y="809625"/>
                  </a:cubicBezTo>
                  <a:cubicBezTo>
                    <a:pt x="110202" y="774796"/>
                    <a:pt x="109125" y="739648"/>
                    <a:pt x="104775" y="704850"/>
                  </a:cubicBezTo>
                  <a:cubicBezTo>
                    <a:pt x="100177" y="668069"/>
                    <a:pt x="96093" y="659753"/>
                    <a:pt x="85725" y="628650"/>
                  </a:cubicBezTo>
                  <a:cubicBezTo>
                    <a:pt x="88900" y="466725"/>
                    <a:pt x="89256" y="304720"/>
                    <a:pt x="95250" y="142875"/>
                  </a:cubicBezTo>
                  <a:cubicBezTo>
                    <a:pt x="95622" y="132842"/>
                    <a:pt x="102340" y="124040"/>
                    <a:pt x="104775" y="114300"/>
                  </a:cubicBezTo>
                  <a:cubicBezTo>
                    <a:pt x="111870" y="85920"/>
                    <a:pt x="107072" y="51119"/>
                    <a:pt x="142875" y="38100"/>
                  </a:cubicBezTo>
                  <a:cubicBezTo>
                    <a:pt x="166932" y="29352"/>
                    <a:pt x="193867" y="33023"/>
                    <a:pt x="219075" y="28575"/>
                  </a:cubicBezTo>
                  <a:cubicBezTo>
                    <a:pt x="247902" y="23488"/>
                    <a:pt x="275774" y="13311"/>
                    <a:pt x="304800" y="9525"/>
                  </a:cubicBezTo>
                  <a:cubicBezTo>
                    <a:pt x="348989" y="3761"/>
                    <a:pt x="393700" y="3175"/>
                    <a:pt x="438150" y="0"/>
                  </a:cubicBezTo>
                  <a:cubicBezTo>
                    <a:pt x="541201" y="28105"/>
                    <a:pt x="649915" y="30110"/>
                    <a:pt x="723900" y="114300"/>
                  </a:cubicBezTo>
                  <a:cubicBezTo>
                    <a:pt x="902300" y="317307"/>
                    <a:pt x="858631" y="329017"/>
                    <a:pt x="1009650" y="447675"/>
                  </a:cubicBezTo>
                  <a:cubicBezTo>
                    <a:pt x="1024207" y="459113"/>
                    <a:pt x="1039580" y="470806"/>
                    <a:pt x="1057275" y="476250"/>
                  </a:cubicBezTo>
                  <a:cubicBezTo>
                    <a:pt x="1081741" y="483778"/>
                    <a:pt x="1108075" y="482600"/>
                    <a:pt x="1133475" y="485775"/>
                  </a:cubicBezTo>
                  <a:lnTo>
                    <a:pt x="1285875" y="657225"/>
                  </a:lnTo>
                  <a:cubicBezTo>
                    <a:pt x="1305213" y="679200"/>
                    <a:pt x="1324285" y="701413"/>
                    <a:pt x="1343025" y="723900"/>
                  </a:cubicBezTo>
                  <a:cubicBezTo>
                    <a:pt x="1356040" y="739518"/>
                    <a:pt x="1365689" y="758294"/>
                    <a:pt x="1381125" y="771525"/>
                  </a:cubicBezTo>
                  <a:lnTo>
                    <a:pt x="1514475" y="885825"/>
                  </a:lnTo>
                  <a:cubicBezTo>
                    <a:pt x="1517650" y="895350"/>
                    <a:pt x="1519019" y="905683"/>
                    <a:pt x="1524000" y="914400"/>
                  </a:cubicBezTo>
                  <a:cubicBezTo>
                    <a:pt x="1531876" y="928183"/>
                    <a:pt x="1543769" y="939291"/>
                    <a:pt x="1552575" y="952500"/>
                  </a:cubicBezTo>
                  <a:cubicBezTo>
                    <a:pt x="1562844" y="967904"/>
                    <a:pt x="1572159" y="983941"/>
                    <a:pt x="1581150" y="1000125"/>
                  </a:cubicBezTo>
                  <a:cubicBezTo>
                    <a:pt x="1606979" y="1046618"/>
                    <a:pt x="1645177" y="1143908"/>
                    <a:pt x="1657350" y="1171575"/>
                  </a:cubicBezTo>
                  <a:cubicBezTo>
                    <a:pt x="1672801" y="1206690"/>
                    <a:pt x="1704975" y="1276350"/>
                    <a:pt x="1704975" y="1276350"/>
                  </a:cubicBezTo>
                  <a:cubicBezTo>
                    <a:pt x="1721135" y="1389472"/>
                    <a:pt x="1723907" y="1378973"/>
                    <a:pt x="1704975" y="1543050"/>
                  </a:cubicBezTo>
                  <a:cubicBezTo>
                    <a:pt x="1703015" y="1560035"/>
                    <a:pt x="1691332" y="1574455"/>
                    <a:pt x="1685925" y="1590675"/>
                  </a:cubicBezTo>
                  <a:cubicBezTo>
                    <a:pt x="1681785" y="1603094"/>
                    <a:pt x="1679575" y="1616075"/>
                    <a:pt x="1676400" y="1628775"/>
                  </a:cubicBezTo>
                  <a:cubicBezTo>
                    <a:pt x="1685720" y="1749935"/>
                    <a:pt x="1694040" y="1785166"/>
                    <a:pt x="1676400" y="1914525"/>
                  </a:cubicBezTo>
                  <a:cubicBezTo>
                    <a:pt x="1674090" y="1931466"/>
                    <a:pt x="1664294" y="1946526"/>
                    <a:pt x="1657350" y="1962150"/>
                  </a:cubicBezTo>
                  <a:cubicBezTo>
                    <a:pt x="1651583" y="1975125"/>
                    <a:pt x="1646553" y="1988696"/>
                    <a:pt x="1638300" y="2000250"/>
                  </a:cubicBezTo>
                  <a:cubicBezTo>
                    <a:pt x="1599359" y="2054768"/>
                    <a:pt x="1523643" y="2063258"/>
                    <a:pt x="1466850" y="2085975"/>
                  </a:cubicBezTo>
                  <a:cubicBezTo>
                    <a:pt x="1441688" y="2096040"/>
                    <a:pt x="1416781" y="2107084"/>
                    <a:pt x="1390650" y="2114550"/>
                  </a:cubicBezTo>
                  <a:cubicBezTo>
                    <a:pt x="1350865" y="2125917"/>
                    <a:pt x="1340308" y="2126115"/>
                    <a:pt x="1295400" y="2133600"/>
                  </a:cubicBezTo>
                  <a:cubicBezTo>
                    <a:pt x="1165225" y="2127250"/>
                    <a:pt x="1034693" y="2126089"/>
                    <a:pt x="904875" y="2114550"/>
                  </a:cubicBezTo>
                  <a:cubicBezTo>
                    <a:pt x="890732" y="2113293"/>
                    <a:pt x="879750" y="2101267"/>
                    <a:pt x="866775" y="2095500"/>
                  </a:cubicBezTo>
                  <a:cubicBezTo>
                    <a:pt x="827013" y="2077828"/>
                    <a:pt x="804239" y="2071480"/>
                    <a:pt x="762000" y="2057400"/>
                  </a:cubicBezTo>
                  <a:cubicBezTo>
                    <a:pt x="691571" y="2004578"/>
                    <a:pt x="735125" y="2040050"/>
                    <a:pt x="638175" y="1943100"/>
                  </a:cubicBezTo>
                  <a:cubicBezTo>
                    <a:pt x="625475" y="1930400"/>
                    <a:pt x="610038" y="1919944"/>
                    <a:pt x="600075" y="1905000"/>
                  </a:cubicBezTo>
                  <a:cubicBezTo>
                    <a:pt x="593725" y="1895475"/>
                    <a:pt x="587894" y="1885583"/>
                    <a:pt x="581025" y="1876425"/>
                  </a:cubicBezTo>
                  <a:cubicBezTo>
                    <a:pt x="568827" y="1860161"/>
                    <a:pt x="554583" y="1845455"/>
                    <a:pt x="542925" y="1828800"/>
                  </a:cubicBezTo>
                  <a:cubicBezTo>
                    <a:pt x="530359" y="1810848"/>
                    <a:pt x="504727" y="1758868"/>
                    <a:pt x="485775" y="1743075"/>
                  </a:cubicBezTo>
                  <a:cubicBezTo>
                    <a:pt x="478062" y="1736647"/>
                    <a:pt x="466725" y="1736725"/>
                    <a:pt x="457200" y="1733550"/>
                  </a:cubicBezTo>
                  <a:cubicBezTo>
                    <a:pt x="434975" y="1717675"/>
                    <a:pt x="415780" y="1696324"/>
                    <a:pt x="390525" y="1685925"/>
                  </a:cubicBezTo>
                  <a:cubicBezTo>
                    <a:pt x="360585" y="1673597"/>
                    <a:pt x="327423" y="1670733"/>
                    <a:pt x="295275" y="1666875"/>
                  </a:cubicBezTo>
                  <a:cubicBezTo>
                    <a:pt x="198300" y="1655238"/>
                    <a:pt x="148525" y="1657350"/>
                    <a:pt x="57150" y="1657350"/>
                  </a:cubicBezTo>
                  <a:lnTo>
                    <a:pt x="57150" y="165735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0" name="Vrije vorm: vorm 639">
              <a:extLst>
                <a:ext uri="{FF2B5EF4-FFF2-40B4-BE49-F238E27FC236}">
                  <a16:creationId xmlns:a16="http://schemas.microsoft.com/office/drawing/2014/main" id="{53E8570B-A2F5-2C34-45EA-85F98B216F57}"/>
                </a:ext>
              </a:extLst>
            </p:cNvPr>
            <p:cNvSpPr/>
            <p:nvPr/>
          </p:nvSpPr>
          <p:spPr>
            <a:xfrm>
              <a:off x="931616" y="3577552"/>
              <a:ext cx="1287467" cy="1602961"/>
            </a:xfrm>
            <a:custGeom>
              <a:avLst/>
              <a:gdLst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133350 w 1287467"/>
                <a:gd name="connsiteY4" fmla="*/ 47625 h 1638300"/>
                <a:gd name="connsiteX5" fmla="*/ 123825 w 1287467"/>
                <a:gd name="connsiteY5" fmla="*/ 9525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133350 w 1287467"/>
                <a:gd name="connsiteY4" fmla="*/ 47625 h 1638300"/>
                <a:gd name="connsiteX5" fmla="*/ 180975 w 1287467"/>
                <a:gd name="connsiteY5" fmla="*/ 19050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247650 w 1287467"/>
                <a:gd name="connsiteY4" fmla="*/ 133350 h 1638300"/>
                <a:gd name="connsiteX5" fmla="*/ 180975 w 1287467"/>
                <a:gd name="connsiteY5" fmla="*/ 19050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888 h 1639088"/>
                <a:gd name="connsiteX1" fmla="*/ 438150 w 1287467"/>
                <a:gd name="connsiteY1" fmla="*/ 38888 h 1639088"/>
                <a:gd name="connsiteX2" fmla="*/ 190500 w 1287467"/>
                <a:gd name="connsiteY2" fmla="*/ 788 h 1639088"/>
                <a:gd name="connsiteX3" fmla="*/ 238125 w 1287467"/>
                <a:gd name="connsiteY3" fmla="*/ 76988 h 1639088"/>
                <a:gd name="connsiteX4" fmla="*/ 247650 w 1287467"/>
                <a:gd name="connsiteY4" fmla="*/ 134138 h 1639088"/>
                <a:gd name="connsiteX5" fmla="*/ 180975 w 1287467"/>
                <a:gd name="connsiteY5" fmla="*/ 191288 h 1639088"/>
                <a:gd name="connsiteX6" fmla="*/ 114300 w 1287467"/>
                <a:gd name="connsiteY6" fmla="*/ 343688 h 1639088"/>
                <a:gd name="connsiteX7" fmla="*/ 76200 w 1287467"/>
                <a:gd name="connsiteY7" fmla="*/ 429413 h 1639088"/>
                <a:gd name="connsiteX8" fmla="*/ 57150 w 1287467"/>
                <a:gd name="connsiteY8" fmla="*/ 496088 h 1639088"/>
                <a:gd name="connsiteX9" fmla="*/ 0 w 1287467"/>
                <a:gd name="connsiteY9" fmla="*/ 667538 h 1639088"/>
                <a:gd name="connsiteX10" fmla="*/ 9525 w 1287467"/>
                <a:gd name="connsiteY10" fmla="*/ 800888 h 1639088"/>
                <a:gd name="connsiteX11" fmla="*/ 28575 w 1287467"/>
                <a:gd name="connsiteY11" fmla="*/ 838988 h 1639088"/>
                <a:gd name="connsiteX12" fmla="*/ 114300 w 1287467"/>
                <a:gd name="connsiteY12" fmla="*/ 934238 h 1639088"/>
                <a:gd name="connsiteX13" fmla="*/ 161925 w 1287467"/>
                <a:gd name="connsiteY13" fmla="*/ 1029488 h 1639088"/>
                <a:gd name="connsiteX14" fmla="*/ 238125 w 1287467"/>
                <a:gd name="connsiteY14" fmla="*/ 1153313 h 1639088"/>
                <a:gd name="connsiteX15" fmla="*/ 323850 w 1287467"/>
                <a:gd name="connsiteY15" fmla="*/ 1353338 h 1639088"/>
                <a:gd name="connsiteX16" fmla="*/ 361950 w 1287467"/>
                <a:gd name="connsiteY16" fmla="*/ 1458113 h 1639088"/>
                <a:gd name="connsiteX17" fmla="*/ 381000 w 1287467"/>
                <a:gd name="connsiteY17" fmla="*/ 1496213 h 1639088"/>
                <a:gd name="connsiteX18" fmla="*/ 400050 w 1287467"/>
                <a:gd name="connsiteY18" fmla="*/ 1543838 h 1639088"/>
                <a:gd name="connsiteX19" fmla="*/ 457200 w 1287467"/>
                <a:gd name="connsiteY19" fmla="*/ 1629563 h 1639088"/>
                <a:gd name="connsiteX20" fmla="*/ 504825 w 1287467"/>
                <a:gd name="connsiteY20" fmla="*/ 1639088 h 1639088"/>
                <a:gd name="connsiteX21" fmla="*/ 666750 w 1287467"/>
                <a:gd name="connsiteY21" fmla="*/ 1629563 h 1639088"/>
                <a:gd name="connsiteX22" fmla="*/ 800100 w 1287467"/>
                <a:gd name="connsiteY22" fmla="*/ 1562888 h 1639088"/>
                <a:gd name="connsiteX23" fmla="*/ 990600 w 1287467"/>
                <a:gd name="connsiteY23" fmla="*/ 1553363 h 1639088"/>
                <a:gd name="connsiteX24" fmla="*/ 1038225 w 1287467"/>
                <a:gd name="connsiteY24" fmla="*/ 1515263 h 1639088"/>
                <a:gd name="connsiteX25" fmla="*/ 1123950 w 1287467"/>
                <a:gd name="connsiteY25" fmla="*/ 1353338 h 1639088"/>
                <a:gd name="connsiteX26" fmla="*/ 1152525 w 1287467"/>
                <a:gd name="connsiteY26" fmla="*/ 1239038 h 1639088"/>
                <a:gd name="connsiteX27" fmla="*/ 1200150 w 1287467"/>
                <a:gd name="connsiteY27" fmla="*/ 1153313 h 1639088"/>
                <a:gd name="connsiteX28" fmla="*/ 1276350 w 1287467"/>
                <a:gd name="connsiteY28" fmla="*/ 981863 h 1639088"/>
                <a:gd name="connsiteX29" fmla="*/ 1276350 w 1287467"/>
                <a:gd name="connsiteY29" fmla="*/ 829463 h 1639088"/>
                <a:gd name="connsiteX30" fmla="*/ 1238250 w 1287467"/>
                <a:gd name="connsiteY30" fmla="*/ 743738 h 1639088"/>
                <a:gd name="connsiteX31" fmla="*/ 1181100 w 1287467"/>
                <a:gd name="connsiteY31" fmla="*/ 619913 h 1639088"/>
                <a:gd name="connsiteX32" fmla="*/ 1143000 w 1287467"/>
                <a:gd name="connsiteY32" fmla="*/ 486563 h 1639088"/>
                <a:gd name="connsiteX33" fmla="*/ 1123950 w 1287467"/>
                <a:gd name="connsiteY33" fmla="*/ 419888 h 1639088"/>
                <a:gd name="connsiteX34" fmla="*/ 1104900 w 1287467"/>
                <a:gd name="connsiteY34" fmla="*/ 381788 h 1639088"/>
                <a:gd name="connsiteX35" fmla="*/ 1057275 w 1287467"/>
                <a:gd name="connsiteY35" fmla="*/ 324638 h 1639088"/>
                <a:gd name="connsiteX36" fmla="*/ 971550 w 1287467"/>
                <a:gd name="connsiteY36" fmla="*/ 267488 h 1639088"/>
                <a:gd name="connsiteX37" fmla="*/ 895350 w 1287467"/>
                <a:gd name="connsiteY37" fmla="*/ 229388 h 1639088"/>
                <a:gd name="connsiteX38" fmla="*/ 838200 w 1287467"/>
                <a:gd name="connsiteY38" fmla="*/ 153188 h 1639088"/>
                <a:gd name="connsiteX39" fmla="*/ 828675 w 1287467"/>
                <a:gd name="connsiteY39" fmla="*/ 124613 h 1639088"/>
                <a:gd name="connsiteX40" fmla="*/ 800100 w 1287467"/>
                <a:gd name="connsiteY40" fmla="*/ 86513 h 1639088"/>
                <a:gd name="connsiteX41" fmla="*/ 800100 w 1287467"/>
                <a:gd name="connsiteY41" fmla="*/ 76988 h 1639088"/>
                <a:gd name="connsiteX0" fmla="*/ 438150 w 1287467"/>
                <a:gd name="connsiteY0" fmla="*/ 2761 h 1602961"/>
                <a:gd name="connsiteX1" fmla="*/ 438150 w 1287467"/>
                <a:gd name="connsiteY1" fmla="*/ 2761 h 1602961"/>
                <a:gd name="connsiteX2" fmla="*/ 295275 w 1287467"/>
                <a:gd name="connsiteY2" fmla="*/ 21811 h 1602961"/>
                <a:gd name="connsiteX3" fmla="*/ 238125 w 1287467"/>
                <a:gd name="connsiteY3" fmla="*/ 40861 h 1602961"/>
                <a:gd name="connsiteX4" fmla="*/ 247650 w 1287467"/>
                <a:gd name="connsiteY4" fmla="*/ 98011 h 1602961"/>
                <a:gd name="connsiteX5" fmla="*/ 180975 w 1287467"/>
                <a:gd name="connsiteY5" fmla="*/ 155161 h 1602961"/>
                <a:gd name="connsiteX6" fmla="*/ 114300 w 1287467"/>
                <a:gd name="connsiteY6" fmla="*/ 307561 h 1602961"/>
                <a:gd name="connsiteX7" fmla="*/ 76200 w 1287467"/>
                <a:gd name="connsiteY7" fmla="*/ 393286 h 1602961"/>
                <a:gd name="connsiteX8" fmla="*/ 57150 w 1287467"/>
                <a:gd name="connsiteY8" fmla="*/ 459961 h 1602961"/>
                <a:gd name="connsiteX9" fmla="*/ 0 w 1287467"/>
                <a:gd name="connsiteY9" fmla="*/ 631411 h 1602961"/>
                <a:gd name="connsiteX10" fmla="*/ 9525 w 1287467"/>
                <a:gd name="connsiteY10" fmla="*/ 764761 h 1602961"/>
                <a:gd name="connsiteX11" fmla="*/ 28575 w 1287467"/>
                <a:gd name="connsiteY11" fmla="*/ 802861 h 1602961"/>
                <a:gd name="connsiteX12" fmla="*/ 114300 w 1287467"/>
                <a:gd name="connsiteY12" fmla="*/ 898111 h 1602961"/>
                <a:gd name="connsiteX13" fmla="*/ 161925 w 1287467"/>
                <a:gd name="connsiteY13" fmla="*/ 993361 h 1602961"/>
                <a:gd name="connsiteX14" fmla="*/ 238125 w 1287467"/>
                <a:gd name="connsiteY14" fmla="*/ 1117186 h 1602961"/>
                <a:gd name="connsiteX15" fmla="*/ 323850 w 1287467"/>
                <a:gd name="connsiteY15" fmla="*/ 1317211 h 1602961"/>
                <a:gd name="connsiteX16" fmla="*/ 361950 w 1287467"/>
                <a:gd name="connsiteY16" fmla="*/ 1421986 h 1602961"/>
                <a:gd name="connsiteX17" fmla="*/ 381000 w 1287467"/>
                <a:gd name="connsiteY17" fmla="*/ 1460086 h 1602961"/>
                <a:gd name="connsiteX18" fmla="*/ 400050 w 1287467"/>
                <a:gd name="connsiteY18" fmla="*/ 1507711 h 1602961"/>
                <a:gd name="connsiteX19" fmla="*/ 457200 w 1287467"/>
                <a:gd name="connsiteY19" fmla="*/ 1593436 h 1602961"/>
                <a:gd name="connsiteX20" fmla="*/ 504825 w 1287467"/>
                <a:gd name="connsiteY20" fmla="*/ 1602961 h 1602961"/>
                <a:gd name="connsiteX21" fmla="*/ 666750 w 1287467"/>
                <a:gd name="connsiteY21" fmla="*/ 1593436 h 1602961"/>
                <a:gd name="connsiteX22" fmla="*/ 800100 w 1287467"/>
                <a:gd name="connsiteY22" fmla="*/ 1526761 h 1602961"/>
                <a:gd name="connsiteX23" fmla="*/ 990600 w 1287467"/>
                <a:gd name="connsiteY23" fmla="*/ 1517236 h 1602961"/>
                <a:gd name="connsiteX24" fmla="*/ 1038225 w 1287467"/>
                <a:gd name="connsiteY24" fmla="*/ 1479136 h 1602961"/>
                <a:gd name="connsiteX25" fmla="*/ 1123950 w 1287467"/>
                <a:gd name="connsiteY25" fmla="*/ 1317211 h 1602961"/>
                <a:gd name="connsiteX26" fmla="*/ 1152525 w 1287467"/>
                <a:gd name="connsiteY26" fmla="*/ 1202911 h 1602961"/>
                <a:gd name="connsiteX27" fmla="*/ 1200150 w 1287467"/>
                <a:gd name="connsiteY27" fmla="*/ 1117186 h 1602961"/>
                <a:gd name="connsiteX28" fmla="*/ 1276350 w 1287467"/>
                <a:gd name="connsiteY28" fmla="*/ 945736 h 1602961"/>
                <a:gd name="connsiteX29" fmla="*/ 1276350 w 1287467"/>
                <a:gd name="connsiteY29" fmla="*/ 793336 h 1602961"/>
                <a:gd name="connsiteX30" fmla="*/ 1238250 w 1287467"/>
                <a:gd name="connsiteY30" fmla="*/ 707611 h 1602961"/>
                <a:gd name="connsiteX31" fmla="*/ 1181100 w 1287467"/>
                <a:gd name="connsiteY31" fmla="*/ 583786 h 1602961"/>
                <a:gd name="connsiteX32" fmla="*/ 1143000 w 1287467"/>
                <a:gd name="connsiteY32" fmla="*/ 450436 h 1602961"/>
                <a:gd name="connsiteX33" fmla="*/ 1123950 w 1287467"/>
                <a:gd name="connsiteY33" fmla="*/ 383761 h 1602961"/>
                <a:gd name="connsiteX34" fmla="*/ 1104900 w 1287467"/>
                <a:gd name="connsiteY34" fmla="*/ 345661 h 1602961"/>
                <a:gd name="connsiteX35" fmla="*/ 1057275 w 1287467"/>
                <a:gd name="connsiteY35" fmla="*/ 288511 h 1602961"/>
                <a:gd name="connsiteX36" fmla="*/ 971550 w 1287467"/>
                <a:gd name="connsiteY36" fmla="*/ 231361 h 1602961"/>
                <a:gd name="connsiteX37" fmla="*/ 895350 w 1287467"/>
                <a:gd name="connsiteY37" fmla="*/ 193261 h 1602961"/>
                <a:gd name="connsiteX38" fmla="*/ 838200 w 1287467"/>
                <a:gd name="connsiteY38" fmla="*/ 117061 h 1602961"/>
                <a:gd name="connsiteX39" fmla="*/ 828675 w 1287467"/>
                <a:gd name="connsiteY39" fmla="*/ 88486 h 1602961"/>
                <a:gd name="connsiteX40" fmla="*/ 800100 w 1287467"/>
                <a:gd name="connsiteY40" fmla="*/ 50386 h 1602961"/>
                <a:gd name="connsiteX41" fmla="*/ 800100 w 1287467"/>
                <a:gd name="connsiteY41" fmla="*/ 40861 h 160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7467" h="1602961">
                  <a:moveTo>
                    <a:pt x="438150" y="2761"/>
                  </a:moveTo>
                  <a:lnTo>
                    <a:pt x="438150" y="2761"/>
                  </a:lnTo>
                  <a:cubicBezTo>
                    <a:pt x="381103" y="-7935"/>
                    <a:pt x="328613" y="15461"/>
                    <a:pt x="295275" y="21811"/>
                  </a:cubicBezTo>
                  <a:cubicBezTo>
                    <a:pt x="261938" y="28161"/>
                    <a:pt x="250825" y="37686"/>
                    <a:pt x="238125" y="40861"/>
                  </a:cubicBezTo>
                  <a:cubicBezTo>
                    <a:pt x="231775" y="53561"/>
                    <a:pt x="257175" y="78961"/>
                    <a:pt x="247650" y="98011"/>
                  </a:cubicBezTo>
                  <a:cubicBezTo>
                    <a:pt x="238125" y="117061"/>
                    <a:pt x="203200" y="120236"/>
                    <a:pt x="180975" y="155161"/>
                  </a:cubicBezTo>
                  <a:cubicBezTo>
                    <a:pt x="158750" y="190086"/>
                    <a:pt x="131763" y="267874"/>
                    <a:pt x="114300" y="307561"/>
                  </a:cubicBezTo>
                  <a:cubicBezTo>
                    <a:pt x="96838" y="347249"/>
                    <a:pt x="77599" y="389650"/>
                    <a:pt x="76200" y="393286"/>
                  </a:cubicBezTo>
                  <a:cubicBezTo>
                    <a:pt x="67902" y="414860"/>
                    <a:pt x="64786" y="438144"/>
                    <a:pt x="57150" y="459961"/>
                  </a:cubicBezTo>
                  <a:cubicBezTo>
                    <a:pt x="-2699" y="630958"/>
                    <a:pt x="20545" y="528685"/>
                    <a:pt x="0" y="631411"/>
                  </a:cubicBezTo>
                  <a:cubicBezTo>
                    <a:pt x="3175" y="675861"/>
                    <a:pt x="2199" y="720804"/>
                    <a:pt x="9525" y="764761"/>
                  </a:cubicBezTo>
                  <a:cubicBezTo>
                    <a:pt x="11859" y="778767"/>
                    <a:pt x="21050" y="790820"/>
                    <a:pt x="28575" y="802861"/>
                  </a:cubicBezTo>
                  <a:cubicBezTo>
                    <a:pt x="117200" y="944661"/>
                    <a:pt x="-28552" y="690327"/>
                    <a:pt x="114300" y="898111"/>
                  </a:cubicBezTo>
                  <a:cubicBezTo>
                    <a:pt x="134410" y="927362"/>
                    <a:pt x="144458" y="962458"/>
                    <a:pt x="161925" y="993361"/>
                  </a:cubicBezTo>
                  <a:cubicBezTo>
                    <a:pt x="185772" y="1035552"/>
                    <a:pt x="215042" y="1074572"/>
                    <a:pt x="238125" y="1117186"/>
                  </a:cubicBezTo>
                  <a:cubicBezTo>
                    <a:pt x="261331" y="1160027"/>
                    <a:pt x="305882" y="1269295"/>
                    <a:pt x="323850" y="1317211"/>
                  </a:cubicBezTo>
                  <a:cubicBezTo>
                    <a:pt x="349193" y="1384793"/>
                    <a:pt x="334688" y="1360645"/>
                    <a:pt x="361950" y="1421986"/>
                  </a:cubicBezTo>
                  <a:cubicBezTo>
                    <a:pt x="367717" y="1434961"/>
                    <a:pt x="375233" y="1447111"/>
                    <a:pt x="381000" y="1460086"/>
                  </a:cubicBezTo>
                  <a:cubicBezTo>
                    <a:pt x="387944" y="1475710"/>
                    <a:pt x="391567" y="1492866"/>
                    <a:pt x="400050" y="1507711"/>
                  </a:cubicBezTo>
                  <a:cubicBezTo>
                    <a:pt x="417089" y="1537529"/>
                    <a:pt x="423524" y="1586701"/>
                    <a:pt x="457200" y="1593436"/>
                  </a:cubicBezTo>
                  <a:lnTo>
                    <a:pt x="504825" y="1602961"/>
                  </a:lnTo>
                  <a:cubicBezTo>
                    <a:pt x="558800" y="1599786"/>
                    <a:pt x="614175" y="1606054"/>
                    <a:pt x="666750" y="1593436"/>
                  </a:cubicBezTo>
                  <a:cubicBezTo>
                    <a:pt x="824780" y="1555509"/>
                    <a:pt x="671091" y="1541647"/>
                    <a:pt x="800100" y="1526761"/>
                  </a:cubicBezTo>
                  <a:cubicBezTo>
                    <a:pt x="863260" y="1519473"/>
                    <a:pt x="927100" y="1520411"/>
                    <a:pt x="990600" y="1517236"/>
                  </a:cubicBezTo>
                  <a:cubicBezTo>
                    <a:pt x="1006475" y="1504536"/>
                    <a:pt x="1024625" y="1494247"/>
                    <a:pt x="1038225" y="1479136"/>
                  </a:cubicBezTo>
                  <a:cubicBezTo>
                    <a:pt x="1071473" y="1442193"/>
                    <a:pt x="1110638" y="1355483"/>
                    <a:pt x="1123950" y="1317211"/>
                  </a:cubicBezTo>
                  <a:cubicBezTo>
                    <a:pt x="1136852" y="1280118"/>
                    <a:pt x="1138544" y="1239611"/>
                    <a:pt x="1152525" y="1202911"/>
                  </a:cubicBezTo>
                  <a:cubicBezTo>
                    <a:pt x="1164162" y="1172364"/>
                    <a:pt x="1185969" y="1146639"/>
                    <a:pt x="1200150" y="1117186"/>
                  </a:cubicBezTo>
                  <a:cubicBezTo>
                    <a:pt x="1227281" y="1060837"/>
                    <a:pt x="1276350" y="945736"/>
                    <a:pt x="1276350" y="945736"/>
                  </a:cubicBezTo>
                  <a:cubicBezTo>
                    <a:pt x="1286738" y="883411"/>
                    <a:pt x="1295038" y="864352"/>
                    <a:pt x="1276350" y="793336"/>
                  </a:cubicBezTo>
                  <a:cubicBezTo>
                    <a:pt x="1268392" y="763095"/>
                    <a:pt x="1251474" y="735947"/>
                    <a:pt x="1238250" y="707611"/>
                  </a:cubicBezTo>
                  <a:cubicBezTo>
                    <a:pt x="1217621" y="663406"/>
                    <a:pt x="1196767" y="630788"/>
                    <a:pt x="1181100" y="583786"/>
                  </a:cubicBezTo>
                  <a:cubicBezTo>
                    <a:pt x="1166481" y="539930"/>
                    <a:pt x="1155700" y="494886"/>
                    <a:pt x="1143000" y="450436"/>
                  </a:cubicBezTo>
                  <a:cubicBezTo>
                    <a:pt x="1136650" y="428211"/>
                    <a:pt x="1134287" y="404435"/>
                    <a:pt x="1123950" y="383761"/>
                  </a:cubicBezTo>
                  <a:cubicBezTo>
                    <a:pt x="1117600" y="371061"/>
                    <a:pt x="1111945" y="357989"/>
                    <a:pt x="1104900" y="345661"/>
                  </a:cubicBezTo>
                  <a:cubicBezTo>
                    <a:pt x="1092799" y="324485"/>
                    <a:pt x="1076975" y="303286"/>
                    <a:pt x="1057275" y="288511"/>
                  </a:cubicBezTo>
                  <a:cubicBezTo>
                    <a:pt x="1029801" y="267905"/>
                    <a:pt x="1001151" y="248774"/>
                    <a:pt x="971550" y="231361"/>
                  </a:cubicBezTo>
                  <a:cubicBezTo>
                    <a:pt x="947073" y="216963"/>
                    <a:pt x="920750" y="205961"/>
                    <a:pt x="895350" y="193261"/>
                  </a:cubicBezTo>
                  <a:cubicBezTo>
                    <a:pt x="876300" y="167861"/>
                    <a:pt x="848240" y="147182"/>
                    <a:pt x="838200" y="117061"/>
                  </a:cubicBezTo>
                  <a:cubicBezTo>
                    <a:pt x="835025" y="107536"/>
                    <a:pt x="833656" y="97203"/>
                    <a:pt x="828675" y="88486"/>
                  </a:cubicBezTo>
                  <a:cubicBezTo>
                    <a:pt x="820799" y="74703"/>
                    <a:pt x="800100" y="50386"/>
                    <a:pt x="800100" y="50386"/>
                  </a:cubicBezTo>
                  <a:lnTo>
                    <a:pt x="800100" y="40861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1" name="Vrije vorm: vorm 640">
              <a:extLst>
                <a:ext uri="{FF2B5EF4-FFF2-40B4-BE49-F238E27FC236}">
                  <a16:creationId xmlns:a16="http://schemas.microsoft.com/office/drawing/2014/main" id="{90E6CBC9-A5D9-5A5D-E342-1CAA88A3988F}"/>
                </a:ext>
              </a:extLst>
            </p:cNvPr>
            <p:cNvSpPr/>
            <p:nvPr/>
          </p:nvSpPr>
          <p:spPr>
            <a:xfrm>
              <a:off x="853854" y="2638425"/>
              <a:ext cx="660621" cy="904875"/>
            </a:xfrm>
            <a:custGeom>
              <a:avLst/>
              <a:gdLst>
                <a:gd name="connsiteX0" fmla="*/ 22446 w 660621"/>
                <a:gd name="connsiteY0" fmla="*/ 676275 h 904875"/>
                <a:gd name="connsiteX1" fmla="*/ 22446 w 660621"/>
                <a:gd name="connsiteY1" fmla="*/ 676275 h 904875"/>
                <a:gd name="connsiteX2" fmla="*/ 12921 w 660621"/>
                <a:gd name="connsiteY2" fmla="*/ 371475 h 904875"/>
                <a:gd name="connsiteX3" fmla="*/ 22446 w 660621"/>
                <a:gd name="connsiteY3" fmla="*/ 342900 h 904875"/>
                <a:gd name="connsiteX4" fmla="*/ 60546 w 660621"/>
                <a:gd name="connsiteY4" fmla="*/ 314325 h 904875"/>
                <a:gd name="connsiteX5" fmla="*/ 117696 w 660621"/>
                <a:gd name="connsiteY5" fmla="*/ 266700 h 904875"/>
                <a:gd name="connsiteX6" fmla="*/ 165321 w 660621"/>
                <a:gd name="connsiteY6" fmla="*/ 219075 h 904875"/>
                <a:gd name="connsiteX7" fmla="*/ 184371 w 660621"/>
                <a:gd name="connsiteY7" fmla="*/ 190500 h 904875"/>
                <a:gd name="connsiteX8" fmla="*/ 212946 w 660621"/>
                <a:gd name="connsiteY8" fmla="*/ 171450 h 904875"/>
                <a:gd name="connsiteX9" fmla="*/ 231996 w 660621"/>
                <a:gd name="connsiteY9" fmla="*/ 142875 h 904875"/>
                <a:gd name="connsiteX10" fmla="*/ 308196 w 660621"/>
                <a:gd name="connsiteY10" fmla="*/ 85725 h 904875"/>
                <a:gd name="connsiteX11" fmla="*/ 336771 w 660621"/>
                <a:gd name="connsiteY11" fmla="*/ 28575 h 904875"/>
                <a:gd name="connsiteX12" fmla="*/ 412971 w 660621"/>
                <a:gd name="connsiteY12" fmla="*/ 9525 h 904875"/>
                <a:gd name="connsiteX13" fmla="*/ 441546 w 660621"/>
                <a:gd name="connsiteY13" fmla="*/ 0 h 904875"/>
                <a:gd name="connsiteX14" fmla="*/ 536796 w 660621"/>
                <a:gd name="connsiteY14" fmla="*/ 38100 h 904875"/>
                <a:gd name="connsiteX15" fmla="*/ 565371 w 660621"/>
                <a:gd name="connsiteY15" fmla="*/ 123825 h 904875"/>
                <a:gd name="connsiteX16" fmla="*/ 603471 w 660621"/>
                <a:gd name="connsiteY16" fmla="*/ 276225 h 904875"/>
                <a:gd name="connsiteX17" fmla="*/ 612996 w 660621"/>
                <a:gd name="connsiteY17" fmla="*/ 323850 h 904875"/>
                <a:gd name="connsiteX18" fmla="*/ 632046 w 660621"/>
                <a:gd name="connsiteY18" fmla="*/ 381000 h 904875"/>
                <a:gd name="connsiteX19" fmla="*/ 660621 w 660621"/>
                <a:gd name="connsiteY19" fmla="*/ 476250 h 904875"/>
                <a:gd name="connsiteX20" fmla="*/ 651096 w 660621"/>
                <a:gd name="connsiteY20" fmla="*/ 552450 h 904875"/>
                <a:gd name="connsiteX21" fmla="*/ 584421 w 660621"/>
                <a:gd name="connsiteY21" fmla="*/ 647700 h 904875"/>
                <a:gd name="connsiteX22" fmla="*/ 574896 w 660621"/>
                <a:gd name="connsiteY22" fmla="*/ 685800 h 904875"/>
                <a:gd name="connsiteX23" fmla="*/ 536796 w 660621"/>
                <a:gd name="connsiteY23" fmla="*/ 752475 h 904875"/>
                <a:gd name="connsiteX24" fmla="*/ 527271 w 660621"/>
                <a:gd name="connsiteY24" fmla="*/ 781050 h 904875"/>
                <a:gd name="connsiteX25" fmla="*/ 489171 w 660621"/>
                <a:gd name="connsiteY25" fmla="*/ 800100 h 904875"/>
                <a:gd name="connsiteX26" fmla="*/ 432021 w 660621"/>
                <a:gd name="connsiteY26" fmla="*/ 838200 h 904875"/>
                <a:gd name="connsiteX27" fmla="*/ 412971 w 660621"/>
                <a:gd name="connsiteY27" fmla="*/ 866775 h 904875"/>
                <a:gd name="connsiteX28" fmla="*/ 355821 w 660621"/>
                <a:gd name="connsiteY28" fmla="*/ 895350 h 904875"/>
                <a:gd name="connsiteX29" fmla="*/ 336771 w 660621"/>
                <a:gd name="connsiteY29" fmla="*/ 904875 h 904875"/>
                <a:gd name="connsiteX30" fmla="*/ 336771 w 660621"/>
                <a:gd name="connsiteY30" fmla="*/ 904875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60621" h="904875">
                  <a:moveTo>
                    <a:pt x="22446" y="676275"/>
                  </a:moveTo>
                  <a:lnTo>
                    <a:pt x="22446" y="676275"/>
                  </a:lnTo>
                  <a:cubicBezTo>
                    <a:pt x="-7553" y="526281"/>
                    <a:pt x="-4043" y="583526"/>
                    <a:pt x="12921" y="371475"/>
                  </a:cubicBezTo>
                  <a:cubicBezTo>
                    <a:pt x="13722" y="361467"/>
                    <a:pt x="16018" y="350613"/>
                    <a:pt x="22446" y="342900"/>
                  </a:cubicBezTo>
                  <a:cubicBezTo>
                    <a:pt x="32609" y="330704"/>
                    <a:pt x="48150" y="324242"/>
                    <a:pt x="60546" y="314325"/>
                  </a:cubicBezTo>
                  <a:cubicBezTo>
                    <a:pt x="79910" y="298834"/>
                    <a:pt x="99347" y="283381"/>
                    <a:pt x="117696" y="266700"/>
                  </a:cubicBezTo>
                  <a:cubicBezTo>
                    <a:pt x="134308" y="251598"/>
                    <a:pt x="150537" y="235971"/>
                    <a:pt x="165321" y="219075"/>
                  </a:cubicBezTo>
                  <a:cubicBezTo>
                    <a:pt x="172859" y="210460"/>
                    <a:pt x="176276" y="198595"/>
                    <a:pt x="184371" y="190500"/>
                  </a:cubicBezTo>
                  <a:cubicBezTo>
                    <a:pt x="192466" y="182405"/>
                    <a:pt x="203421" y="177800"/>
                    <a:pt x="212946" y="171450"/>
                  </a:cubicBezTo>
                  <a:cubicBezTo>
                    <a:pt x="219296" y="161925"/>
                    <a:pt x="223202" y="150204"/>
                    <a:pt x="231996" y="142875"/>
                  </a:cubicBezTo>
                  <a:cubicBezTo>
                    <a:pt x="289091" y="95296"/>
                    <a:pt x="256349" y="159792"/>
                    <a:pt x="308196" y="85725"/>
                  </a:cubicBezTo>
                  <a:cubicBezTo>
                    <a:pt x="320410" y="68277"/>
                    <a:pt x="319546" y="41102"/>
                    <a:pt x="336771" y="28575"/>
                  </a:cubicBezTo>
                  <a:cubicBezTo>
                    <a:pt x="357945" y="13176"/>
                    <a:pt x="387712" y="16414"/>
                    <a:pt x="412971" y="9525"/>
                  </a:cubicBezTo>
                  <a:cubicBezTo>
                    <a:pt x="422657" y="6883"/>
                    <a:pt x="432021" y="3175"/>
                    <a:pt x="441546" y="0"/>
                  </a:cubicBezTo>
                  <a:cubicBezTo>
                    <a:pt x="473296" y="12700"/>
                    <a:pt x="509439" y="17583"/>
                    <a:pt x="536796" y="38100"/>
                  </a:cubicBezTo>
                  <a:cubicBezTo>
                    <a:pt x="547832" y="46377"/>
                    <a:pt x="561557" y="108570"/>
                    <a:pt x="565371" y="123825"/>
                  </a:cubicBezTo>
                  <a:cubicBezTo>
                    <a:pt x="582838" y="281025"/>
                    <a:pt x="559137" y="143223"/>
                    <a:pt x="603471" y="276225"/>
                  </a:cubicBezTo>
                  <a:cubicBezTo>
                    <a:pt x="608591" y="291584"/>
                    <a:pt x="608736" y="308231"/>
                    <a:pt x="612996" y="323850"/>
                  </a:cubicBezTo>
                  <a:cubicBezTo>
                    <a:pt x="618280" y="343223"/>
                    <a:pt x="626762" y="361627"/>
                    <a:pt x="632046" y="381000"/>
                  </a:cubicBezTo>
                  <a:cubicBezTo>
                    <a:pt x="659642" y="482186"/>
                    <a:pt x="620015" y="374734"/>
                    <a:pt x="660621" y="476250"/>
                  </a:cubicBezTo>
                  <a:cubicBezTo>
                    <a:pt x="657446" y="501650"/>
                    <a:pt x="659705" y="528344"/>
                    <a:pt x="651096" y="552450"/>
                  </a:cubicBezTo>
                  <a:cubicBezTo>
                    <a:pt x="645766" y="567375"/>
                    <a:pt x="597906" y="629721"/>
                    <a:pt x="584421" y="647700"/>
                  </a:cubicBezTo>
                  <a:cubicBezTo>
                    <a:pt x="581246" y="660400"/>
                    <a:pt x="579493" y="673543"/>
                    <a:pt x="574896" y="685800"/>
                  </a:cubicBezTo>
                  <a:cubicBezTo>
                    <a:pt x="549848" y="752596"/>
                    <a:pt x="564431" y="697205"/>
                    <a:pt x="536796" y="752475"/>
                  </a:cubicBezTo>
                  <a:cubicBezTo>
                    <a:pt x="532306" y="761455"/>
                    <a:pt x="534371" y="773950"/>
                    <a:pt x="527271" y="781050"/>
                  </a:cubicBezTo>
                  <a:cubicBezTo>
                    <a:pt x="517231" y="791090"/>
                    <a:pt x="501347" y="792795"/>
                    <a:pt x="489171" y="800100"/>
                  </a:cubicBezTo>
                  <a:cubicBezTo>
                    <a:pt x="469538" y="811880"/>
                    <a:pt x="451071" y="825500"/>
                    <a:pt x="432021" y="838200"/>
                  </a:cubicBezTo>
                  <a:cubicBezTo>
                    <a:pt x="425671" y="847725"/>
                    <a:pt x="421066" y="858680"/>
                    <a:pt x="412971" y="866775"/>
                  </a:cubicBezTo>
                  <a:cubicBezTo>
                    <a:pt x="391562" y="888184"/>
                    <a:pt x="381644" y="885021"/>
                    <a:pt x="355821" y="895350"/>
                  </a:cubicBezTo>
                  <a:cubicBezTo>
                    <a:pt x="349229" y="897987"/>
                    <a:pt x="343121" y="901700"/>
                    <a:pt x="336771" y="904875"/>
                  </a:cubicBezTo>
                  <a:lnTo>
                    <a:pt x="336771" y="904875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2" name="Vrije vorm: vorm 641">
              <a:extLst>
                <a:ext uri="{FF2B5EF4-FFF2-40B4-BE49-F238E27FC236}">
                  <a16:creationId xmlns:a16="http://schemas.microsoft.com/office/drawing/2014/main" id="{9D9FB071-D6B4-1AA1-0E94-5755D6799733}"/>
                </a:ext>
              </a:extLst>
            </p:cNvPr>
            <p:cNvSpPr/>
            <p:nvPr/>
          </p:nvSpPr>
          <p:spPr>
            <a:xfrm>
              <a:off x="323850" y="1798510"/>
              <a:ext cx="1079167" cy="1544766"/>
            </a:xfrm>
            <a:custGeom>
              <a:avLst/>
              <a:gdLst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43000 h 1495425"/>
                <a:gd name="connsiteX28" fmla="*/ 600075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43000 h 1495425"/>
                <a:gd name="connsiteX28" fmla="*/ 552450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52450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33400 w 1009650"/>
                <a:gd name="connsiteY28" fmla="*/ 1162050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23925 w 1009650"/>
                <a:gd name="connsiteY21" fmla="*/ 800100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33400 w 1009650"/>
                <a:gd name="connsiteY28" fmla="*/ 1162050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57275"/>
                <a:gd name="connsiteY0" fmla="*/ 1457325 h 1495425"/>
                <a:gd name="connsiteX1" fmla="*/ 457200 w 1057275"/>
                <a:gd name="connsiteY1" fmla="*/ 1457325 h 1495425"/>
                <a:gd name="connsiteX2" fmla="*/ 342900 w 1057275"/>
                <a:gd name="connsiteY2" fmla="*/ 1381125 h 1495425"/>
                <a:gd name="connsiteX3" fmla="*/ 257175 w 1057275"/>
                <a:gd name="connsiteY3" fmla="*/ 1114425 h 1495425"/>
                <a:gd name="connsiteX4" fmla="*/ 200025 w 1057275"/>
                <a:gd name="connsiteY4" fmla="*/ 971550 h 1495425"/>
                <a:gd name="connsiteX5" fmla="*/ 133350 w 1057275"/>
                <a:gd name="connsiteY5" fmla="*/ 828675 h 1495425"/>
                <a:gd name="connsiteX6" fmla="*/ 66675 w 1057275"/>
                <a:gd name="connsiteY6" fmla="*/ 714375 h 1495425"/>
                <a:gd name="connsiteX7" fmla="*/ 0 w 1057275"/>
                <a:gd name="connsiteY7" fmla="*/ 523875 h 1495425"/>
                <a:gd name="connsiteX8" fmla="*/ 9525 w 1057275"/>
                <a:gd name="connsiteY8" fmla="*/ 381000 h 1495425"/>
                <a:gd name="connsiteX9" fmla="*/ 47625 w 1057275"/>
                <a:gd name="connsiteY9" fmla="*/ 352425 h 1495425"/>
                <a:gd name="connsiteX10" fmla="*/ 123825 w 1057275"/>
                <a:gd name="connsiteY10" fmla="*/ 323850 h 1495425"/>
                <a:gd name="connsiteX11" fmla="*/ 152400 w 1057275"/>
                <a:gd name="connsiteY11" fmla="*/ 295275 h 1495425"/>
                <a:gd name="connsiteX12" fmla="*/ 228600 w 1057275"/>
                <a:gd name="connsiteY12" fmla="*/ 209550 h 1495425"/>
                <a:gd name="connsiteX13" fmla="*/ 323850 w 1057275"/>
                <a:gd name="connsiteY13" fmla="*/ 161925 h 1495425"/>
                <a:gd name="connsiteX14" fmla="*/ 409575 w 1057275"/>
                <a:gd name="connsiteY14" fmla="*/ 104775 h 1495425"/>
                <a:gd name="connsiteX15" fmla="*/ 438150 w 1057275"/>
                <a:gd name="connsiteY15" fmla="*/ 66675 h 1495425"/>
                <a:gd name="connsiteX16" fmla="*/ 504825 w 1057275"/>
                <a:gd name="connsiteY16" fmla="*/ 0 h 1495425"/>
                <a:gd name="connsiteX17" fmla="*/ 600075 w 1057275"/>
                <a:gd name="connsiteY17" fmla="*/ 66675 h 1495425"/>
                <a:gd name="connsiteX18" fmla="*/ 781050 w 1057275"/>
                <a:gd name="connsiteY18" fmla="*/ 171450 h 1495425"/>
                <a:gd name="connsiteX19" fmla="*/ 990600 w 1057275"/>
                <a:gd name="connsiteY19" fmla="*/ 390525 h 1495425"/>
                <a:gd name="connsiteX20" fmla="*/ 1057275 w 1057275"/>
                <a:gd name="connsiteY20" fmla="*/ 819150 h 1495425"/>
                <a:gd name="connsiteX21" fmla="*/ 923925 w 1057275"/>
                <a:gd name="connsiteY21" fmla="*/ 800100 h 1495425"/>
                <a:gd name="connsiteX22" fmla="*/ 819150 w 1057275"/>
                <a:gd name="connsiteY22" fmla="*/ 847725 h 1495425"/>
                <a:gd name="connsiteX23" fmla="*/ 771525 w 1057275"/>
                <a:gd name="connsiteY23" fmla="*/ 914400 h 1495425"/>
                <a:gd name="connsiteX24" fmla="*/ 742950 w 1057275"/>
                <a:gd name="connsiteY24" fmla="*/ 962025 h 1495425"/>
                <a:gd name="connsiteX25" fmla="*/ 714375 w 1057275"/>
                <a:gd name="connsiteY25" fmla="*/ 990600 h 1495425"/>
                <a:gd name="connsiteX26" fmla="*/ 638175 w 1057275"/>
                <a:gd name="connsiteY26" fmla="*/ 1114425 h 1495425"/>
                <a:gd name="connsiteX27" fmla="*/ 619125 w 1057275"/>
                <a:gd name="connsiteY27" fmla="*/ 1114425 h 1495425"/>
                <a:gd name="connsiteX28" fmla="*/ 533400 w 1057275"/>
                <a:gd name="connsiteY28" fmla="*/ 1162050 h 1495425"/>
                <a:gd name="connsiteX29" fmla="*/ 571500 w 1057275"/>
                <a:gd name="connsiteY29" fmla="*/ 1238250 h 1495425"/>
                <a:gd name="connsiteX30" fmla="*/ 542925 w 1057275"/>
                <a:gd name="connsiteY30" fmla="*/ 1333500 h 1495425"/>
                <a:gd name="connsiteX31" fmla="*/ 552450 w 1057275"/>
                <a:gd name="connsiteY31" fmla="*/ 1400175 h 1495425"/>
                <a:gd name="connsiteX32" fmla="*/ 561975 w 1057275"/>
                <a:gd name="connsiteY32" fmla="*/ 1428750 h 1495425"/>
                <a:gd name="connsiteX33" fmla="*/ 561975 w 1057275"/>
                <a:gd name="connsiteY33" fmla="*/ 1495425 h 1495425"/>
                <a:gd name="connsiteX34" fmla="*/ 561975 w 1057275"/>
                <a:gd name="connsiteY34" fmla="*/ 1495425 h 1495425"/>
                <a:gd name="connsiteX0" fmla="*/ 457200 w 1057275"/>
                <a:gd name="connsiteY0" fmla="*/ 1457325 h 1495425"/>
                <a:gd name="connsiteX1" fmla="*/ 457200 w 1057275"/>
                <a:gd name="connsiteY1" fmla="*/ 1457325 h 1495425"/>
                <a:gd name="connsiteX2" fmla="*/ 342900 w 1057275"/>
                <a:gd name="connsiteY2" fmla="*/ 1381125 h 1495425"/>
                <a:gd name="connsiteX3" fmla="*/ 257175 w 1057275"/>
                <a:gd name="connsiteY3" fmla="*/ 1114425 h 1495425"/>
                <a:gd name="connsiteX4" fmla="*/ 200025 w 1057275"/>
                <a:gd name="connsiteY4" fmla="*/ 971550 h 1495425"/>
                <a:gd name="connsiteX5" fmla="*/ 133350 w 1057275"/>
                <a:gd name="connsiteY5" fmla="*/ 828675 h 1495425"/>
                <a:gd name="connsiteX6" fmla="*/ 66675 w 1057275"/>
                <a:gd name="connsiteY6" fmla="*/ 714375 h 1495425"/>
                <a:gd name="connsiteX7" fmla="*/ 0 w 1057275"/>
                <a:gd name="connsiteY7" fmla="*/ 523875 h 1495425"/>
                <a:gd name="connsiteX8" fmla="*/ 9525 w 1057275"/>
                <a:gd name="connsiteY8" fmla="*/ 381000 h 1495425"/>
                <a:gd name="connsiteX9" fmla="*/ 47625 w 1057275"/>
                <a:gd name="connsiteY9" fmla="*/ 352425 h 1495425"/>
                <a:gd name="connsiteX10" fmla="*/ 123825 w 1057275"/>
                <a:gd name="connsiteY10" fmla="*/ 323850 h 1495425"/>
                <a:gd name="connsiteX11" fmla="*/ 152400 w 1057275"/>
                <a:gd name="connsiteY11" fmla="*/ 295275 h 1495425"/>
                <a:gd name="connsiteX12" fmla="*/ 228600 w 1057275"/>
                <a:gd name="connsiteY12" fmla="*/ 209550 h 1495425"/>
                <a:gd name="connsiteX13" fmla="*/ 323850 w 1057275"/>
                <a:gd name="connsiteY13" fmla="*/ 161925 h 1495425"/>
                <a:gd name="connsiteX14" fmla="*/ 409575 w 1057275"/>
                <a:gd name="connsiteY14" fmla="*/ 104775 h 1495425"/>
                <a:gd name="connsiteX15" fmla="*/ 438150 w 1057275"/>
                <a:gd name="connsiteY15" fmla="*/ 66675 h 1495425"/>
                <a:gd name="connsiteX16" fmla="*/ 504825 w 1057275"/>
                <a:gd name="connsiteY16" fmla="*/ 0 h 1495425"/>
                <a:gd name="connsiteX17" fmla="*/ 600075 w 1057275"/>
                <a:gd name="connsiteY17" fmla="*/ 66675 h 1495425"/>
                <a:gd name="connsiteX18" fmla="*/ 781050 w 1057275"/>
                <a:gd name="connsiteY18" fmla="*/ 171450 h 1495425"/>
                <a:gd name="connsiteX19" fmla="*/ 990600 w 1057275"/>
                <a:gd name="connsiteY19" fmla="*/ 390525 h 1495425"/>
                <a:gd name="connsiteX20" fmla="*/ 1057275 w 1057275"/>
                <a:gd name="connsiteY20" fmla="*/ 819150 h 1495425"/>
                <a:gd name="connsiteX21" fmla="*/ 923925 w 1057275"/>
                <a:gd name="connsiteY21" fmla="*/ 800100 h 1495425"/>
                <a:gd name="connsiteX22" fmla="*/ 819150 w 1057275"/>
                <a:gd name="connsiteY22" fmla="*/ 847725 h 1495425"/>
                <a:gd name="connsiteX23" fmla="*/ 771525 w 1057275"/>
                <a:gd name="connsiteY23" fmla="*/ 914400 h 1495425"/>
                <a:gd name="connsiteX24" fmla="*/ 742950 w 1057275"/>
                <a:gd name="connsiteY24" fmla="*/ 962025 h 1495425"/>
                <a:gd name="connsiteX25" fmla="*/ 714375 w 1057275"/>
                <a:gd name="connsiteY25" fmla="*/ 990600 h 1495425"/>
                <a:gd name="connsiteX26" fmla="*/ 638175 w 1057275"/>
                <a:gd name="connsiteY26" fmla="*/ 1114425 h 1495425"/>
                <a:gd name="connsiteX27" fmla="*/ 619125 w 1057275"/>
                <a:gd name="connsiteY27" fmla="*/ 1114425 h 1495425"/>
                <a:gd name="connsiteX28" fmla="*/ 533400 w 1057275"/>
                <a:gd name="connsiteY28" fmla="*/ 1162050 h 1495425"/>
                <a:gd name="connsiteX29" fmla="*/ 571500 w 1057275"/>
                <a:gd name="connsiteY29" fmla="*/ 1238250 h 1495425"/>
                <a:gd name="connsiteX30" fmla="*/ 542925 w 1057275"/>
                <a:gd name="connsiteY30" fmla="*/ 1333500 h 1495425"/>
                <a:gd name="connsiteX31" fmla="*/ 552450 w 1057275"/>
                <a:gd name="connsiteY31" fmla="*/ 1400175 h 1495425"/>
                <a:gd name="connsiteX32" fmla="*/ 561975 w 1057275"/>
                <a:gd name="connsiteY32" fmla="*/ 1428750 h 1495425"/>
                <a:gd name="connsiteX33" fmla="*/ 561975 w 1057275"/>
                <a:gd name="connsiteY33" fmla="*/ 1495425 h 1495425"/>
                <a:gd name="connsiteX34" fmla="*/ 561975 w 1057275"/>
                <a:gd name="connsiteY34" fmla="*/ 1495425 h 1495425"/>
                <a:gd name="connsiteX0" fmla="*/ 457200 w 1083954"/>
                <a:gd name="connsiteY0" fmla="*/ 1457325 h 1495425"/>
                <a:gd name="connsiteX1" fmla="*/ 457200 w 1083954"/>
                <a:gd name="connsiteY1" fmla="*/ 1457325 h 1495425"/>
                <a:gd name="connsiteX2" fmla="*/ 342900 w 1083954"/>
                <a:gd name="connsiteY2" fmla="*/ 1381125 h 1495425"/>
                <a:gd name="connsiteX3" fmla="*/ 257175 w 1083954"/>
                <a:gd name="connsiteY3" fmla="*/ 1114425 h 1495425"/>
                <a:gd name="connsiteX4" fmla="*/ 200025 w 1083954"/>
                <a:gd name="connsiteY4" fmla="*/ 971550 h 1495425"/>
                <a:gd name="connsiteX5" fmla="*/ 133350 w 1083954"/>
                <a:gd name="connsiteY5" fmla="*/ 828675 h 1495425"/>
                <a:gd name="connsiteX6" fmla="*/ 66675 w 1083954"/>
                <a:gd name="connsiteY6" fmla="*/ 714375 h 1495425"/>
                <a:gd name="connsiteX7" fmla="*/ 0 w 1083954"/>
                <a:gd name="connsiteY7" fmla="*/ 523875 h 1495425"/>
                <a:gd name="connsiteX8" fmla="*/ 9525 w 1083954"/>
                <a:gd name="connsiteY8" fmla="*/ 381000 h 1495425"/>
                <a:gd name="connsiteX9" fmla="*/ 47625 w 1083954"/>
                <a:gd name="connsiteY9" fmla="*/ 352425 h 1495425"/>
                <a:gd name="connsiteX10" fmla="*/ 123825 w 1083954"/>
                <a:gd name="connsiteY10" fmla="*/ 323850 h 1495425"/>
                <a:gd name="connsiteX11" fmla="*/ 152400 w 1083954"/>
                <a:gd name="connsiteY11" fmla="*/ 295275 h 1495425"/>
                <a:gd name="connsiteX12" fmla="*/ 228600 w 1083954"/>
                <a:gd name="connsiteY12" fmla="*/ 209550 h 1495425"/>
                <a:gd name="connsiteX13" fmla="*/ 323850 w 1083954"/>
                <a:gd name="connsiteY13" fmla="*/ 161925 h 1495425"/>
                <a:gd name="connsiteX14" fmla="*/ 409575 w 1083954"/>
                <a:gd name="connsiteY14" fmla="*/ 104775 h 1495425"/>
                <a:gd name="connsiteX15" fmla="*/ 438150 w 1083954"/>
                <a:gd name="connsiteY15" fmla="*/ 66675 h 1495425"/>
                <a:gd name="connsiteX16" fmla="*/ 504825 w 1083954"/>
                <a:gd name="connsiteY16" fmla="*/ 0 h 1495425"/>
                <a:gd name="connsiteX17" fmla="*/ 600075 w 1083954"/>
                <a:gd name="connsiteY17" fmla="*/ 66675 h 1495425"/>
                <a:gd name="connsiteX18" fmla="*/ 781050 w 1083954"/>
                <a:gd name="connsiteY18" fmla="*/ 171450 h 1495425"/>
                <a:gd name="connsiteX19" fmla="*/ 1066800 w 1083954"/>
                <a:gd name="connsiteY19" fmla="*/ 390525 h 1495425"/>
                <a:gd name="connsiteX20" fmla="*/ 1057275 w 1083954"/>
                <a:gd name="connsiteY20" fmla="*/ 819150 h 1495425"/>
                <a:gd name="connsiteX21" fmla="*/ 923925 w 1083954"/>
                <a:gd name="connsiteY21" fmla="*/ 800100 h 1495425"/>
                <a:gd name="connsiteX22" fmla="*/ 819150 w 1083954"/>
                <a:gd name="connsiteY22" fmla="*/ 847725 h 1495425"/>
                <a:gd name="connsiteX23" fmla="*/ 771525 w 1083954"/>
                <a:gd name="connsiteY23" fmla="*/ 914400 h 1495425"/>
                <a:gd name="connsiteX24" fmla="*/ 742950 w 1083954"/>
                <a:gd name="connsiteY24" fmla="*/ 962025 h 1495425"/>
                <a:gd name="connsiteX25" fmla="*/ 714375 w 1083954"/>
                <a:gd name="connsiteY25" fmla="*/ 990600 h 1495425"/>
                <a:gd name="connsiteX26" fmla="*/ 638175 w 1083954"/>
                <a:gd name="connsiteY26" fmla="*/ 1114425 h 1495425"/>
                <a:gd name="connsiteX27" fmla="*/ 619125 w 1083954"/>
                <a:gd name="connsiteY27" fmla="*/ 1114425 h 1495425"/>
                <a:gd name="connsiteX28" fmla="*/ 533400 w 1083954"/>
                <a:gd name="connsiteY28" fmla="*/ 1162050 h 1495425"/>
                <a:gd name="connsiteX29" fmla="*/ 571500 w 1083954"/>
                <a:gd name="connsiteY29" fmla="*/ 1238250 h 1495425"/>
                <a:gd name="connsiteX30" fmla="*/ 542925 w 1083954"/>
                <a:gd name="connsiteY30" fmla="*/ 1333500 h 1495425"/>
                <a:gd name="connsiteX31" fmla="*/ 552450 w 1083954"/>
                <a:gd name="connsiteY31" fmla="*/ 1400175 h 1495425"/>
                <a:gd name="connsiteX32" fmla="*/ 561975 w 1083954"/>
                <a:gd name="connsiteY32" fmla="*/ 1428750 h 1495425"/>
                <a:gd name="connsiteX33" fmla="*/ 561975 w 1083954"/>
                <a:gd name="connsiteY33" fmla="*/ 1495425 h 1495425"/>
                <a:gd name="connsiteX34" fmla="*/ 561975 w 1083954"/>
                <a:gd name="connsiteY34" fmla="*/ 1495425 h 1495425"/>
                <a:gd name="connsiteX0" fmla="*/ 457200 w 1079167"/>
                <a:gd name="connsiteY0" fmla="*/ 1457325 h 1495425"/>
                <a:gd name="connsiteX1" fmla="*/ 457200 w 1079167"/>
                <a:gd name="connsiteY1" fmla="*/ 1457325 h 1495425"/>
                <a:gd name="connsiteX2" fmla="*/ 342900 w 1079167"/>
                <a:gd name="connsiteY2" fmla="*/ 1381125 h 1495425"/>
                <a:gd name="connsiteX3" fmla="*/ 257175 w 1079167"/>
                <a:gd name="connsiteY3" fmla="*/ 1114425 h 1495425"/>
                <a:gd name="connsiteX4" fmla="*/ 200025 w 1079167"/>
                <a:gd name="connsiteY4" fmla="*/ 971550 h 1495425"/>
                <a:gd name="connsiteX5" fmla="*/ 133350 w 1079167"/>
                <a:gd name="connsiteY5" fmla="*/ 828675 h 1495425"/>
                <a:gd name="connsiteX6" fmla="*/ 66675 w 1079167"/>
                <a:gd name="connsiteY6" fmla="*/ 714375 h 1495425"/>
                <a:gd name="connsiteX7" fmla="*/ 0 w 1079167"/>
                <a:gd name="connsiteY7" fmla="*/ 523875 h 1495425"/>
                <a:gd name="connsiteX8" fmla="*/ 9525 w 1079167"/>
                <a:gd name="connsiteY8" fmla="*/ 381000 h 1495425"/>
                <a:gd name="connsiteX9" fmla="*/ 47625 w 1079167"/>
                <a:gd name="connsiteY9" fmla="*/ 352425 h 1495425"/>
                <a:gd name="connsiteX10" fmla="*/ 123825 w 1079167"/>
                <a:gd name="connsiteY10" fmla="*/ 323850 h 1495425"/>
                <a:gd name="connsiteX11" fmla="*/ 152400 w 1079167"/>
                <a:gd name="connsiteY11" fmla="*/ 295275 h 1495425"/>
                <a:gd name="connsiteX12" fmla="*/ 228600 w 1079167"/>
                <a:gd name="connsiteY12" fmla="*/ 209550 h 1495425"/>
                <a:gd name="connsiteX13" fmla="*/ 323850 w 1079167"/>
                <a:gd name="connsiteY13" fmla="*/ 161925 h 1495425"/>
                <a:gd name="connsiteX14" fmla="*/ 409575 w 1079167"/>
                <a:gd name="connsiteY14" fmla="*/ 104775 h 1495425"/>
                <a:gd name="connsiteX15" fmla="*/ 438150 w 1079167"/>
                <a:gd name="connsiteY15" fmla="*/ 66675 h 1495425"/>
                <a:gd name="connsiteX16" fmla="*/ 504825 w 1079167"/>
                <a:gd name="connsiteY16" fmla="*/ 0 h 1495425"/>
                <a:gd name="connsiteX17" fmla="*/ 600075 w 1079167"/>
                <a:gd name="connsiteY17" fmla="*/ 66675 h 1495425"/>
                <a:gd name="connsiteX18" fmla="*/ 847725 w 1079167"/>
                <a:gd name="connsiteY18" fmla="*/ 104775 h 1495425"/>
                <a:gd name="connsiteX19" fmla="*/ 1066800 w 1079167"/>
                <a:gd name="connsiteY19" fmla="*/ 390525 h 1495425"/>
                <a:gd name="connsiteX20" fmla="*/ 1057275 w 1079167"/>
                <a:gd name="connsiteY20" fmla="*/ 819150 h 1495425"/>
                <a:gd name="connsiteX21" fmla="*/ 923925 w 1079167"/>
                <a:gd name="connsiteY21" fmla="*/ 800100 h 1495425"/>
                <a:gd name="connsiteX22" fmla="*/ 819150 w 1079167"/>
                <a:gd name="connsiteY22" fmla="*/ 847725 h 1495425"/>
                <a:gd name="connsiteX23" fmla="*/ 771525 w 1079167"/>
                <a:gd name="connsiteY23" fmla="*/ 914400 h 1495425"/>
                <a:gd name="connsiteX24" fmla="*/ 742950 w 1079167"/>
                <a:gd name="connsiteY24" fmla="*/ 962025 h 1495425"/>
                <a:gd name="connsiteX25" fmla="*/ 714375 w 1079167"/>
                <a:gd name="connsiteY25" fmla="*/ 990600 h 1495425"/>
                <a:gd name="connsiteX26" fmla="*/ 638175 w 1079167"/>
                <a:gd name="connsiteY26" fmla="*/ 1114425 h 1495425"/>
                <a:gd name="connsiteX27" fmla="*/ 619125 w 1079167"/>
                <a:gd name="connsiteY27" fmla="*/ 1114425 h 1495425"/>
                <a:gd name="connsiteX28" fmla="*/ 533400 w 1079167"/>
                <a:gd name="connsiteY28" fmla="*/ 1162050 h 1495425"/>
                <a:gd name="connsiteX29" fmla="*/ 571500 w 1079167"/>
                <a:gd name="connsiteY29" fmla="*/ 1238250 h 1495425"/>
                <a:gd name="connsiteX30" fmla="*/ 542925 w 1079167"/>
                <a:gd name="connsiteY30" fmla="*/ 1333500 h 1495425"/>
                <a:gd name="connsiteX31" fmla="*/ 552450 w 1079167"/>
                <a:gd name="connsiteY31" fmla="*/ 1400175 h 1495425"/>
                <a:gd name="connsiteX32" fmla="*/ 561975 w 1079167"/>
                <a:gd name="connsiteY32" fmla="*/ 1428750 h 1495425"/>
                <a:gd name="connsiteX33" fmla="*/ 561975 w 1079167"/>
                <a:gd name="connsiteY33" fmla="*/ 1495425 h 1495425"/>
                <a:gd name="connsiteX34" fmla="*/ 561975 w 1079167"/>
                <a:gd name="connsiteY34" fmla="*/ 1495425 h 1495425"/>
                <a:gd name="connsiteX0" fmla="*/ 457200 w 1079167"/>
                <a:gd name="connsiteY0" fmla="*/ 1458657 h 1496757"/>
                <a:gd name="connsiteX1" fmla="*/ 457200 w 1079167"/>
                <a:gd name="connsiteY1" fmla="*/ 1458657 h 1496757"/>
                <a:gd name="connsiteX2" fmla="*/ 342900 w 1079167"/>
                <a:gd name="connsiteY2" fmla="*/ 1382457 h 1496757"/>
                <a:gd name="connsiteX3" fmla="*/ 257175 w 1079167"/>
                <a:gd name="connsiteY3" fmla="*/ 1115757 h 1496757"/>
                <a:gd name="connsiteX4" fmla="*/ 200025 w 1079167"/>
                <a:gd name="connsiteY4" fmla="*/ 972882 h 1496757"/>
                <a:gd name="connsiteX5" fmla="*/ 133350 w 1079167"/>
                <a:gd name="connsiteY5" fmla="*/ 830007 h 1496757"/>
                <a:gd name="connsiteX6" fmla="*/ 66675 w 1079167"/>
                <a:gd name="connsiteY6" fmla="*/ 715707 h 1496757"/>
                <a:gd name="connsiteX7" fmla="*/ 0 w 1079167"/>
                <a:gd name="connsiteY7" fmla="*/ 525207 h 1496757"/>
                <a:gd name="connsiteX8" fmla="*/ 9525 w 1079167"/>
                <a:gd name="connsiteY8" fmla="*/ 382332 h 1496757"/>
                <a:gd name="connsiteX9" fmla="*/ 47625 w 1079167"/>
                <a:gd name="connsiteY9" fmla="*/ 353757 h 1496757"/>
                <a:gd name="connsiteX10" fmla="*/ 123825 w 1079167"/>
                <a:gd name="connsiteY10" fmla="*/ 325182 h 1496757"/>
                <a:gd name="connsiteX11" fmla="*/ 152400 w 1079167"/>
                <a:gd name="connsiteY11" fmla="*/ 296607 h 1496757"/>
                <a:gd name="connsiteX12" fmla="*/ 228600 w 1079167"/>
                <a:gd name="connsiteY12" fmla="*/ 210882 h 1496757"/>
                <a:gd name="connsiteX13" fmla="*/ 323850 w 1079167"/>
                <a:gd name="connsiteY13" fmla="*/ 163257 h 1496757"/>
                <a:gd name="connsiteX14" fmla="*/ 409575 w 1079167"/>
                <a:gd name="connsiteY14" fmla="*/ 106107 h 1496757"/>
                <a:gd name="connsiteX15" fmla="*/ 438150 w 1079167"/>
                <a:gd name="connsiteY15" fmla="*/ 68007 h 1496757"/>
                <a:gd name="connsiteX16" fmla="*/ 504825 w 1079167"/>
                <a:gd name="connsiteY16" fmla="*/ 1332 h 1496757"/>
                <a:gd name="connsiteX17" fmla="*/ 609600 w 1079167"/>
                <a:gd name="connsiteY17" fmla="*/ 29907 h 1496757"/>
                <a:gd name="connsiteX18" fmla="*/ 847725 w 1079167"/>
                <a:gd name="connsiteY18" fmla="*/ 106107 h 1496757"/>
                <a:gd name="connsiteX19" fmla="*/ 1066800 w 1079167"/>
                <a:gd name="connsiteY19" fmla="*/ 391857 h 1496757"/>
                <a:gd name="connsiteX20" fmla="*/ 1057275 w 1079167"/>
                <a:gd name="connsiteY20" fmla="*/ 820482 h 1496757"/>
                <a:gd name="connsiteX21" fmla="*/ 923925 w 1079167"/>
                <a:gd name="connsiteY21" fmla="*/ 801432 h 1496757"/>
                <a:gd name="connsiteX22" fmla="*/ 819150 w 1079167"/>
                <a:gd name="connsiteY22" fmla="*/ 849057 h 1496757"/>
                <a:gd name="connsiteX23" fmla="*/ 771525 w 1079167"/>
                <a:gd name="connsiteY23" fmla="*/ 915732 h 1496757"/>
                <a:gd name="connsiteX24" fmla="*/ 742950 w 1079167"/>
                <a:gd name="connsiteY24" fmla="*/ 963357 h 1496757"/>
                <a:gd name="connsiteX25" fmla="*/ 714375 w 1079167"/>
                <a:gd name="connsiteY25" fmla="*/ 991932 h 1496757"/>
                <a:gd name="connsiteX26" fmla="*/ 638175 w 1079167"/>
                <a:gd name="connsiteY26" fmla="*/ 1115757 h 1496757"/>
                <a:gd name="connsiteX27" fmla="*/ 619125 w 1079167"/>
                <a:gd name="connsiteY27" fmla="*/ 1115757 h 1496757"/>
                <a:gd name="connsiteX28" fmla="*/ 533400 w 1079167"/>
                <a:gd name="connsiteY28" fmla="*/ 1163382 h 1496757"/>
                <a:gd name="connsiteX29" fmla="*/ 571500 w 1079167"/>
                <a:gd name="connsiteY29" fmla="*/ 1239582 h 1496757"/>
                <a:gd name="connsiteX30" fmla="*/ 542925 w 1079167"/>
                <a:gd name="connsiteY30" fmla="*/ 1334832 h 1496757"/>
                <a:gd name="connsiteX31" fmla="*/ 552450 w 1079167"/>
                <a:gd name="connsiteY31" fmla="*/ 1401507 h 1496757"/>
                <a:gd name="connsiteX32" fmla="*/ 561975 w 1079167"/>
                <a:gd name="connsiteY32" fmla="*/ 1430082 h 1496757"/>
                <a:gd name="connsiteX33" fmla="*/ 561975 w 1079167"/>
                <a:gd name="connsiteY33" fmla="*/ 1496757 h 1496757"/>
                <a:gd name="connsiteX34" fmla="*/ 561975 w 1079167"/>
                <a:gd name="connsiteY34" fmla="*/ 1496757 h 1496757"/>
                <a:gd name="connsiteX0" fmla="*/ 457200 w 1079167"/>
                <a:gd name="connsiteY0" fmla="*/ 1510381 h 1548481"/>
                <a:gd name="connsiteX1" fmla="*/ 457200 w 1079167"/>
                <a:gd name="connsiteY1" fmla="*/ 1510381 h 1548481"/>
                <a:gd name="connsiteX2" fmla="*/ 342900 w 1079167"/>
                <a:gd name="connsiteY2" fmla="*/ 1434181 h 1548481"/>
                <a:gd name="connsiteX3" fmla="*/ 257175 w 1079167"/>
                <a:gd name="connsiteY3" fmla="*/ 1167481 h 1548481"/>
                <a:gd name="connsiteX4" fmla="*/ 200025 w 1079167"/>
                <a:gd name="connsiteY4" fmla="*/ 1024606 h 1548481"/>
                <a:gd name="connsiteX5" fmla="*/ 133350 w 1079167"/>
                <a:gd name="connsiteY5" fmla="*/ 881731 h 1548481"/>
                <a:gd name="connsiteX6" fmla="*/ 66675 w 1079167"/>
                <a:gd name="connsiteY6" fmla="*/ 767431 h 1548481"/>
                <a:gd name="connsiteX7" fmla="*/ 0 w 1079167"/>
                <a:gd name="connsiteY7" fmla="*/ 576931 h 1548481"/>
                <a:gd name="connsiteX8" fmla="*/ 9525 w 1079167"/>
                <a:gd name="connsiteY8" fmla="*/ 434056 h 1548481"/>
                <a:gd name="connsiteX9" fmla="*/ 47625 w 1079167"/>
                <a:gd name="connsiteY9" fmla="*/ 405481 h 1548481"/>
                <a:gd name="connsiteX10" fmla="*/ 123825 w 1079167"/>
                <a:gd name="connsiteY10" fmla="*/ 376906 h 1548481"/>
                <a:gd name="connsiteX11" fmla="*/ 152400 w 1079167"/>
                <a:gd name="connsiteY11" fmla="*/ 348331 h 1548481"/>
                <a:gd name="connsiteX12" fmla="*/ 228600 w 1079167"/>
                <a:gd name="connsiteY12" fmla="*/ 262606 h 1548481"/>
                <a:gd name="connsiteX13" fmla="*/ 323850 w 1079167"/>
                <a:gd name="connsiteY13" fmla="*/ 214981 h 1548481"/>
                <a:gd name="connsiteX14" fmla="*/ 409575 w 1079167"/>
                <a:gd name="connsiteY14" fmla="*/ 157831 h 1548481"/>
                <a:gd name="connsiteX15" fmla="*/ 409575 w 1079167"/>
                <a:gd name="connsiteY15" fmla="*/ 5431 h 1548481"/>
                <a:gd name="connsiteX16" fmla="*/ 504825 w 1079167"/>
                <a:gd name="connsiteY16" fmla="*/ 53056 h 1548481"/>
                <a:gd name="connsiteX17" fmla="*/ 609600 w 1079167"/>
                <a:gd name="connsiteY17" fmla="*/ 81631 h 1548481"/>
                <a:gd name="connsiteX18" fmla="*/ 847725 w 1079167"/>
                <a:gd name="connsiteY18" fmla="*/ 157831 h 1548481"/>
                <a:gd name="connsiteX19" fmla="*/ 1066800 w 1079167"/>
                <a:gd name="connsiteY19" fmla="*/ 443581 h 1548481"/>
                <a:gd name="connsiteX20" fmla="*/ 1057275 w 1079167"/>
                <a:gd name="connsiteY20" fmla="*/ 872206 h 1548481"/>
                <a:gd name="connsiteX21" fmla="*/ 923925 w 1079167"/>
                <a:gd name="connsiteY21" fmla="*/ 853156 h 1548481"/>
                <a:gd name="connsiteX22" fmla="*/ 819150 w 1079167"/>
                <a:gd name="connsiteY22" fmla="*/ 900781 h 1548481"/>
                <a:gd name="connsiteX23" fmla="*/ 771525 w 1079167"/>
                <a:gd name="connsiteY23" fmla="*/ 967456 h 1548481"/>
                <a:gd name="connsiteX24" fmla="*/ 742950 w 1079167"/>
                <a:gd name="connsiteY24" fmla="*/ 1015081 h 1548481"/>
                <a:gd name="connsiteX25" fmla="*/ 714375 w 1079167"/>
                <a:gd name="connsiteY25" fmla="*/ 1043656 h 1548481"/>
                <a:gd name="connsiteX26" fmla="*/ 638175 w 1079167"/>
                <a:gd name="connsiteY26" fmla="*/ 1167481 h 1548481"/>
                <a:gd name="connsiteX27" fmla="*/ 619125 w 1079167"/>
                <a:gd name="connsiteY27" fmla="*/ 1167481 h 1548481"/>
                <a:gd name="connsiteX28" fmla="*/ 533400 w 1079167"/>
                <a:gd name="connsiteY28" fmla="*/ 1215106 h 1548481"/>
                <a:gd name="connsiteX29" fmla="*/ 571500 w 1079167"/>
                <a:gd name="connsiteY29" fmla="*/ 1291306 h 1548481"/>
                <a:gd name="connsiteX30" fmla="*/ 542925 w 1079167"/>
                <a:gd name="connsiteY30" fmla="*/ 1386556 h 1548481"/>
                <a:gd name="connsiteX31" fmla="*/ 552450 w 1079167"/>
                <a:gd name="connsiteY31" fmla="*/ 1453231 h 1548481"/>
                <a:gd name="connsiteX32" fmla="*/ 561975 w 1079167"/>
                <a:gd name="connsiteY32" fmla="*/ 1481806 h 1548481"/>
                <a:gd name="connsiteX33" fmla="*/ 561975 w 1079167"/>
                <a:gd name="connsiteY33" fmla="*/ 1548481 h 1548481"/>
                <a:gd name="connsiteX34" fmla="*/ 561975 w 1079167"/>
                <a:gd name="connsiteY34" fmla="*/ 1548481 h 1548481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228600 w 1079167"/>
                <a:gd name="connsiteY12" fmla="*/ 258891 h 1544766"/>
                <a:gd name="connsiteX13" fmla="*/ 323850 w 1079167"/>
                <a:gd name="connsiteY13" fmla="*/ 211266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228600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180975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14300 w 1079167"/>
                <a:gd name="connsiteY11" fmla="*/ 306516 h 1544766"/>
                <a:gd name="connsiteX12" fmla="*/ 180975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79167" h="1544766">
                  <a:moveTo>
                    <a:pt x="457200" y="1506666"/>
                  </a:moveTo>
                  <a:lnTo>
                    <a:pt x="457200" y="1506666"/>
                  </a:lnTo>
                  <a:cubicBezTo>
                    <a:pt x="419100" y="1481266"/>
                    <a:pt x="369252" y="1467914"/>
                    <a:pt x="342900" y="1430466"/>
                  </a:cubicBezTo>
                  <a:cubicBezTo>
                    <a:pt x="290565" y="1356095"/>
                    <a:pt x="279034" y="1251204"/>
                    <a:pt x="257175" y="1163766"/>
                  </a:cubicBezTo>
                  <a:cubicBezTo>
                    <a:pt x="234063" y="1071316"/>
                    <a:pt x="243868" y="1115885"/>
                    <a:pt x="200025" y="1020891"/>
                  </a:cubicBezTo>
                  <a:cubicBezTo>
                    <a:pt x="148869" y="910053"/>
                    <a:pt x="227907" y="1051370"/>
                    <a:pt x="133350" y="878016"/>
                  </a:cubicBezTo>
                  <a:cubicBezTo>
                    <a:pt x="112229" y="839293"/>
                    <a:pt x="84355" y="804126"/>
                    <a:pt x="66675" y="763716"/>
                  </a:cubicBezTo>
                  <a:cubicBezTo>
                    <a:pt x="39709" y="702080"/>
                    <a:pt x="0" y="573216"/>
                    <a:pt x="0" y="573216"/>
                  </a:cubicBezTo>
                  <a:cubicBezTo>
                    <a:pt x="3175" y="525591"/>
                    <a:pt x="-3250" y="476330"/>
                    <a:pt x="9525" y="430341"/>
                  </a:cubicBezTo>
                  <a:cubicBezTo>
                    <a:pt x="13774" y="415045"/>
                    <a:pt x="33748" y="409476"/>
                    <a:pt x="47625" y="401766"/>
                  </a:cubicBezTo>
                  <a:cubicBezTo>
                    <a:pt x="64709" y="392275"/>
                    <a:pt x="102438" y="380320"/>
                    <a:pt x="123825" y="373191"/>
                  </a:cubicBezTo>
                  <a:cubicBezTo>
                    <a:pt x="133350" y="363666"/>
                    <a:pt x="104775" y="325566"/>
                    <a:pt x="114300" y="306516"/>
                  </a:cubicBezTo>
                  <a:cubicBezTo>
                    <a:pt x="123825" y="287466"/>
                    <a:pt x="150813" y="279528"/>
                    <a:pt x="180975" y="258891"/>
                  </a:cubicBezTo>
                  <a:cubicBezTo>
                    <a:pt x="211137" y="238254"/>
                    <a:pt x="266700" y="206503"/>
                    <a:pt x="295275" y="182691"/>
                  </a:cubicBezTo>
                  <a:cubicBezTo>
                    <a:pt x="323850" y="158879"/>
                    <a:pt x="281566" y="139636"/>
                    <a:pt x="352425" y="116016"/>
                  </a:cubicBezTo>
                  <a:cubicBezTo>
                    <a:pt x="361950" y="103316"/>
                    <a:pt x="384175" y="12828"/>
                    <a:pt x="409575" y="1716"/>
                  </a:cubicBezTo>
                  <a:cubicBezTo>
                    <a:pt x="434975" y="-9396"/>
                    <a:pt x="471488" y="36641"/>
                    <a:pt x="504825" y="49341"/>
                  </a:cubicBezTo>
                  <a:cubicBezTo>
                    <a:pt x="538163" y="62041"/>
                    <a:pt x="552450" y="60454"/>
                    <a:pt x="609600" y="77916"/>
                  </a:cubicBezTo>
                  <a:cubicBezTo>
                    <a:pt x="666750" y="95378"/>
                    <a:pt x="771525" y="93791"/>
                    <a:pt x="847725" y="154116"/>
                  </a:cubicBezTo>
                  <a:cubicBezTo>
                    <a:pt x="923925" y="214441"/>
                    <a:pt x="1031875" y="320803"/>
                    <a:pt x="1066800" y="439866"/>
                  </a:cubicBezTo>
                  <a:cubicBezTo>
                    <a:pt x="1101725" y="558929"/>
                    <a:pt x="1050925" y="855791"/>
                    <a:pt x="1057275" y="868491"/>
                  </a:cubicBezTo>
                  <a:cubicBezTo>
                    <a:pt x="1022993" y="843696"/>
                    <a:pt x="963613" y="844679"/>
                    <a:pt x="923925" y="849441"/>
                  </a:cubicBezTo>
                  <a:cubicBezTo>
                    <a:pt x="884238" y="854204"/>
                    <a:pt x="844550" y="878016"/>
                    <a:pt x="819150" y="897066"/>
                  </a:cubicBezTo>
                  <a:cubicBezTo>
                    <a:pt x="793750" y="916116"/>
                    <a:pt x="785577" y="940321"/>
                    <a:pt x="771525" y="963741"/>
                  </a:cubicBezTo>
                  <a:cubicBezTo>
                    <a:pt x="762000" y="979616"/>
                    <a:pt x="754058" y="996555"/>
                    <a:pt x="742950" y="1011366"/>
                  </a:cubicBezTo>
                  <a:cubicBezTo>
                    <a:pt x="734868" y="1022142"/>
                    <a:pt x="722457" y="1029165"/>
                    <a:pt x="714375" y="1039941"/>
                  </a:cubicBezTo>
                  <a:cubicBezTo>
                    <a:pt x="625425" y="1158541"/>
                    <a:pt x="654050" y="1143129"/>
                    <a:pt x="638175" y="1163766"/>
                  </a:cubicBezTo>
                  <a:cubicBezTo>
                    <a:pt x="622300" y="1184404"/>
                    <a:pt x="636587" y="1155829"/>
                    <a:pt x="619125" y="1163766"/>
                  </a:cubicBezTo>
                  <a:cubicBezTo>
                    <a:pt x="601663" y="1171703"/>
                    <a:pt x="541338" y="1190754"/>
                    <a:pt x="533400" y="1211391"/>
                  </a:cubicBezTo>
                  <a:cubicBezTo>
                    <a:pt x="525463" y="1232029"/>
                    <a:pt x="569913" y="1259016"/>
                    <a:pt x="571500" y="1287591"/>
                  </a:cubicBezTo>
                  <a:cubicBezTo>
                    <a:pt x="573088" y="1316166"/>
                    <a:pt x="551848" y="1338226"/>
                    <a:pt x="542925" y="1382841"/>
                  </a:cubicBezTo>
                  <a:cubicBezTo>
                    <a:pt x="546100" y="1405066"/>
                    <a:pt x="548047" y="1427501"/>
                    <a:pt x="552450" y="1449516"/>
                  </a:cubicBezTo>
                  <a:cubicBezTo>
                    <a:pt x="554419" y="1459361"/>
                    <a:pt x="560976" y="1468101"/>
                    <a:pt x="561975" y="1478091"/>
                  </a:cubicBezTo>
                  <a:cubicBezTo>
                    <a:pt x="564186" y="1500206"/>
                    <a:pt x="561975" y="1522541"/>
                    <a:pt x="561975" y="1544766"/>
                  </a:cubicBezTo>
                  <a:lnTo>
                    <a:pt x="561975" y="1544766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3" name="Vrije vorm: vorm 642">
              <a:extLst>
                <a:ext uri="{FF2B5EF4-FFF2-40B4-BE49-F238E27FC236}">
                  <a16:creationId xmlns:a16="http://schemas.microsoft.com/office/drawing/2014/main" id="{BE0E7004-6453-DDFD-9030-7545FE172C23}"/>
                </a:ext>
              </a:extLst>
            </p:cNvPr>
            <p:cNvSpPr/>
            <p:nvPr/>
          </p:nvSpPr>
          <p:spPr>
            <a:xfrm>
              <a:off x="1168834" y="2744031"/>
              <a:ext cx="831129" cy="991444"/>
            </a:xfrm>
            <a:custGeom>
              <a:avLst/>
              <a:gdLst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45379 w 831129"/>
                <a:gd name="connsiteY27" fmla="*/ 971550 h 1009650"/>
                <a:gd name="connsiteX28" fmla="*/ 497754 w 831129"/>
                <a:gd name="connsiteY28" fmla="*/ 914400 h 1009650"/>
                <a:gd name="connsiteX29" fmla="*/ 469179 w 831129"/>
                <a:gd name="connsiteY29" fmla="*/ 89535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69179 w 831129"/>
                <a:gd name="connsiteY29" fmla="*/ 89535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69179 w 831129"/>
                <a:gd name="connsiteY29" fmla="*/ 866775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78704 w 831129"/>
                <a:gd name="connsiteY29" fmla="*/ 83820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526329 w 831129"/>
                <a:gd name="connsiteY28" fmla="*/ 876300 h 1009650"/>
                <a:gd name="connsiteX29" fmla="*/ 478704 w 831129"/>
                <a:gd name="connsiteY29" fmla="*/ 83820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991444"/>
                <a:gd name="connsiteX1" fmla="*/ 307254 w 831129"/>
                <a:gd name="connsiteY1" fmla="*/ 581025 h 991444"/>
                <a:gd name="connsiteX2" fmla="*/ 326304 w 831129"/>
                <a:gd name="connsiteY2" fmla="*/ 466725 h 991444"/>
                <a:gd name="connsiteX3" fmla="*/ 345354 w 831129"/>
                <a:gd name="connsiteY3" fmla="*/ 381000 h 991444"/>
                <a:gd name="connsiteX4" fmla="*/ 354879 w 831129"/>
                <a:gd name="connsiteY4" fmla="*/ 304800 h 991444"/>
                <a:gd name="connsiteX5" fmla="*/ 345354 w 831129"/>
                <a:gd name="connsiteY5" fmla="*/ 238125 h 991444"/>
                <a:gd name="connsiteX6" fmla="*/ 335829 w 831129"/>
                <a:gd name="connsiteY6" fmla="*/ 152400 h 991444"/>
                <a:gd name="connsiteX7" fmla="*/ 250104 w 831129"/>
                <a:gd name="connsiteY7" fmla="*/ 114300 h 991444"/>
                <a:gd name="connsiteX8" fmla="*/ 250104 w 831129"/>
                <a:gd name="connsiteY8" fmla="*/ 19050 h 991444"/>
                <a:gd name="connsiteX9" fmla="*/ 288204 w 831129"/>
                <a:gd name="connsiteY9" fmla="*/ 0 h 991444"/>
                <a:gd name="connsiteX10" fmla="*/ 450129 w 831129"/>
                <a:gd name="connsiteY10" fmla="*/ 66675 h 991444"/>
                <a:gd name="connsiteX11" fmla="*/ 621579 w 831129"/>
                <a:gd name="connsiteY11" fmla="*/ 219075 h 991444"/>
                <a:gd name="connsiteX12" fmla="*/ 678729 w 831129"/>
                <a:gd name="connsiteY12" fmla="*/ 276225 h 991444"/>
                <a:gd name="connsiteX13" fmla="*/ 697779 w 831129"/>
                <a:gd name="connsiteY13" fmla="*/ 314325 h 991444"/>
                <a:gd name="connsiteX14" fmla="*/ 726354 w 831129"/>
                <a:gd name="connsiteY14" fmla="*/ 342900 h 991444"/>
                <a:gd name="connsiteX15" fmla="*/ 745404 w 831129"/>
                <a:gd name="connsiteY15" fmla="*/ 371475 h 991444"/>
                <a:gd name="connsiteX16" fmla="*/ 773979 w 831129"/>
                <a:gd name="connsiteY16" fmla="*/ 400050 h 991444"/>
                <a:gd name="connsiteX17" fmla="*/ 802554 w 831129"/>
                <a:gd name="connsiteY17" fmla="*/ 457200 h 991444"/>
                <a:gd name="connsiteX18" fmla="*/ 812079 w 831129"/>
                <a:gd name="connsiteY18" fmla="*/ 533400 h 991444"/>
                <a:gd name="connsiteX19" fmla="*/ 821604 w 831129"/>
                <a:gd name="connsiteY19" fmla="*/ 571500 h 991444"/>
                <a:gd name="connsiteX20" fmla="*/ 831129 w 831129"/>
                <a:gd name="connsiteY20" fmla="*/ 619125 h 991444"/>
                <a:gd name="connsiteX21" fmla="*/ 812079 w 831129"/>
                <a:gd name="connsiteY21" fmla="*/ 733425 h 991444"/>
                <a:gd name="connsiteX22" fmla="*/ 726354 w 831129"/>
                <a:gd name="connsiteY22" fmla="*/ 847725 h 991444"/>
                <a:gd name="connsiteX23" fmla="*/ 707304 w 831129"/>
                <a:gd name="connsiteY23" fmla="*/ 876300 h 991444"/>
                <a:gd name="connsiteX24" fmla="*/ 688254 w 831129"/>
                <a:gd name="connsiteY24" fmla="*/ 933450 h 991444"/>
                <a:gd name="connsiteX25" fmla="*/ 678729 w 831129"/>
                <a:gd name="connsiteY25" fmla="*/ 990600 h 991444"/>
                <a:gd name="connsiteX26" fmla="*/ 659679 w 831129"/>
                <a:gd name="connsiteY26" fmla="*/ 971550 h 991444"/>
                <a:gd name="connsiteX27" fmla="*/ 564429 w 831129"/>
                <a:gd name="connsiteY27" fmla="*/ 914400 h 991444"/>
                <a:gd name="connsiteX28" fmla="*/ 526329 w 831129"/>
                <a:gd name="connsiteY28" fmla="*/ 876300 h 991444"/>
                <a:gd name="connsiteX29" fmla="*/ 478704 w 831129"/>
                <a:gd name="connsiteY29" fmla="*/ 838200 h 991444"/>
                <a:gd name="connsiteX30" fmla="*/ 383454 w 831129"/>
                <a:gd name="connsiteY30" fmla="*/ 838200 h 991444"/>
                <a:gd name="connsiteX31" fmla="*/ 326304 w 831129"/>
                <a:gd name="connsiteY31" fmla="*/ 828675 h 991444"/>
                <a:gd name="connsiteX32" fmla="*/ 183429 w 831129"/>
                <a:gd name="connsiteY32" fmla="*/ 847725 h 991444"/>
                <a:gd name="connsiteX33" fmla="*/ 107229 w 831129"/>
                <a:gd name="connsiteY33" fmla="*/ 876300 h 991444"/>
                <a:gd name="connsiteX34" fmla="*/ 11979 w 831129"/>
                <a:gd name="connsiteY34" fmla="*/ 809625 h 991444"/>
                <a:gd name="connsiteX35" fmla="*/ 88179 w 831129"/>
                <a:gd name="connsiteY35" fmla="*/ 771525 h 991444"/>
                <a:gd name="connsiteX36" fmla="*/ 145329 w 831129"/>
                <a:gd name="connsiteY36" fmla="*/ 752475 h 991444"/>
                <a:gd name="connsiteX37" fmla="*/ 183429 w 831129"/>
                <a:gd name="connsiteY37" fmla="*/ 723900 h 991444"/>
                <a:gd name="connsiteX38" fmla="*/ 250104 w 831129"/>
                <a:gd name="connsiteY38" fmla="*/ 657225 h 991444"/>
                <a:gd name="connsiteX39" fmla="*/ 297729 w 831129"/>
                <a:gd name="connsiteY39" fmla="*/ 590550 h 991444"/>
                <a:gd name="connsiteX40" fmla="*/ 307254 w 831129"/>
                <a:gd name="connsiteY40" fmla="*/ 581025 h 99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31129" h="991444">
                  <a:moveTo>
                    <a:pt x="307254" y="581025"/>
                  </a:moveTo>
                  <a:lnTo>
                    <a:pt x="307254" y="581025"/>
                  </a:lnTo>
                  <a:cubicBezTo>
                    <a:pt x="313604" y="542925"/>
                    <a:pt x="319186" y="504689"/>
                    <a:pt x="326304" y="466725"/>
                  </a:cubicBezTo>
                  <a:cubicBezTo>
                    <a:pt x="342557" y="380042"/>
                    <a:pt x="329797" y="482120"/>
                    <a:pt x="345354" y="381000"/>
                  </a:cubicBezTo>
                  <a:cubicBezTo>
                    <a:pt x="349246" y="355700"/>
                    <a:pt x="351704" y="330200"/>
                    <a:pt x="354879" y="304800"/>
                  </a:cubicBezTo>
                  <a:cubicBezTo>
                    <a:pt x="351704" y="282575"/>
                    <a:pt x="348139" y="260402"/>
                    <a:pt x="345354" y="238125"/>
                  </a:cubicBezTo>
                  <a:cubicBezTo>
                    <a:pt x="341788" y="209596"/>
                    <a:pt x="350316" y="177234"/>
                    <a:pt x="335829" y="152400"/>
                  </a:cubicBezTo>
                  <a:cubicBezTo>
                    <a:pt x="327848" y="138718"/>
                    <a:pt x="271473" y="121423"/>
                    <a:pt x="250104" y="114300"/>
                  </a:cubicBezTo>
                  <a:cubicBezTo>
                    <a:pt x="238782" y="80334"/>
                    <a:pt x="227302" y="60093"/>
                    <a:pt x="250104" y="19050"/>
                  </a:cubicBezTo>
                  <a:cubicBezTo>
                    <a:pt x="257000" y="6638"/>
                    <a:pt x="275504" y="6350"/>
                    <a:pt x="288204" y="0"/>
                  </a:cubicBezTo>
                  <a:cubicBezTo>
                    <a:pt x="342179" y="22225"/>
                    <a:pt x="401347" y="34619"/>
                    <a:pt x="450129" y="66675"/>
                  </a:cubicBezTo>
                  <a:cubicBezTo>
                    <a:pt x="514030" y="108667"/>
                    <a:pt x="567511" y="165007"/>
                    <a:pt x="621579" y="219075"/>
                  </a:cubicBezTo>
                  <a:cubicBezTo>
                    <a:pt x="640629" y="238125"/>
                    <a:pt x="661899" y="255188"/>
                    <a:pt x="678729" y="276225"/>
                  </a:cubicBezTo>
                  <a:cubicBezTo>
                    <a:pt x="687599" y="287313"/>
                    <a:pt x="689526" y="302771"/>
                    <a:pt x="697779" y="314325"/>
                  </a:cubicBezTo>
                  <a:cubicBezTo>
                    <a:pt x="705609" y="325286"/>
                    <a:pt x="717730" y="332552"/>
                    <a:pt x="726354" y="342900"/>
                  </a:cubicBezTo>
                  <a:cubicBezTo>
                    <a:pt x="733683" y="351694"/>
                    <a:pt x="738075" y="362681"/>
                    <a:pt x="745404" y="371475"/>
                  </a:cubicBezTo>
                  <a:cubicBezTo>
                    <a:pt x="754028" y="381823"/>
                    <a:pt x="765355" y="389702"/>
                    <a:pt x="773979" y="400050"/>
                  </a:cubicBezTo>
                  <a:cubicBezTo>
                    <a:pt x="794495" y="424669"/>
                    <a:pt x="793008" y="428561"/>
                    <a:pt x="802554" y="457200"/>
                  </a:cubicBezTo>
                  <a:cubicBezTo>
                    <a:pt x="805729" y="482600"/>
                    <a:pt x="807871" y="508151"/>
                    <a:pt x="812079" y="533400"/>
                  </a:cubicBezTo>
                  <a:cubicBezTo>
                    <a:pt x="814231" y="546313"/>
                    <a:pt x="818764" y="558721"/>
                    <a:pt x="821604" y="571500"/>
                  </a:cubicBezTo>
                  <a:cubicBezTo>
                    <a:pt x="825116" y="587304"/>
                    <a:pt x="827954" y="603250"/>
                    <a:pt x="831129" y="619125"/>
                  </a:cubicBezTo>
                  <a:cubicBezTo>
                    <a:pt x="824779" y="657225"/>
                    <a:pt x="824293" y="696782"/>
                    <a:pt x="812079" y="733425"/>
                  </a:cubicBezTo>
                  <a:cubicBezTo>
                    <a:pt x="802722" y="761496"/>
                    <a:pt x="742607" y="826828"/>
                    <a:pt x="726354" y="847725"/>
                  </a:cubicBezTo>
                  <a:cubicBezTo>
                    <a:pt x="719326" y="856761"/>
                    <a:pt x="711953" y="865839"/>
                    <a:pt x="707304" y="876300"/>
                  </a:cubicBezTo>
                  <a:cubicBezTo>
                    <a:pt x="699149" y="894650"/>
                    <a:pt x="691555" y="913643"/>
                    <a:pt x="688254" y="933450"/>
                  </a:cubicBezTo>
                  <a:cubicBezTo>
                    <a:pt x="685079" y="952500"/>
                    <a:pt x="683491" y="984250"/>
                    <a:pt x="678729" y="990600"/>
                  </a:cubicBezTo>
                  <a:cubicBezTo>
                    <a:pt x="673967" y="996950"/>
                    <a:pt x="681904" y="965200"/>
                    <a:pt x="659679" y="971550"/>
                  </a:cubicBezTo>
                  <a:cubicBezTo>
                    <a:pt x="637454" y="958850"/>
                    <a:pt x="586654" y="930275"/>
                    <a:pt x="564429" y="914400"/>
                  </a:cubicBezTo>
                  <a:cubicBezTo>
                    <a:pt x="542204" y="898525"/>
                    <a:pt x="540617" y="889000"/>
                    <a:pt x="526329" y="876300"/>
                  </a:cubicBezTo>
                  <a:cubicBezTo>
                    <a:pt x="512042" y="863600"/>
                    <a:pt x="502516" y="844550"/>
                    <a:pt x="478704" y="838200"/>
                  </a:cubicBezTo>
                  <a:cubicBezTo>
                    <a:pt x="454892" y="831850"/>
                    <a:pt x="408854" y="839788"/>
                    <a:pt x="383454" y="838200"/>
                  </a:cubicBezTo>
                  <a:cubicBezTo>
                    <a:pt x="358054" y="836613"/>
                    <a:pt x="345354" y="831850"/>
                    <a:pt x="326304" y="828675"/>
                  </a:cubicBezTo>
                  <a:cubicBezTo>
                    <a:pt x="238190" y="850703"/>
                    <a:pt x="344082" y="826305"/>
                    <a:pt x="183429" y="847725"/>
                  </a:cubicBezTo>
                  <a:cubicBezTo>
                    <a:pt x="148060" y="852441"/>
                    <a:pt x="139135" y="860347"/>
                    <a:pt x="107229" y="876300"/>
                  </a:cubicBezTo>
                  <a:cubicBezTo>
                    <a:pt x="36231" y="863391"/>
                    <a:pt x="-27177" y="887937"/>
                    <a:pt x="11979" y="809625"/>
                  </a:cubicBezTo>
                  <a:cubicBezTo>
                    <a:pt x="30962" y="771659"/>
                    <a:pt x="52632" y="781220"/>
                    <a:pt x="88179" y="771525"/>
                  </a:cubicBezTo>
                  <a:cubicBezTo>
                    <a:pt x="107552" y="766241"/>
                    <a:pt x="145329" y="752475"/>
                    <a:pt x="145329" y="752475"/>
                  </a:cubicBezTo>
                  <a:cubicBezTo>
                    <a:pt x="158029" y="742950"/>
                    <a:pt x="172882" y="735765"/>
                    <a:pt x="183429" y="723900"/>
                  </a:cubicBezTo>
                  <a:cubicBezTo>
                    <a:pt x="247784" y="651501"/>
                    <a:pt x="190737" y="677014"/>
                    <a:pt x="250104" y="657225"/>
                  </a:cubicBezTo>
                  <a:cubicBezTo>
                    <a:pt x="282772" y="624557"/>
                    <a:pt x="278923" y="634430"/>
                    <a:pt x="297729" y="590550"/>
                  </a:cubicBezTo>
                  <a:cubicBezTo>
                    <a:pt x="301684" y="581322"/>
                    <a:pt x="305667" y="582612"/>
                    <a:pt x="307254" y="581025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644" name="Vrije vorm: vorm 643">
              <a:extLst>
                <a:ext uri="{FF2B5EF4-FFF2-40B4-BE49-F238E27FC236}">
                  <a16:creationId xmlns:a16="http://schemas.microsoft.com/office/drawing/2014/main" id="{E17EEDFC-ACF6-88CC-5EBB-6C9991F12B40}"/>
                </a:ext>
              </a:extLst>
            </p:cNvPr>
            <p:cNvSpPr/>
            <p:nvPr/>
          </p:nvSpPr>
          <p:spPr>
            <a:xfrm>
              <a:off x="1389050" y="1895372"/>
              <a:ext cx="1039826" cy="1343127"/>
            </a:xfrm>
            <a:custGeom>
              <a:avLst/>
              <a:gdLst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76200 h 1323975"/>
                <a:gd name="connsiteX15" fmla="*/ 455515 w 1046065"/>
                <a:gd name="connsiteY15" fmla="*/ 66675 h 1323975"/>
                <a:gd name="connsiteX16" fmla="*/ 493615 w 1046065"/>
                <a:gd name="connsiteY16" fmla="*/ 57150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76200 h 1323975"/>
                <a:gd name="connsiteX15" fmla="*/ 455515 w 1046065"/>
                <a:gd name="connsiteY15" fmla="*/ 66675 h 1323975"/>
                <a:gd name="connsiteX16" fmla="*/ 4936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55515 w 1046065"/>
                <a:gd name="connsiteY15" fmla="*/ 66675 h 1323975"/>
                <a:gd name="connsiteX16" fmla="*/ 4936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9650 h 1333500"/>
                <a:gd name="connsiteX1" fmla="*/ 369790 w 1046065"/>
                <a:gd name="connsiteY1" fmla="*/ 1009650 h 1333500"/>
                <a:gd name="connsiteX2" fmla="*/ 188815 w 1046065"/>
                <a:gd name="connsiteY2" fmla="*/ 876300 h 1333500"/>
                <a:gd name="connsiteX3" fmla="*/ 141190 w 1046065"/>
                <a:gd name="connsiteY3" fmla="*/ 857250 h 1333500"/>
                <a:gd name="connsiteX4" fmla="*/ 84040 w 1046065"/>
                <a:gd name="connsiteY4" fmla="*/ 838200 h 1333500"/>
                <a:gd name="connsiteX5" fmla="*/ 36415 w 1046065"/>
                <a:gd name="connsiteY5" fmla="*/ 819150 h 1333500"/>
                <a:gd name="connsiteX6" fmla="*/ 26890 w 1046065"/>
                <a:gd name="connsiteY6" fmla="*/ 542925 h 1333500"/>
                <a:gd name="connsiteX7" fmla="*/ 64990 w 1046065"/>
                <a:gd name="connsiteY7" fmla="*/ 361950 h 1333500"/>
                <a:gd name="connsiteX8" fmla="*/ 55465 w 1046065"/>
                <a:gd name="connsiteY8" fmla="*/ 142875 h 1333500"/>
                <a:gd name="connsiteX9" fmla="*/ 45940 w 1046065"/>
                <a:gd name="connsiteY9" fmla="*/ 104775 h 1333500"/>
                <a:gd name="connsiteX10" fmla="*/ 55465 w 1046065"/>
                <a:gd name="connsiteY10" fmla="*/ 9525 h 1333500"/>
                <a:gd name="connsiteX11" fmla="*/ 169765 w 1046065"/>
                <a:gd name="connsiteY11" fmla="*/ 28575 h 1333500"/>
                <a:gd name="connsiteX12" fmla="*/ 245965 w 1046065"/>
                <a:gd name="connsiteY12" fmla="*/ 66675 h 1333500"/>
                <a:gd name="connsiteX13" fmla="*/ 303115 w 1046065"/>
                <a:gd name="connsiteY13" fmla="*/ 76200 h 1333500"/>
                <a:gd name="connsiteX14" fmla="*/ 350740 w 1046065"/>
                <a:gd name="connsiteY14" fmla="*/ 38100 h 1333500"/>
                <a:gd name="connsiteX15" fmla="*/ 455515 w 1046065"/>
                <a:gd name="connsiteY15" fmla="*/ 76200 h 1333500"/>
                <a:gd name="connsiteX16" fmla="*/ 465040 w 1046065"/>
                <a:gd name="connsiteY16" fmla="*/ 0 h 1333500"/>
                <a:gd name="connsiteX17" fmla="*/ 560290 w 1046065"/>
                <a:gd name="connsiteY17" fmla="*/ 76200 h 1333500"/>
                <a:gd name="connsiteX18" fmla="*/ 626965 w 1046065"/>
                <a:gd name="connsiteY18" fmla="*/ 104775 h 1333500"/>
                <a:gd name="connsiteX19" fmla="*/ 646015 w 1046065"/>
                <a:gd name="connsiteY19" fmla="*/ 133350 h 1333500"/>
                <a:gd name="connsiteX20" fmla="*/ 674590 w 1046065"/>
                <a:gd name="connsiteY20" fmla="*/ 161925 h 1333500"/>
                <a:gd name="connsiteX21" fmla="*/ 741265 w 1046065"/>
                <a:gd name="connsiteY21" fmla="*/ 247650 h 1333500"/>
                <a:gd name="connsiteX22" fmla="*/ 750790 w 1046065"/>
                <a:gd name="connsiteY22" fmla="*/ 276225 h 1333500"/>
                <a:gd name="connsiteX23" fmla="*/ 760315 w 1046065"/>
                <a:gd name="connsiteY23" fmla="*/ 333375 h 1333500"/>
                <a:gd name="connsiteX24" fmla="*/ 779365 w 1046065"/>
                <a:gd name="connsiteY24" fmla="*/ 371475 h 1333500"/>
                <a:gd name="connsiteX25" fmla="*/ 788890 w 1046065"/>
                <a:gd name="connsiteY25" fmla="*/ 400050 h 1333500"/>
                <a:gd name="connsiteX26" fmla="*/ 807940 w 1046065"/>
                <a:gd name="connsiteY26" fmla="*/ 428625 h 1333500"/>
                <a:gd name="connsiteX27" fmla="*/ 826990 w 1046065"/>
                <a:gd name="connsiteY27" fmla="*/ 476250 h 1333500"/>
                <a:gd name="connsiteX28" fmla="*/ 798415 w 1046065"/>
                <a:gd name="connsiteY28" fmla="*/ 619125 h 1333500"/>
                <a:gd name="connsiteX29" fmla="*/ 750790 w 1046065"/>
                <a:gd name="connsiteY29" fmla="*/ 714375 h 1333500"/>
                <a:gd name="connsiteX30" fmla="*/ 741265 w 1046065"/>
                <a:gd name="connsiteY30" fmla="*/ 752475 h 1333500"/>
                <a:gd name="connsiteX31" fmla="*/ 798415 w 1046065"/>
                <a:gd name="connsiteY31" fmla="*/ 781050 h 1333500"/>
                <a:gd name="connsiteX32" fmla="*/ 941290 w 1046065"/>
                <a:gd name="connsiteY32" fmla="*/ 819150 h 1333500"/>
                <a:gd name="connsiteX33" fmla="*/ 998440 w 1046065"/>
                <a:gd name="connsiteY33" fmla="*/ 866775 h 1333500"/>
                <a:gd name="connsiteX34" fmla="*/ 1046065 w 1046065"/>
                <a:gd name="connsiteY34" fmla="*/ 962025 h 1333500"/>
                <a:gd name="connsiteX35" fmla="*/ 1036540 w 1046065"/>
                <a:gd name="connsiteY35" fmla="*/ 1038225 h 1333500"/>
                <a:gd name="connsiteX36" fmla="*/ 1017490 w 1046065"/>
                <a:gd name="connsiteY36" fmla="*/ 1066800 h 1333500"/>
                <a:gd name="connsiteX37" fmla="*/ 960340 w 1046065"/>
                <a:gd name="connsiteY37" fmla="*/ 1123950 h 1333500"/>
                <a:gd name="connsiteX38" fmla="*/ 903190 w 1046065"/>
                <a:gd name="connsiteY38" fmla="*/ 1181100 h 1333500"/>
                <a:gd name="connsiteX39" fmla="*/ 884140 w 1046065"/>
                <a:gd name="connsiteY39" fmla="*/ 1209675 h 1333500"/>
                <a:gd name="connsiteX40" fmla="*/ 855565 w 1046065"/>
                <a:gd name="connsiteY40" fmla="*/ 1228725 h 1333500"/>
                <a:gd name="connsiteX41" fmla="*/ 798415 w 1046065"/>
                <a:gd name="connsiteY41" fmla="*/ 1285875 h 1333500"/>
                <a:gd name="connsiteX42" fmla="*/ 731740 w 1046065"/>
                <a:gd name="connsiteY42" fmla="*/ 1333500 h 1333500"/>
                <a:gd name="connsiteX43" fmla="*/ 588865 w 1046065"/>
                <a:gd name="connsiteY43" fmla="*/ 1304925 h 1333500"/>
                <a:gd name="connsiteX44" fmla="*/ 560290 w 1046065"/>
                <a:gd name="connsiteY44" fmla="*/ 1285875 h 1333500"/>
                <a:gd name="connsiteX45" fmla="*/ 531715 w 1046065"/>
                <a:gd name="connsiteY45" fmla="*/ 1247775 h 1333500"/>
                <a:gd name="connsiteX46" fmla="*/ 503140 w 1046065"/>
                <a:gd name="connsiteY46" fmla="*/ 1181100 h 1333500"/>
                <a:gd name="connsiteX47" fmla="*/ 474565 w 1046065"/>
                <a:gd name="connsiteY47" fmla="*/ 1162050 h 1333500"/>
                <a:gd name="connsiteX48" fmla="*/ 455515 w 1046065"/>
                <a:gd name="connsiteY48" fmla="*/ 1123950 h 1333500"/>
                <a:gd name="connsiteX49" fmla="*/ 369790 w 1046065"/>
                <a:gd name="connsiteY49" fmla="*/ 1057275 h 1333500"/>
                <a:gd name="connsiteX50" fmla="*/ 369790 w 1046065"/>
                <a:gd name="connsiteY50" fmla="*/ 1009650 h 1333500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55515 w 1046065"/>
                <a:gd name="connsiteY15" fmla="*/ 66675 h 1323975"/>
                <a:gd name="connsiteX16" fmla="*/ 5317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45990 w 1046065"/>
                <a:gd name="connsiteY15" fmla="*/ 19050 h 1323975"/>
                <a:gd name="connsiteX16" fmla="*/ 5317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508 h 1324358"/>
                <a:gd name="connsiteX1" fmla="*/ 369790 w 1046065"/>
                <a:gd name="connsiteY1" fmla="*/ 1000508 h 1324358"/>
                <a:gd name="connsiteX2" fmla="*/ 188815 w 1046065"/>
                <a:gd name="connsiteY2" fmla="*/ 867158 h 1324358"/>
                <a:gd name="connsiteX3" fmla="*/ 141190 w 1046065"/>
                <a:gd name="connsiteY3" fmla="*/ 848108 h 1324358"/>
                <a:gd name="connsiteX4" fmla="*/ 84040 w 1046065"/>
                <a:gd name="connsiteY4" fmla="*/ 829058 h 1324358"/>
                <a:gd name="connsiteX5" fmla="*/ 36415 w 1046065"/>
                <a:gd name="connsiteY5" fmla="*/ 810008 h 1324358"/>
                <a:gd name="connsiteX6" fmla="*/ 26890 w 1046065"/>
                <a:gd name="connsiteY6" fmla="*/ 533783 h 1324358"/>
                <a:gd name="connsiteX7" fmla="*/ 64990 w 1046065"/>
                <a:gd name="connsiteY7" fmla="*/ 352808 h 1324358"/>
                <a:gd name="connsiteX8" fmla="*/ 55465 w 1046065"/>
                <a:gd name="connsiteY8" fmla="*/ 133733 h 1324358"/>
                <a:gd name="connsiteX9" fmla="*/ 45940 w 1046065"/>
                <a:gd name="connsiteY9" fmla="*/ 95633 h 1324358"/>
                <a:gd name="connsiteX10" fmla="*/ 55465 w 1046065"/>
                <a:gd name="connsiteY10" fmla="*/ 383 h 1324358"/>
                <a:gd name="connsiteX11" fmla="*/ 169765 w 1046065"/>
                <a:gd name="connsiteY11" fmla="*/ 19433 h 1324358"/>
                <a:gd name="connsiteX12" fmla="*/ 245965 w 1046065"/>
                <a:gd name="connsiteY12" fmla="*/ 57533 h 1324358"/>
                <a:gd name="connsiteX13" fmla="*/ 303115 w 1046065"/>
                <a:gd name="connsiteY13" fmla="*/ 67058 h 1324358"/>
                <a:gd name="connsiteX14" fmla="*/ 350740 w 1046065"/>
                <a:gd name="connsiteY14" fmla="*/ 383 h 1324358"/>
                <a:gd name="connsiteX15" fmla="*/ 445990 w 1046065"/>
                <a:gd name="connsiteY15" fmla="*/ 19433 h 1324358"/>
                <a:gd name="connsiteX16" fmla="*/ 531715 w 1046065"/>
                <a:gd name="connsiteY16" fmla="*/ 28958 h 1324358"/>
                <a:gd name="connsiteX17" fmla="*/ 560290 w 1046065"/>
                <a:gd name="connsiteY17" fmla="*/ 67058 h 1324358"/>
                <a:gd name="connsiteX18" fmla="*/ 626965 w 1046065"/>
                <a:gd name="connsiteY18" fmla="*/ 95633 h 1324358"/>
                <a:gd name="connsiteX19" fmla="*/ 646015 w 1046065"/>
                <a:gd name="connsiteY19" fmla="*/ 124208 h 1324358"/>
                <a:gd name="connsiteX20" fmla="*/ 674590 w 1046065"/>
                <a:gd name="connsiteY20" fmla="*/ 152783 h 1324358"/>
                <a:gd name="connsiteX21" fmla="*/ 741265 w 1046065"/>
                <a:gd name="connsiteY21" fmla="*/ 238508 h 1324358"/>
                <a:gd name="connsiteX22" fmla="*/ 750790 w 1046065"/>
                <a:gd name="connsiteY22" fmla="*/ 267083 h 1324358"/>
                <a:gd name="connsiteX23" fmla="*/ 760315 w 1046065"/>
                <a:gd name="connsiteY23" fmla="*/ 324233 h 1324358"/>
                <a:gd name="connsiteX24" fmla="*/ 779365 w 1046065"/>
                <a:gd name="connsiteY24" fmla="*/ 362333 h 1324358"/>
                <a:gd name="connsiteX25" fmla="*/ 788890 w 1046065"/>
                <a:gd name="connsiteY25" fmla="*/ 390908 h 1324358"/>
                <a:gd name="connsiteX26" fmla="*/ 807940 w 1046065"/>
                <a:gd name="connsiteY26" fmla="*/ 419483 h 1324358"/>
                <a:gd name="connsiteX27" fmla="*/ 826990 w 1046065"/>
                <a:gd name="connsiteY27" fmla="*/ 467108 h 1324358"/>
                <a:gd name="connsiteX28" fmla="*/ 798415 w 1046065"/>
                <a:gd name="connsiteY28" fmla="*/ 609983 h 1324358"/>
                <a:gd name="connsiteX29" fmla="*/ 750790 w 1046065"/>
                <a:gd name="connsiteY29" fmla="*/ 705233 h 1324358"/>
                <a:gd name="connsiteX30" fmla="*/ 741265 w 1046065"/>
                <a:gd name="connsiteY30" fmla="*/ 743333 h 1324358"/>
                <a:gd name="connsiteX31" fmla="*/ 798415 w 1046065"/>
                <a:gd name="connsiteY31" fmla="*/ 771908 h 1324358"/>
                <a:gd name="connsiteX32" fmla="*/ 941290 w 1046065"/>
                <a:gd name="connsiteY32" fmla="*/ 810008 h 1324358"/>
                <a:gd name="connsiteX33" fmla="*/ 998440 w 1046065"/>
                <a:gd name="connsiteY33" fmla="*/ 857633 h 1324358"/>
                <a:gd name="connsiteX34" fmla="*/ 1046065 w 1046065"/>
                <a:gd name="connsiteY34" fmla="*/ 952883 h 1324358"/>
                <a:gd name="connsiteX35" fmla="*/ 1036540 w 1046065"/>
                <a:gd name="connsiteY35" fmla="*/ 1029083 h 1324358"/>
                <a:gd name="connsiteX36" fmla="*/ 1017490 w 1046065"/>
                <a:gd name="connsiteY36" fmla="*/ 1057658 h 1324358"/>
                <a:gd name="connsiteX37" fmla="*/ 960340 w 1046065"/>
                <a:gd name="connsiteY37" fmla="*/ 1114808 h 1324358"/>
                <a:gd name="connsiteX38" fmla="*/ 903190 w 1046065"/>
                <a:gd name="connsiteY38" fmla="*/ 1171958 h 1324358"/>
                <a:gd name="connsiteX39" fmla="*/ 884140 w 1046065"/>
                <a:gd name="connsiteY39" fmla="*/ 1200533 h 1324358"/>
                <a:gd name="connsiteX40" fmla="*/ 855565 w 1046065"/>
                <a:gd name="connsiteY40" fmla="*/ 1219583 h 1324358"/>
                <a:gd name="connsiteX41" fmla="*/ 798415 w 1046065"/>
                <a:gd name="connsiteY41" fmla="*/ 1276733 h 1324358"/>
                <a:gd name="connsiteX42" fmla="*/ 731740 w 1046065"/>
                <a:gd name="connsiteY42" fmla="*/ 1324358 h 1324358"/>
                <a:gd name="connsiteX43" fmla="*/ 588865 w 1046065"/>
                <a:gd name="connsiteY43" fmla="*/ 1295783 h 1324358"/>
                <a:gd name="connsiteX44" fmla="*/ 560290 w 1046065"/>
                <a:gd name="connsiteY44" fmla="*/ 1276733 h 1324358"/>
                <a:gd name="connsiteX45" fmla="*/ 531715 w 1046065"/>
                <a:gd name="connsiteY45" fmla="*/ 1238633 h 1324358"/>
                <a:gd name="connsiteX46" fmla="*/ 503140 w 1046065"/>
                <a:gd name="connsiteY46" fmla="*/ 1171958 h 1324358"/>
                <a:gd name="connsiteX47" fmla="*/ 474565 w 1046065"/>
                <a:gd name="connsiteY47" fmla="*/ 1152908 h 1324358"/>
                <a:gd name="connsiteX48" fmla="*/ 455515 w 1046065"/>
                <a:gd name="connsiteY48" fmla="*/ 1114808 h 1324358"/>
                <a:gd name="connsiteX49" fmla="*/ 369790 w 1046065"/>
                <a:gd name="connsiteY49" fmla="*/ 1048133 h 1324358"/>
                <a:gd name="connsiteX50" fmla="*/ 369790 w 1046065"/>
                <a:gd name="connsiteY50" fmla="*/ 1000508 h 1324358"/>
                <a:gd name="connsiteX0" fmla="*/ 369790 w 1046065"/>
                <a:gd name="connsiteY0" fmla="*/ 1000508 h 1324358"/>
                <a:gd name="connsiteX1" fmla="*/ 369790 w 1046065"/>
                <a:gd name="connsiteY1" fmla="*/ 1000508 h 1324358"/>
                <a:gd name="connsiteX2" fmla="*/ 188815 w 1046065"/>
                <a:gd name="connsiteY2" fmla="*/ 867158 h 1324358"/>
                <a:gd name="connsiteX3" fmla="*/ 141190 w 1046065"/>
                <a:gd name="connsiteY3" fmla="*/ 848108 h 1324358"/>
                <a:gd name="connsiteX4" fmla="*/ 84040 w 1046065"/>
                <a:gd name="connsiteY4" fmla="*/ 829058 h 1324358"/>
                <a:gd name="connsiteX5" fmla="*/ 36415 w 1046065"/>
                <a:gd name="connsiteY5" fmla="*/ 810008 h 1324358"/>
                <a:gd name="connsiteX6" fmla="*/ 26890 w 1046065"/>
                <a:gd name="connsiteY6" fmla="*/ 533783 h 1324358"/>
                <a:gd name="connsiteX7" fmla="*/ 64990 w 1046065"/>
                <a:gd name="connsiteY7" fmla="*/ 352808 h 1324358"/>
                <a:gd name="connsiteX8" fmla="*/ 55465 w 1046065"/>
                <a:gd name="connsiteY8" fmla="*/ 133733 h 1324358"/>
                <a:gd name="connsiteX9" fmla="*/ 45940 w 1046065"/>
                <a:gd name="connsiteY9" fmla="*/ 95633 h 1324358"/>
                <a:gd name="connsiteX10" fmla="*/ 55465 w 1046065"/>
                <a:gd name="connsiteY10" fmla="*/ 383 h 1324358"/>
                <a:gd name="connsiteX11" fmla="*/ 169765 w 1046065"/>
                <a:gd name="connsiteY11" fmla="*/ 19433 h 1324358"/>
                <a:gd name="connsiteX12" fmla="*/ 245965 w 1046065"/>
                <a:gd name="connsiteY12" fmla="*/ 57533 h 1324358"/>
                <a:gd name="connsiteX13" fmla="*/ 303115 w 1046065"/>
                <a:gd name="connsiteY13" fmla="*/ 28958 h 1324358"/>
                <a:gd name="connsiteX14" fmla="*/ 350740 w 1046065"/>
                <a:gd name="connsiteY14" fmla="*/ 383 h 1324358"/>
                <a:gd name="connsiteX15" fmla="*/ 445990 w 1046065"/>
                <a:gd name="connsiteY15" fmla="*/ 19433 h 1324358"/>
                <a:gd name="connsiteX16" fmla="*/ 531715 w 1046065"/>
                <a:gd name="connsiteY16" fmla="*/ 28958 h 1324358"/>
                <a:gd name="connsiteX17" fmla="*/ 560290 w 1046065"/>
                <a:gd name="connsiteY17" fmla="*/ 67058 h 1324358"/>
                <a:gd name="connsiteX18" fmla="*/ 626965 w 1046065"/>
                <a:gd name="connsiteY18" fmla="*/ 95633 h 1324358"/>
                <a:gd name="connsiteX19" fmla="*/ 646015 w 1046065"/>
                <a:gd name="connsiteY19" fmla="*/ 124208 h 1324358"/>
                <a:gd name="connsiteX20" fmla="*/ 674590 w 1046065"/>
                <a:gd name="connsiteY20" fmla="*/ 152783 h 1324358"/>
                <a:gd name="connsiteX21" fmla="*/ 741265 w 1046065"/>
                <a:gd name="connsiteY21" fmla="*/ 238508 h 1324358"/>
                <a:gd name="connsiteX22" fmla="*/ 750790 w 1046065"/>
                <a:gd name="connsiteY22" fmla="*/ 267083 h 1324358"/>
                <a:gd name="connsiteX23" fmla="*/ 760315 w 1046065"/>
                <a:gd name="connsiteY23" fmla="*/ 324233 h 1324358"/>
                <a:gd name="connsiteX24" fmla="*/ 779365 w 1046065"/>
                <a:gd name="connsiteY24" fmla="*/ 362333 h 1324358"/>
                <a:gd name="connsiteX25" fmla="*/ 788890 w 1046065"/>
                <a:gd name="connsiteY25" fmla="*/ 390908 h 1324358"/>
                <a:gd name="connsiteX26" fmla="*/ 807940 w 1046065"/>
                <a:gd name="connsiteY26" fmla="*/ 419483 h 1324358"/>
                <a:gd name="connsiteX27" fmla="*/ 826990 w 1046065"/>
                <a:gd name="connsiteY27" fmla="*/ 467108 h 1324358"/>
                <a:gd name="connsiteX28" fmla="*/ 798415 w 1046065"/>
                <a:gd name="connsiteY28" fmla="*/ 609983 h 1324358"/>
                <a:gd name="connsiteX29" fmla="*/ 750790 w 1046065"/>
                <a:gd name="connsiteY29" fmla="*/ 705233 h 1324358"/>
                <a:gd name="connsiteX30" fmla="*/ 741265 w 1046065"/>
                <a:gd name="connsiteY30" fmla="*/ 743333 h 1324358"/>
                <a:gd name="connsiteX31" fmla="*/ 798415 w 1046065"/>
                <a:gd name="connsiteY31" fmla="*/ 771908 h 1324358"/>
                <a:gd name="connsiteX32" fmla="*/ 941290 w 1046065"/>
                <a:gd name="connsiteY32" fmla="*/ 810008 h 1324358"/>
                <a:gd name="connsiteX33" fmla="*/ 998440 w 1046065"/>
                <a:gd name="connsiteY33" fmla="*/ 857633 h 1324358"/>
                <a:gd name="connsiteX34" fmla="*/ 1046065 w 1046065"/>
                <a:gd name="connsiteY34" fmla="*/ 952883 h 1324358"/>
                <a:gd name="connsiteX35" fmla="*/ 1036540 w 1046065"/>
                <a:gd name="connsiteY35" fmla="*/ 1029083 h 1324358"/>
                <a:gd name="connsiteX36" fmla="*/ 1017490 w 1046065"/>
                <a:gd name="connsiteY36" fmla="*/ 1057658 h 1324358"/>
                <a:gd name="connsiteX37" fmla="*/ 960340 w 1046065"/>
                <a:gd name="connsiteY37" fmla="*/ 1114808 h 1324358"/>
                <a:gd name="connsiteX38" fmla="*/ 903190 w 1046065"/>
                <a:gd name="connsiteY38" fmla="*/ 1171958 h 1324358"/>
                <a:gd name="connsiteX39" fmla="*/ 884140 w 1046065"/>
                <a:gd name="connsiteY39" fmla="*/ 1200533 h 1324358"/>
                <a:gd name="connsiteX40" fmla="*/ 855565 w 1046065"/>
                <a:gd name="connsiteY40" fmla="*/ 1219583 h 1324358"/>
                <a:gd name="connsiteX41" fmla="*/ 798415 w 1046065"/>
                <a:gd name="connsiteY41" fmla="*/ 1276733 h 1324358"/>
                <a:gd name="connsiteX42" fmla="*/ 731740 w 1046065"/>
                <a:gd name="connsiteY42" fmla="*/ 1324358 h 1324358"/>
                <a:gd name="connsiteX43" fmla="*/ 588865 w 1046065"/>
                <a:gd name="connsiteY43" fmla="*/ 1295783 h 1324358"/>
                <a:gd name="connsiteX44" fmla="*/ 560290 w 1046065"/>
                <a:gd name="connsiteY44" fmla="*/ 1276733 h 1324358"/>
                <a:gd name="connsiteX45" fmla="*/ 531715 w 1046065"/>
                <a:gd name="connsiteY45" fmla="*/ 1238633 h 1324358"/>
                <a:gd name="connsiteX46" fmla="*/ 503140 w 1046065"/>
                <a:gd name="connsiteY46" fmla="*/ 1171958 h 1324358"/>
                <a:gd name="connsiteX47" fmla="*/ 474565 w 1046065"/>
                <a:gd name="connsiteY47" fmla="*/ 1152908 h 1324358"/>
                <a:gd name="connsiteX48" fmla="*/ 455515 w 1046065"/>
                <a:gd name="connsiteY48" fmla="*/ 1114808 h 1324358"/>
                <a:gd name="connsiteX49" fmla="*/ 369790 w 1046065"/>
                <a:gd name="connsiteY49" fmla="*/ 1048133 h 1324358"/>
                <a:gd name="connsiteX50" fmla="*/ 369790 w 1046065"/>
                <a:gd name="connsiteY50" fmla="*/ 1000508 h 1324358"/>
                <a:gd name="connsiteX0" fmla="*/ 369790 w 1046065"/>
                <a:gd name="connsiteY0" fmla="*/ 1021299 h 1345149"/>
                <a:gd name="connsiteX1" fmla="*/ 369790 w 1046065"/>
                <a:gd name="connsiteY1" fmla="*/ 1021299 h 1345149"/>
                <a:gd name="connsiteX2" fmla="*/ 188815 w 1046065"/>
                <a:gd name="connsiteY2" fmla="*/ 887949 h 1345149"/>
                <a:gd name="connsiteX3" fmla="*/ 141190 w 1046065"/>
                <a:gd name="connsiteY3" fmla="*/ 868899 h 1345149"/>
                <a:gd name="connsiteX4" fmla="*/ 84040 w 1046065"/>
                <a:gd name="connsiteY4" fmla="*/ 849849 h 1345149"/>
                <a:gd name="connsiteX5" fmla="*/ 36415 w 1046065"/>
                <a:gd name="connsiteY5" fmla="*/ 830799 h 1345149"/>
                <a:gd name="connsiteX6" fmla="*/ 26890 w 1046065"/>
                <a:gd name="connsiteY6" fmla="*/ 554574 h 1345149"/>
                <a:gd name="connsiteX7" fmla="*/ 64990 w 1046065"/>
                <a:gd name="connsiteY7" fmla="*/ 373599 h 1345149"/>
                <a:gd name="connsiteX8" fmla="*/ 55465 w 1046065"/>
                <a:gd name="connsiteY8" fmla="*/ 154524 h 1345149"/>
                <a:gd name="connsiteX9" fmla="*/ 45940 w 1046065"/>
                <a:gd name="connsiteY9" fmla="*/ 116424 h 1345149"/>
                <a:gd name="connsiteX10" fmla="*/ 55465 w 1046065"/>
                <a:gd name="connsiteY10" fmla="*/ 21174 h 1345149"/>
                <a:gd name="connsiteX11" fmla="*/ 169765 w 1046065"/>
                <a:gd name="connsiteY11" fmla="*/ 40224 h 1345149"/>
                <a:gd name="connsiteX12" fmla="*/ 245965 w 1046065"/>
                <a:gd name="connsiteY12" fmla="*/ 78324 h 1345149"/>
                <a:gd name="connsiteX13" fmla="*/ 303115 w 1046065"/>
                <a:gd name="connsiteY13" fmla="*/ 2124 h 1345149"/>
                <a:gd name="connsiteX14" fmla="*/ 350740 w 1046065"/>
                <a:gd name="connsiteY14" fmla="*/ 21174 h 1345149"/>
                <a:gd name="connsiteX15" fmla="*/ 445990 w 1046065"/>
                <a:gd name="connsiteY15" fmla="*/ 40224 h 1345149"/>
                <a:gd name="connsiteX16" fmla="*/ 531715 w 1046065"/>
                <a:gd name="connsiteY16" fmla="*/ 49749 h 1345149"/>
                <a:gd name="connsiteX17" fmla="*/ 560290 w 1046065"/>
                <a:gd name="connsiteY17" fmla="*/ 87849 h 1345149"/>
                <a:gd name="connsiteX18" fmla="*/ 626965 w 1046065"/>
                <a:gd name="connsiteY18" fmla="*/ 116424 h 1345149"/>
                <a:gd name="connsiteX19" fmla="*/ 646015 w 1046065"/>
                <a:gd name="connsiteY19" fmla="*/ 144999 h 1345149"/>
                <a:gd name="connsiteX20" fmla="*/ 674590 w 1046065"/>
                <a:gd name="connsiteY20" fmla="*/ 173574 h 1345149"/>
                <a:gd name="connsiteX21" fmla="*/ 741265 w 1046065"/>
                <a:gd name="connsiteY21" fmla="*/ 259299 h 1345149"/>
                <a:gd name="connsiteX22" fmla="*/ 750790 w 1046065"/>
                <a:gd name="connsiteY22" fmla="*/ 287874 h 1345149"/>
                <a:gd name="connsiteX23" fmla="*/ 760315 w 1046065"/>
                <a:gd name="connsiteY23" fmla="*/ 345024 h 1345149"/>
                <a:gd name="connsiteX24" fmla="*/ 779365 w 1046065"/>
                <a:gd name="connsiteY24" fmla="*/ 383124 h 1345149"/>
                <a:gd name="connsiteX25" fmla="*/ 788890 w 1046065"/>
                <a:gd name="connsiteY25" fmla="*/ 411699 h 1345149"/>
                <a:gd name="connsiteX26" fmla="*/ 807940 w 1046065"/>
                <a:gd name="connsiteY26" fmla="*/ 440274 h 1345149"/>
                <a:gd name="connsiteX27" fmla="*/ 826990 w 1046065"/>
                <a:gd name="connsiteY27" fmla="*/ 487899 h 1345149"/>
                <a:gd name="connsiteX28" fmla="*/ 798415 w 1046065"/>
                <a:gd name="connsiteY28" fmla="*/ 630774 h 1345149"/>
                <a:gd name="connsiteX29" fmla="*/ 750790 w 1046065"/>
                <a:gd name="connsiteY29" fmla="*/ 726024 h 1345149"/>
                <a:gd name="connsiteX30" fmla="*/ 741265 w 1046065"/>
                <a:gd name="connsiteY30" fmla="*/ 764124 h 1345149"/>
                <a:gd name="connsiteX31" fmla="*/ 798415 w 1046065"/>
                <a:gd name="connsiteY31" fmla="*/ 792699 h 1345149"/>
                <a:gd name="connsiteX32" fmla="*/ 941290 w 1046065"/>
                <a:gd name="connsiteY32" fmla="*/ 830799 h 1345149"/>
                <a:gd name="connsiteX33" fmla="*/ 998440 w 1046065"/>
                <a:gd name="connsiteY33" fmla="*/ 878424 h 1345149"/>
                <a:gd name="connsiteX34" fmla="*/ 1046065 w 1046065"/>
                <a:gd name="connsiteY34" fmla="*/ 973674 h 1345149"/>
                <a:gd name="connsiteX35" fmla="*/ 1036540 w 1046065"/>
                <a:gd name="connsiteY35" fmla="*/ 1049874 h 1345149"/>
                <a:gd name="connsiteX36" fmla="*/ 1017490 w 1046065"/>
                <a:gd name="connsiteY36" fmla="*/ 1078449 h 1345149"/>
                <a:gd name="connsiteX37" fmla="*/ 960340 w 1046065"/>
                <a:gd name="connsiteY37" fmla="*/ 1135599 h 1345149"/>
                <a:gd name="connsiteX38" fmla="*/ 903190 w 1046065"/>
                <a:gd name="connsiteY38" fmla="*/ 1192749 h 1345149"/>
                <a:gd name="connsiteX39" fmla="*/ 884140 w 1046065"/>
                <a:gd name="connsiteY39" fmla="*/ 1221324 h 1345149"/>
                <a:gd name="connsiteX40" fmla="*/ 855565 w 1046065"/>
                <a:gd name="connsiteY40" fmla="*/ 1240374 h 1345149"/>
                <a:gd name="connsiteX41" fmla="*/ 798415 w 1046065"/>
                <a:gd name="connsiteY41" fmla="*/ 1297524 h 1345149"/>
                <a:gd name="connsiteX42" fmla="*/ 731740 w 1046065"/>
                <a:gd name="connsiteY42" fmla="*/ 1345149 h 1345149"/>
                <a:gd name="connsiteX43" fmla="*/ 588865 w 1046065"/>
                <a:gd name="connsiteY43" fmla="*/ 1316574 h 1345149"/>
                <a:gd name="connsiteX44" fmla="*/ 560290 w 1046065"/>
                <a:gd name="connsiteY44" fmla="*/ 1297524 h 1345149"/>
                <a:gd name="connsiteX45" fmla="*/ 531715 w 1046065"/>
                <a:gd name="connsiteY45" fmla="*/ 1259424 h 1345149"/>
                <a:gd name="connsiteX46" fmla="*/ 503140 w 1046065"/>
                <a:gd name="connsiteY46" fmla="*/ 1192749 h 1345149"/>
                <a:gd name="connsiteX47" fmla="*/ 474565 w 1046065"/>
                <a:gd name="connsiteY47" fmla="*/ 1173699 h 1345149"/>
                <a:gd name="connsiteX48" fmla="*/ 455515 w 1046065"/>
                <a:gd name="connsiteY48" fmla="*/ 1135599 h 1345149"/>
                <a:gd name="connsiteX49" fmla="*/ 369790 w 1046065"/>
                <a:gd name="connsiteY49" fmla="*/ 1068924 h 1345149"/>
                <a:gd name="connsiteX50" fmla="*/ 369790 w 1046065"/>
                <a:gd name="connsiteY50" fmla="*/ 1021299 h 1345149"/>
                <a:gd name="connsiteX0" fmla="*/ 369790 w 1046065"/>
                <a:gd name="connsiteY0" fmla="*/ 1019277 h 1343127"/>
                <a:gd name="connsiteX1" fmla="*/ 369790 w 1046065"/>
                <a:gd name="connsiteY1" fmla="*/ 1019277 h 1343127"/>
                <a:gd name="connsiteX2" fmla="*/ 188815 w 1046065"/>
                <a:gd name="connsiteY2" fmla="*/ 885927 h 1343127"/>
                <a:gd name="connsiteX3" fmla="*/ 141190 w 1046065"/>
                <a:gd name="connsiteY3" fmla="*/ 866877 h 1343127"/>
                <a:gd name="connsiteX4" fmla="*/ 84040 w 1046065"/>
                <a:gd name="connsiteY4" fmla="*/ 847827 h 1343127"/>
                <a:gd name="connsiteX5" fmla="*/ 36415 w 1046065"/>
                <a:gd name="connsiteY5" fmla="*/ 828777 h 1343127"/>
                <a:gd name="connsiteX6" fmla="*/ 26890 w 1046065"/>
                <a:gd name="connsiteY6" fmla="*/ 552552 h 1343127"/>
                <a:gd name="connsiteX7" fmla="*/ 64990 w 1046065"/>
                <a:gd name="connsiteY7" fmla="*/ 371577 h 1343127"/>
                <a:gd name="connsiteX8" fmla="*/ 55465 w 1046065"/>
                <a:gd name="connsiteY8" fmla="*/ 152502 h 1343127"/>
                <a:gd name="connsiteX9" fmla="*/ 45940 w 1046065"/>
                <a:gd name="connsiteY9" fmla="*/ 114402 h 1343127"/>
                <a:gd name="connsiteX10" fmla="*/ 55465 w 1046065"/>
                <a:gd name="connsiteY10" fmla="*/ 19152 h 1343127"/>
                <a:gd name="connsiteX11" fmla="*/ 169765 w 1046065"/>
                <a:gd name="connsiteY11" fmla="*/ 38202 h 1343127"/>
                <a:gd name="connsiteX12" fmla="*/ 226915 w 1046065"/>
                <a:gd name="connsiteY12" fmla="*/ 28677 h 1343127"/>
                <a:gd name="connsiteX13" fmla="*/ 303115 w 1046065"/>
                <a:gd name="connsiteY13" fmla="*/ 102 h 1343127"/>
                <a:gd name="connsiteX14" fmla="*/ 350740 w 1046065"/>
                <a:gd name="connsiteY14" fmla="*/ 19152 h 1343127"/>
                <a:gd name="connsiteX15" fmla="*/ 445990 w 1046065"/>
                <a:gd name="connsiteY15" fmla="*/ 38202 h 1343127"/>
                <a:gd name="connsiteX16" fmla="*/ 531715 w 1046065"/>
                <a:gd name="connsiteY16" fmla="*/ 47727 h 1343127"/>
                <a:gd name="connsiteX17" fmla="*/ 560290 w 1046065"/>
                <a:gd name="connsiteY17" fmla="*/ 85827 h 1343127"/>
                <a:gd name="connsiteX18" fmla="*/ 626965 w 1046065"/>
                <a:gd name="connsiteY18" fmla="*/ 114402 h 1343127"/>
                <a:gd name="connsiteX19" fmla="*/ 646015 w 1046065"/>
                <a:gd name="connsiteY19" fmla="*/ 142977 h 1343127"/>
                <a:gd name="connsiteX20" fmla="*/ 674590 w 1046065"/>
                <a:gd name="connsiteY20" fmla="*/ 171552 h 1343127"/>
                <a:gd name="connsiteX21" fmla="*/ 741265 w 1046065"/>
                <a:gd name="connsiteY21" fmla="*/ 257277 h 1343127"/>
                <a:gd name="connsiteX22" fmla="*/ 750790 w 1046065"/>
                <a:gd name="connsiteY22" fmla="*/ 285852 h 1343127"/>
                <a:gd name="connsiteX23" fmla="*/ 760315 w 1046065"/>
                <a:gd name="connsiteY23" fmla="*/ 343002 h 1343127"/>
                <a:gd name="connsiteX24" fmla="*/ 779365 w 1046065"/>
                <a:gd name="connsiteY24" fmla="*/ 381102 h 1343127"/>
                <a:gd name="connsiteX25" fmla="*/ 788890 w 1046065"/>
                <a:gd name="connsiteY25" fmla="*/ 409677 h 1343127"/>
                <a:gd name="connsiteX26" fmla="*/ 807940 w 1046065"/>
                <a:gd name="connsiteY26" fmla="*/ 438252 h 1343127"/>
                <a:gd name="connsiteX27" fmla="*/ 826990 w 1046065"/>
                <a:gd name="connsiteY27" fmla="*/ 485877 h 1343127"/>
                <a:gd name="connsiteX28" fmla="*/ 798415 w 1046065"/>
                <a:gd name="connsiteY28" fmla="*/ 628752 h 1343127"/>
                <a:gd name="connsiteX29" fmla="*/ 750790 w 1046065"/>
                <a:gd name="connsiteY29" fmla="*/ 724002 h 1343127"/>
                <a:gd name="connsiteX30" fmla="*/ 741265 w 1046065"/>
                <a:gd name="connsiteY30" fmla="*/ 762102 h 1343127"/>
                <a:gd name="connsiteX31" fmla="*/ 798415 w 1046065"/>
                <a:gd name="connsiteY31" fmla="*/ 790677 h 1343127"/>
                <a:gd name="connsiteX32" fmla="*/ 941290 w 1046065"/>
                <a:gd name="connsiteY32" fmla="*/ 828777 h 1343127"/>
                <a:gd name="connsiteX33" fmla="*/ 998440 w 1046065"/>
                <a:gd name="connsiteY33" fmla="*/ 876402 h 1343127"/>
                <a:gd name="connsiteX34" fmla="*/ 1046065 w 1046065"/>
                <a:gd name="connsiteY34" fmla="*/ 971652 h 1343127"/>
                <a:gd name="connsiteX35" fmla="*/ 1036540 w 1046065"/>
                <a:gd name="connsiteY35" fmla="*/ 1047852 h 1343127"/>
                <a:gd name="connsiteX36" fmla="*/ 1017490 w 1046065"/>
                <a:gd name="connsiteY36" fmla="*/ 1076427 h 1343127"/>
                <a:gd name="connsiteX37" fmla="*/ 960340 w 1046065"/>
                <a:gd name="connsiteY37" fmla="*/ 1133577 h 1343127"/>
                <a:gd name="connsiteX38" fmla="*/ 903190 w 1046065"/>
                <a:gd name="connsiteY38" fmla="*/ 1190727 h 1343127"/>
                <a:gd name="connsiteX39" fmla="*/ 884140 w 1046065"/>
                <a:gd name="connsiteY39" fmla="*/ 1219302 h 1343127"/>
                <a:gd name="connsiteX40" fmla="*/ 855565 w 1046065"/>
                <a:gd name="connsiteY40" fmla="*/ 1238352 h 1343127"/>
                <a:gd name="connsiteX41" fmla="*/ 798415 w 1046065"/>
                <a:gd name="connsiteY41" fmla="*/ 1295502 h 1343127"/>
                <a:gd name="connsiteX42" fmla="*/ 731740 w 1046065"/>
                <a:gd name="connsiteY42" fmla="*/ 1343127 h 1343127"/>
                <a:gd name="connsiteX43" fmla="*/ 588865 w 1046065"/>
                <a:gd name="connsiteY43" fmla="*/ 1314552 h 1343127"/>
                <a:gd name="connsiteX44" fmla="*/ 560290 w 1046065"/>
                <a:gd name="connsiteY44" fmla="*/ 1295502 h 1343127"/>
                <a:gd name="connsiteX45" fmla="*/ 531715 w 1046065"/>
                <a:gd name="connsiteY45" fmla="*/ 1257402 h 1343127"/>
                <a:gd name="connsiteX46" fmla="*/ 503140 w 1046065"/>
                <a:gd name="connsiteY46" fmla="*/ 1190727 h 1343127"/>
                <a:gd name="connsiteX47" fmla="*/ 474565 w 1046065"/>
                <a:gd name="connsiteY47" fmla="*/ 1171677 h 1343127"/>
                <a:gd name="connsiteX48" fmla="*/ 455515 w 1046065"/>
                <a:gd name="connsiteY48" fmla="*/ 1133577 h 1343127"/>
                <a:gd name="connsiteX49" fmla="*/ 369790 w 1046065"/>
                <a:gd name="connsiteY49" fmla="*/ 1066902 h 1343127"/>
                <a:gd name="connsiteX50" fmla="*/ 369790 w 1046065"/>
                <a:gd name="connsiteY50" fmla="*/ 1019277 h 1343127"/>
                <a:gd name="connsiteX0" fmla="*/ 363551 w 1039826"/>
                <a:gd name="connsiteY0" fmla="*/ 1019277 h 1343127"/>
                <a:gd name="connsiteX1" fmla="*/ 363551 w 1039826"/>
                <a:gd name="connsiteY1" fmla="*/ 1019277 h 1343127"/>
                <a:gd name="connsiteX2" fmla="*/ 182576 w 1039826"/>
                <a:gd name="connsiteY2" fmla="*/ 885927 h 1343127"/>
                <a:gd name="connsiteX3" fmla="*/ 134951 w 1039826"/>
                <a:gd name="connsiteY3" fmla="*/ 866877 h 1343127"/>
                <a:gd name="connsiteX4" fmla="*/ 77801 w 1039826"/>
                <a:gd name="connsiteY4" fmla="*/ 847827 h 1343127"/>
                <a:gd name="connsiteX5" fmla="*/ 30176 w 1039826"/>
                <a:gd name="connsiteY5" fmla="*/ 828777 h 1343127"/>
                <a:gd name="connsiteX6" fmla="*/ 20651 w 1039826"/>
                <a:gd name="connsiteY6" fmla="*/ 552552 h 1343127"/>
                <a:gd name="connsiteX7" fmla="*/ 11126 w 1039826"/>
                <a:gd name="connsiteY7" fmla="*/ 343002 h 1343127"/>
                <a:gd name="connsiteX8" fmla="*/ 49226 w 1039826"/>
                <a:gd name="connsiteY8" fmla="*/ 152502 h 1343127"/>
                <a:gd name="connsiteX9" fmla="*/ 39701 w 1039826"/>
                <a:gd name="connsiteY9" fmla="*/ 114402 h 1343127"/>
                <a:gd name="connsiteX10" fmla="*/ 49226 w 1039826"/>
                <a:gd name="connsiteY10" fmla="*/ 19152 h 1343127"/>
                <a:gd name="connsiteX11" fmla="*/ 163526 w 1039826"/>
                <a:gd name="connsiteY11" fmla="*/ 38202 h 1343127"/>
                <a:gd name="connsiteX12" fmla="*/ 220676 w 1039826"/>
                <a:gd name="connsiteY12" fmla="*/ 28677 h 1343127"/>
                <a:gd name="connsiteX13" fmla="*/ 296876 w 1039826"/>
                <a:gd name="connsiteY13" fmla="*/ 102 h 1343127"/>
                <a:gd name="connsiteX14" fmla="*/ 344501 w 1039826"/>
                <a:gd name="connsiteY14" fmla="*/ 19152 h 1343127"/>
                <a:gd name="connsiteX15" fmla="*/ 439751 w 1039826"/>
                <a:gd name="connsiteY15" fmla="*/ 38202 h 1343127"/>
                <a:gd name="connsiteX16" fmla="*/ 525476 w 1039826"/>
                <a:gd name="connsiteY16" fmla="*/ 47727 h 1343127"/>
                <a:gd name="connsiteX17" fmla="*/ 554051 w 1039826"/>
                <a:gd name="connsiteY17" fmla="*/ 85827 h 1343127"/>
                <a:gd name="connsiteX18" fmla="*/ 620726 w 1039826"/>
                <a:gd name="connsiteY18" fmla="*/ 114402 h 1343127"/>
                <a:gd name="connsiteX19" fmla="*/ 639776 w 1039826"/>
                <a:gd name="connsiteY19" fmla="*/ 142977 h 1343127"/>
                <a:gd name="connsiteX20" fmla="*/ 668351 w 1039826"/>
                <a:gd name="connsiteY20" fmla="*/ 171552 h 1343127"/>
                <a:gd name="connsiteX21" fmla="*/ 735026 w 1039826"/>
                <a:gd name="connsiteY21" fmla="*/ 257277 h 1343127"/>
                <a:gd name="connsiteX22" fmla="*/ 744551 w 1039826"/>
                <a:gd name="connsiteY22" fmla="*/ 285852 h 1343127"/>
                <a:gd name="connsiteX23" fmla="*/ 754076 w 1039826"/>
                <a:gd name="connsiteY23" fmla="*/ 343002 h 1343127"/>
                <a:gd name="connsiteX24" fmla="*/ 773126 w 1039826"/>
                <a:gd name="connsiteY24" fmla="*/ 381102 h 1343127"/>
                <a:gd name="connsiteX25" fmla="*/ 782651 w 1039826"/>
                <a:gd name="connsiteY25" fmla="*/ 409677 h 1343127"/>
                <a:gd name="connsiteX26" fmla="*/ 801701 w 1039826"/>
                <a:gd name="connsiteY26" fmla="*/ 438252 h 1343127"/>
                <a:gd name="connsiteX27" fmla="*/ 820751 w 1039826"/>
                <a:gd name="connsiteY27" fmla="*/ 485877 h 1343127"/>
                <a:gd name="connsiteX28" fmla="*/ 792176 w 1039826"/>
                <a:gd name="connsiteY28" fmla="*/ 628752 h 1343127"/>
                <a:gd name="connsiteX29" fmla="*/ 744551 w 1039826"/>
                <a:gd name="connsiteY29" fmla="*/ 724002 h 1343127"/>
                <a:gd name="connsiteX30" fmla="*/ 735026 w 1039826"/>
                <a:gd name="connsiteY30" fmla="*/ 762102 h 1343127"/>
                <a:gd name="connsiteX31" fmla="*/ 792176 w 1039826"/>
                <a:gd name="connsiteY31" fmla="*/ 790677 h 1343127"/>
                <a:gd name="connsiteX32" fmla="*/ 935051 w 1039826"/>
                <a:gd name="connsiteY32" fmla="*/ 828777 h 1343127"/>
                <a:gd name="connsiteX33" fmla="*/ 992201 w 1039826"/>
                <a:gd name="connsiteY33" fmla="*/ 876402 h 1343127"/>
                <a:gd name="connsiteX34" fmla="*/ 1039826 w 1039826"/>
                <a:gd name="connsiteY34" fmla="*/ 971652 h 1343127"/>
                <a:gd name="connsiteX35" fmla="*/ 1030301 w 1039826"/>
                <a:gd name="connsiteY35" fmla="*/ 1047852 h 1343127"/>
                <a:gd name="connsiteX36" fmla="*/ 1011251 w 1039826"/>
                <a:gd name="connsiteY36" fmla="*/ 1076427 h 1343127"/>
                <a:gd name="connsiteX37" fmla="*/ 954101 w 1039826"/>
                <a:gd name="connsiteY37" fmla="*/ 1133577 h 1343127"/>
                <a:gd name="connsiteX38" fmla="*/ 896951 w 1039826"/>
                <a:gd name="connsiteY38" fmla="*/ 1190727 h 1343127"/>
                <a:gd name="connsiteX39" fmla="*/ 877901 w 1039826"/>
                <a:gd name="connsiteY39" fmla="*/ 1219302 h 1343127"/>
                <a:gd name="connsiteX40" fmla="*/ 849326 w 1039826"/>
                <a:gd name="connsiteY40" fmla="*/ 1238352 h 1343127"/>
                <a:gd name="connsiteX41" fmla="*/ 792176 w 1039826"/>
                <a:gd name="connsiteY41" fmla="*/ 1295502 h 1343127"/>
                <a:gd name="connsiteX42" fmla="*/ 725501 w 1039826"/>
                <a:gd name="connsiteY42" fmla="*/ 1343127 h 1343127"/>
                <a:gd name="connsiteX43" fmla="*/ 582626 w 1039826"/>
                <a:gd name="connsiteY43" fmla="*/ 1314552 h 1343127"/>
                <a:gd name="connsiteX44" fmla="*/ 554051 w 1039826"/>
                <a:gd name="connsiteY44" fmla="*/ 1295502 h 1343127"/>
                <a:gd name="connsiteX45" fmla="*/ 525476 w 1039826"/>
                <a:gd name="connsiteY45" fmla="*/ 1257402 h 1343127"/>
                <a:gd name="connsiteX46" fmla="*/ 496901 w 1039826"/>
                <a:gd name="connsiteY46" fmla="*/ 1190727 h 1343127"/>
                <a:gd name="connsiteX47" fmla="*/ 468326 w 1039826"/>
                <a:gd name="connsiteY47" fmla="*/ 1171677 h 1343127"/>
                <a:gd name="connsiteX48" fmla="*/ 449276 w 1039826"/>
                <a:gd name="connsiteY48" fmla="*/ 1133577 h 1343127"/>
                <a:gd name="connsiteX49" fmla="*/ 363551 w 1039826"/>
                <a:gd name="connsiteY49" fmla="*/ 1066902 h 1343127"/>
                <a:gd name="connsiteX50" fmla="*/ 363551 w 1039826"/>
                <a:gd name="connsiteY50" fmla="*/ 1019277 h 13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39826" h="1343127">
                  <a:moveTo>
                    <a:pt x="363551" y="1019277"/>
                  </a:moveTo>
                  <a:lnTo>
                    <a:pt x="363551" y="1019277"/>
                  </a:lnTo>
                  <a:cubicBezTo>
                    <a:pt x="303226" y="974827"/>
                    <a:pt x="252149" y="913756"/>
                    <a:pt x="182576" y="885927"/>
                  </a:cubicBezTo>
                  <a:cubicBezTo>
                    <a:pt x="166701" y="879577"/>
                    <a:pt x="151019" y="872720"/>
                    <a:pt x="134951" y="866877"/>
                  </a:cubicBezTo>
                  <a:cubicBezTo>
                    <a:pt x="116080" y="860015"/>
                    <a:pt x="96445" y="855285"/>
                    <a:pt x="77801" y="847827"/>
                  </a:cubicBezTo>
                  <a:lnTo>
                    <a:pt x="30176" y="828777"/>
                  </a:lnTo>
                  <a:cubicBezTo>
                    <a:pt x="-33460" y="733322"/>
                    <a:pt x="23826" y="633514"/>
                    <a:pt x="20651" y="552552"/>
                  </a:cubicBezTo>
                  <a:cubicBezTo>
                    <a:pt x="17476" y="471590"/>
                    <a:pt x="-14221" y="419044"/>
                    <a:pt x="11126" y="343002"/>
                  </a:cubicBezTo>
                  <a:cubicBezTo>
                    <a:pt x="7951" y="269977"/>
                    <a:pt x="44464" y="190602"/>
                    <a:pt x="49226" y="152502"/>
                  </a:cubicBezTo>
                  <a:cubicBezTo>
                    <a:pt x="53989" y="114402"/>
                    <a:pt x="39701" y="127493"/>
                    <a:pt x="39701" y="114402"/>
                  </a:cubicBezTo>
                  <a:cubicBezTo>
                    <a:pt x="39701" y="82494"/>
                    <a:pt x="46051" y="50902"/>
                    <a:pt x="49226" y="19152"/>
                  </a:cubicBezTo>
                  <a:cubicBezTo>
                    <a:pt x="76388" y="22170"/>
                    <a:pt x="134951" y="36615"/>
                    <a:pt x="163526" y="38202"/>
                  </a:cubicBezTo>
                  <a:cubicBezTo>
                    <a:pt x="192101" y="39790"/>
                    <a:pt x="198451" y="35027"/>
                    <a:pt x="220676" y="28677"/>
                  </a:cubicBezTo>
                  <a:cubicBezTo>
                    <a:pt x="242901" y="22327"/>
                    <a:pt x="276239" y="1689"/>
                    <a:pt x="296876" y="102"/>
                  </a:cubicBezTo>
                  <a:cubicBezTo>
                    <a:pt x="317513" y="-1485"/>
                    <a:pt x="328626" y="15977"/>
                    <a:pt x="344501" y="19152"/>
                  </a:cubicBezTo>
                  <a:cubicBezTo>
                    <a:pt x="379426" y="15977"/>
                    <a:pt x="409589" y="33440"/>
                    <a:pt x="439751" y="38202"/>
                  </a:cubicBezTo>
                  <a:cubicBezTo>
                    <a:pt x="469914" y="42965"/>
                    <a:pt x="506426" y="39790"/>
                    <a:pt x="525476" y="47727"/>
                  </a:cubicBezTo>
                  <a:cubicBezTo>
                    <a:pt x="544526" y="55664"/>
                    <a:pt x="531826" y="82652"/>
                    <a:pt x="554051" y="85827"/>
                  </a:cubicBezTo>
                  <a:cubicBezTo>
                    <a:pt x="576276" y="95352"/>
                    <a:pt x="600607" y="100989"/>
                    <a:pt x="620726" y="114402"/>
                  </a:cubicBezTo>
                  <a:cubicBezTo>
                    <a:pt x="630251" y="120752"/>
                    <a:pt x="632447" y="134183"/>
                    <a:pt x="639776" y="142977"/>
                  </a:cubicBezTo>
                  <a:cubicBezTo>
                    <a:pt x="648400" y="153325"/>
                    <a:pt x="659727" y="161204"/>
                    <a:pt x="668351" y="171552"/>
                  </a:cubicBezTo>
                  <a:cubicBezTo>
                    <a:pt x="691526" y="199362"/>
                    <a:pt x="735026" y="257277"/>
                    <a:pt x="735026" y="257277"/>
                  </a:cubicBezTo>
                  <a:cubicBezTo>
                    <a:pt x="738201" y="266802"/>
                    <a:pt x="742373" y="276051"/>
                    <a:pt x="744551" y="285852"/>
                  </a:cubicBezTo>
                  <a:cubicBezTo>
                    <a:pt x="748741" y="304705"/>
                    <a:pt x="748527" y="324504"/>
                    <a:pt x="754076" y="343002"/>
                  </a:cubicBezTo>
                  <a:cubicBezTo>
                    <a:pt x="758156" y="356602"/>
                    <a:pt x="767533" y="368051"/>
                    <a:pt x="773126" y="381102"/>
                  </a:cubicBezTo>
                  <a:cubicBezTo>
                    <a:pt x="777081" y="390330"/>
                    <a:pt x="778161" y="400697"/>
                    <a:pt x="782651" y="409677"/>
                  </a:cubicBezTo>
                  <a:cubicBezTo>
                    <a:pt x="787771" y="419916"/>
                    <a:pt x="796581" y="428013"/>
                    <a:pt x="801701" y="438252"/>
                  </a:cubicBezTo>
                  <a:cubicBezTo>
                    <a:pt x="809347" y="453545"/>
                    <a:pt x="814401" y="470002"/>
                    <a:pt x="820751" y="485877"/>
                  </a:cubicBezTo>
                  <a:cubicBezTo>
                    <a:pt x="811226" y="533502"/>
                    <a:pt x="806978" y="582495"/>
                    <a:pt x="792176" y="628752"/>
                  </a:cubicBezTo>
                  <a:cubicBezTo>
                    <a:pt x="781357" y="662561"/>
                    <a:pt x="753160" y="689564"/>
                    <a:pt x="744551" y="724002"/>
                  </a:cubicBezTo>
                  <a:lnTo>
                    <a:pt x="735026" y="762102"/>
                  </a:lnTo>
                  <a:cubicBezTo>
                    <a:pt x="754076" y="771627"/>
                    <a:pt x="771970" y="783942"/>
                    <a:pt x="792176" y="790677"/>
                  </a:cubicBezTo>
                  <a:cubicBezTo>
                    <a:pt x="838936" y="806264"/>
                    <a:pt x="935051" y="828777"/>
                    <a:pt x="935051" y="828777"/>
                  </a:cubicBezTo>
                  <a:cubicBezTo>
                    <a:pt x="954101" y="844652"/>
                    <a:pt x="975612" y="857970"/>
                    <a:pt x="992201" y="876402"/>
                  </a:cubicBezTo>
                  <a:cubicBezTo>
                    <a:pt x="1014624" y="901317"/>
                    <a:pt x="1027706" y="941353"/>
                    <a:pt x="1039826" y="971652"/>
                  </a:cubicBezTo>
                  <a:cubicBezTo>
                    <a:pt x="1036651" y="997052"/>
                    <a:pt x="1037036" y="1023156"/>
                    <a:pt x="1030301" y="1047852"/>
                  </a:cubicBezTo>
                  <a:cubicBezTo>
                    <a:pt x="1027289" y="1058896"/>
                    <a:pt x="1017905" y="1067112"/>
                    <a:pt x="1011251" y="1076427"/>
                  </a:cubicBezTo>
                  <a:cubicBezTo>
                    <a:pt x="955238" y="1154846"/>
                    <a:pt x="1010718" y="1083251"/>
                    <a:pt x="954101" y="1133577"/>
                  </a:cubicBezTo>
                  <a:cubicBezTo>
                    <a:pt x="933965" y="1151475"/>
                    <a:pt x="911895" y="1168311"/>
                    <a:pt x="896951" y="1190727"/>
                  </a:cubicBezTo>
                  <a:cubicBezTo>
                    <a:pt x="890601" y="1200252"/>
                    <a:pt x="885996" y="1211207"/>
                    <a:pt x="877901" y="1219302"/>
                  </a:cubicBezTo>
                  <a:cubicBezTo>
                    <a:pt x="869806" y="1227397"/>
                    <a:pt x="857882" y="1230747"/>
                    <a:pt x="849326" y="1238352"/>
                  </a:cubicBezTo>
                  <a:cubicBezTo>
                    <a:pt x="829190" y="1256250"/>
                    <a:pt x="813729" y="1279338"/>
                    <a:pt x="792176" y="1295502"/>
                  </a:cubicBezTo>
                  <a:cubicBezTo>
                    <a:pt x="744918" y="1330946"/>
                    <a:pt x="767285" y="1315271"/>
                    <a:pt x="725501" y="1343127"/>
                  </a:cubicBezTo>
                  <a:cubicBezTo>
                    <a:pt x="632089" y="1334635"/>
                    <a:pt x="641767" y="1348347"/>
                    <a:pt x="582626" y="1314552"/>
                  </a:cubicBezTo>
                  <a:cubicBezTo>
                    <a:pt x="572687" y="1308872"/>
                    <a:pt x="562146" y="1303597"/>
                    <a:pt x="554051" y="1295502"/>
                  </a:cubicBezTo>
                  <a:cubicBezTo>
                    <a:pt x="542826" y="1284277"/>
                    <a:pt x="535001" y="1270102"/>
                    <a:pt x="525476" y="1257402"/>
                  </a:cubicBezTo>
                  <a:cubicBezTo>
                    <a:pt x="518859" y="1237550"/>
                    <a:pt x="509979" y="1206420"/>
                    <a:pt x="496901" y="1190727"/>
                  </a:cubicBezTo>
                  <a:cubicBezTo>
                    <a:pt x="489572" y="1181933"/>
                    <a:pt x="477851" y="1178027"/>
                    <a:pt x="468326" y="1171677"/>
                  </a:cubicBezTo>
                  <a:cubicBezTo>
                    <a:pt x="461976" y="1158977"/>
                    <a:pt x="458709" y="1144189"/>
                    <a:pt x="449276" y="1133577"/>
                  </a:cubicBezTo>
                  <a:cubicBezTo>
                    <a:pt x="425296" y="1106600"/>
                    <a:pt x="393386" y="1086792"/>
                    <a:pt x="363551" y="1066902"/>
                  </a:cubicBezTo>
                  <a:lnTo>
                    <a:pt x="363551" y="1019277"/>
                  </a:ln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645" name="Vrije vorm: vorm 644">
              <a:extLst>
                <a:ext uri="{FF2B5EF4-FFF2-40B4-BE49-F238E27FC236}">
                  <a16:creationId xmlns:a16="http://schemas.microsoft.com/office/drawing/2014/main" id="{44CF29A5-EE5F-45FA-2EEC-BDD8789F569D}"/>
                </a:ext>
              </a:extLst>
            </p:cNvPr>
            <p:cNvSpPr/>
            <p:nvPr/>
          </p:nvSpPr>
          <p:spPr>
            <a:xfrm>
              <a:off x="1847850" y="3219450"/>
              <a:ext cx="1009650" cy="829183"/>
            </a:xfrm>
            <a:custGeom>
              <a:avLst/>
              <a:gdLst>
                <a:gd name="connsiteX0" fmla="*/ 161925 w 1009650"/>
                <a:gd name="connsiteY0" fmla="*/ 161925 h 809625"/>
                <a:gd name="connsiteX1" fmla="*/ 161925 w 1009650"/>
                <a:gd name="connsiteY1" fmla="*/ 161925 h 809625"/>
                <a:gd name="connsiteX2" fmla="*/ 133350 w 1009650"/>
                <a:gd name="connsiteY2" fmla="*/ 85725 h 809625"/>
                <a:gd name="connsiteX3" fmla="*/ 123825 w 1009650"/>
                <a:gd name="connsiteY3" fmla="*/ 57150 h 809625"/>
                <a:gd name="connsiteX4" fmla="*/ 152400 w 1009650"/>
                <a:gd name="connsiteY4" fmla="*/ 0 h 809625"/>
                <a:gd name="connsiteX5" fmla="*/ 219075 w 1009650"/>
                <a:gd name="connsiteY5" fmla="*/ 9525 h 809625"/>
                <a:gd name="connsiteX6" fmla="*/ 276225 w 1009650"/>
                <a:gd name="connsiteY6" fmla="*/ 57150 h 809625"/>
                <a:gd name="connsiteX7" fmla="*/ 381000 w 1009650"/>
                <a:gd name="connsiteY7" fmla="*/ 66675 h 809625"/>
                <a:gd name="connsiteX8" fmla="*/ 466725 w 1009650"/>
                <a:gd name="connsiteY8" fmla="*/ 133350 h 809625"/>
                <a:gd name="connsiteX9" fmla="*/ 504825 w 1009650"/>
                <a:gd name="connsiteY9" fmla="*/ 161925 h 809625"/>
                <a:gd name="connsiteX10" fmla="*/ 552450 w 1009650"/>
                <a:gd name="connsiteY10" fmla="*/ 209550 h 809625"/>
                <a:gd name="connsiteX11" fmla="*/ 571500 w 1009650"/>
                <a:gd name="connsiteY11" fmla="*/ 238125 h 809625"/>
                <a:gd name="connsiteX12" fmla="*/ 600075 w 1009650"/>
                <a:gd name="connsiteY12" fmla="*/ 257175 h 809625"/>
                <a:gd name="connsiteX13" fmla="*/ 638175 w 1009650"/>
                <a:gd name="connsiteY13" fmla="*/ 285750 h 809625"/>
                <a:gd name="connsiteX14" fmla="*/ 714375 w 1009650"/>
                <a:gd name="connsiteY14" fmla="*/ 361950 h 809625"/>
                <a:gd name="connsiteX15" fmla="*/ 742950 w 1009650"/>
                <a:gd name="connsiteY15" fmla="*/ 390525 h 809625"/>
                <a:gd name="connsiteX16" fmla="*/ 809625 w 1009650"/>
                <a:gd name="connsiteY16" fmla="*/ 447675 h 809625"/>
                <a:gd name="connsiteX17" fmla="*/ 866775 w 1009650"/>
                <a:gd name="connsiteY17" fmla="*/ 485775 h 809625"/>
                <a:gd name="connsiteX18" fmla="*/ 952500 w 1009650"/>
                <a:gd name="connsiteY18" fmla="*/ 600075 h 809625"/>
                <a:gd name="connsiteX19" fmla="*/ 971550 w 1009650"/>
                <a:gd name="connsiteY19" fmla="*/ 628650 h 809625"/>
                <a:gd name="connsiteX20" fmla="*/ 981075 w 1009650"/>
                <a:gd name="connsiteY20" fmla="*/ 657225 h 809625"/>
                <a:gd name="connsiteX21" fmla="*/ 1009650 w 1009650"/>
                <a:gd name="connsiteY21" fmla="*/ 695325 h 809625"/>
                <a:gd name="connsiteX22" fmla="*/ 990600 w 1009650"/>
                <a:gd name="connsiteY22" fmla="*/ 800100 h 809625"/>
                <a:gd name="connsiteX23" fmla="*/ 962025 w 1009650"/>
                <a:gd name="connsiteY23" fmla="*/ 809625 h 809625"/>
                <a:gd name="connsiteX24" fmla="*/ 457200 w 1009650"/>
                <a:gd name="connsiteY24" fmla="*/ 800100 h 809625"/>
                <a:gd name="connsiteX25" fmla="*/ 400050 w 1009650"/>
                <a:gd name="connsiteY25" fmla="*/ 781050 h 809625"/>
                <a:gd name="connsiteX26" fmla="*/ 314325 w 1009650"/>
                <a:gd name="connsiteY26" fmla="*/ 762000 h 809625"/>
                <a:gd name="connsiteX27" fmla="*/ 257175 w 1009650"/>
                <a:gd name="connsiteY27" fmla="*/ 742950 h 809625"/>
                <a:gd name="connsiteX28" fmla="*/ 219075 w 1009650"/>
                <a:gd name="connsiteY28" fmla="*/ 723900 h 809625"/>
                <a:gd name="connsiteX29" fmla="*/ 142875 w 1009650"/>
                <a:gd name="connsiteY29" fmla="*/ 666750 h 809625"/>
                <a:gd name="connsiteX30" fmla="*/ 104775 w 1009650"/>
                <a:gd name="connsiteY30" fmla="*/ 638175 h 809625"/>
                <a:gd name="connsiteX31" fmla="*/ 76200 w 1009650"/>
                <a:gd name="connsiteY31" fmla="*/ 628650 h 809625"/>
                <a:gd name="connsiteX32" fmla="*/ 9525 w 1009650"/>
                <a:gd name="connsiteY32" fmla="*/ 533400 h 809625"/>
                <a:gd name="connsiteX33" fmla="*/ 0 w 1009650"/>
                <a:gd name="connsiteY33" fmla="*/ 504825 h 809625"/>
                <a:gd name="connsiteX34" fmla="*/ 38100 w 1009650"/>
                <a:gd name="connsiteY34" fmla="*/ 438150 h 809625"/>
                <a:gd name="connsiteX35" fmla="*/ 66675 w 1009650"/>
                <a:gd name="connsiteY35" fmla="*/ 400050 h 809625"/>
                <a:gd name="connsiteX36" fmla="*/ 123825 w 1009650"/>
                <a:gd name="connsiteY36" fmla="*/ 342900 h 809625"/>
                <a:gd name="connsiteX37" fmla="*/ 133350 w 1009650"/>
                <a:gd name="connsiteY37" fmla="*/ 304800 h 809625"/>
                <a:gd name="connsiteX38" fmla="*/ 152400 w 1009650"/>
                <a:gd name="connsiteY38" fmla="*/ 266700 h 809625"/>
                <a:gd name="connsiteX39" fmla="*/ 161925 w 1009650"/>
                <a:gd name="connsiteY39" fmla="*/ 219075 h 809625"/>
                <a:gd name="connsiteX40" fmla="*/ 152400 w 1009650"/>
                <a:gd name="connsiteY40" fmla="*/ 142875 h 809625"/>
                <a:gd name="connsiteX41" fmla="*/ 142875 w 1009650"/>
                <a:gd name="connsiteY41" fmla="*/ 114300 h 809625"/>
                <a:gd name="connsiteX42" fmla="*/ 161925 w 1009650"/>
                <a:gd name="connsiteY42" fmla="*/ 19050 h 809625"/>
                <a:gd name="connsiteX0" fmla="*/ 161925 w 1012786"/>
                <a:gd name="connsiteY0" fmla="*/ 161925 h 828675"/>
                <a:gd name="connsiteX1" fmla="*/ 161925 w 1012786"/>
                <a:gd name="connsiteY1" fmla="*/ 161925 h 828675"/>
                <a:gd name="connsiteX2" fmla="*/ 133350 w 1012786"/>
                <a:gd name="connsiteY2" fmla="*/ 85725 h 828675"/>
                <a:gd name="connsiteX3" fmla="*/ 123825 w 1012786"/>
                <a:gd name="connsiteY3" fmla="*/ 57150 h 828675"/>
                <a:gd name="connsiteX4" fmla="*/ 152400 w 1012786"/>
                <a:gd name="connsiteY4" fmla="*/ 0 h 828675"/>
                <a:gd name="connsiteX5" fmla="*/ 219075 w 1012786"/>
                <a:gd name="connsiteY5" fmla="*/ 9525 h 828675"/>
                <a:gd name="connsiteX6" fmla="*/ 276225 w 1012786"/>
                <a:gd name="connsiteY6" fmla="*/ 57150 h 828675"/>
                <a:gd name="connsiteX7" fmla="*/ 381000 w 1012786"/>
                <a:gd name="connsiteY7" fmla="*/ 66675 h 828675"/>
                <a:gd name="connsiteX8" fmla="*/ 466725 w 1012786"/>
                <a:gd name="connsiteY8" fmla="*/ 133350 h 828675"/>
                <a:gd name="connsiteX9" fmla="*/ 504825 w 1012786"/>
                <a:gd name="connsiteY9" fmla="*/ 161925 h 828675"/>
                <a:gd name="connsiteX10" fmla="*/ 552450 w 1012786"/>
                <a:gd name="connsiteY10" fmla="*/ 209550 h 828675"/>
                <a:gd name="connsiteX11" fmla="*/ 571500 w 1012786"/>
                <a:gd name="connsiteY11" fmla="*/ 238125 h 828675"/>
                <a:gd name="connsiteX12" fmla="*/ 600075 w 1012786"/>
                <a:gd name="connsiteY12" fmla="*/ 257175 h 828675"/>
                <a:gd name="connsiteX13" fmla="*/ 638175 w 1012786"/>
                <a:gd name="connsiteY13" fmla="*/ 285750 h 828675"/>
                <a:gd name="connsiteX14" fmla="*/ 714375 w 1012786"/>
                <a:gd name="connsiteY14" fmla="*/ 361950 h 828675"/>
                <a:gd name="connsiteX15" fmla="*/ 742950 w 1012786"/>
                <a:gd name="connsiteY15" fmla="*/ 390525 h 828675"/>
                <a:gd name="connsiteX16" fmla="*/ 809625 w 1012786"/>
                <a:gd name="connsiteY16" fmla="*/ 447675 h 828675"/>
                <a:gd name="connsiteX17" fmla="*/ 866775 w 1012786"/>
                <a:gd name="connsiteY17" fmla="*/ 485775 h 828675"/>
                <a:gd name="connsiteX18" fmla="*/ 952500 w 1012786"/>
                <a:gd name="connsiteY18" fmla="*/ 600075 h 828675"/>
                <a:gd name="connsiteX19" fmla="*/ 971550 w 1012786"/>
                <a:gd name="connsiteY19" fmla="*/ 628650 h 828675"/>
                <a:gd name="connsiteX20" fmla="*/ 981075 w 1012786"/>
                <a:gd name="connsiteY20" fmla="*/ 657225 h 828675"/>
                <a:gd name="connsiteX21" fmla="*/ 1009650 w 1012786"/>
                <a:gd name="connsiteY21" fmla="*/ 695325 h 828675"/>
                <a:gd name="connsiteX22" fmla="*/ 990600 w 1012786"/>
                <a:gd name="connsiteY22" fmla="*/ 800100 h 828675"/>
                <a:gd name="connsiteX23" fmla="*/ 771525 w 1012786"/>
                <a:gd name="connsiteY23" fmla="*/ 828675 h 828675"/>
                <a:gd name="connsiteX24" fmla="*/ 457200 w 1012786"/>
                <a:gd name="connsiteY24" fmla="*/ 800100 h 828675"/>
                <a:gd name="connsiteX25" fmla="*/ 400050 w 1012786"/>
                <a:gd name="connsiteY25" fmla="*/ 781050 h 828675"/>
                <a:gd name="connsiteX26" fmla="*/ 314325 w 1012786"/>
                <a:gd name="connsiteY26" fmla="*/ 762000 h 828675"/>
                <a:gd name="connsiteX27" fmla="*/ 257175 w 1012786"/>
                <a:gd name="connsiteY27" fmla="*/ 742950 h 828675"/>
                <a:gd name="connsiteX28" fmla="*/ 219075 w 1012786"/>
                <a:gd name="connsiteY28" fmla="*/ 723900 h 828675"/>
                <a:gd name="connsiteX29" fmla="*/ 142875 w 1012786"/>
                <a:gd name="connsiteY29" fmla="*/ 666750 h 828675"/>
                <a:gd name="connsiteX30" fmla="*/ 104775 w 1012786"/>
                <a:gd name="connsiteY30" fmla="*/ 638175 h 828675"/>
                <a:gd name="connsiteX31" fmla="*/ 76200 w 1012786"/>
                <a:gd name="connsiteY31" fmla="*/ 628650 h 828675"/>
                <a:gd name="connsiteX32" fmla="*/ 9525 w 1012786"/>
                <a:gd name="connsiteY32" fmla="*/ 533400 h 828675"/>
                <a:gd name="connsiteX33" fmla="*/ 0 w 1012786"/>
                <a:gd name="connsiteY33" fmla="*/ 504825 h 828675"/>
                <a:gd name="connsiteX34" fmla="*/ 38100 w 1012786"/>
                <a:gd name="connsiteY34" fmla="*/ 438150 h 828675"/>
                <a:gd name="connsiteX35" fmla="*/ 66675 w 1012786"/>
                <a:gd name="connsiteY35" fmla="*/ 400050 h 828675"/>
                <a:gd name="connsiteX36" fmla="*/ 123825 w 1012786"/>
                <a:gd name="connsiteY36" fmla="*/ 342900 h 828675"/>
                <a:gd name="connsiteX37" fmla="*/ 133350 w 1012786"/>
                <a:gd name="connsiteY37" fmla="*/ 304800 h 828675"/>
                <a:gd name="connsiteX38" fmla="*/ 152400 w 1012786"/>
                <a:gd name="connsiteY38" fmla="*/ 266700 h 828675"/>
                <a:gd name="connsiteX39" fmla="*/ 161925 w 1012786"/>
                <a:gd name="connsiteY39" fmla="*/ 219075 h 828675"/>
                <a:gd name="connsiteX40" fmla="*/ 152400 w 1012786"/>
                <a:gd name="connsiteY40" fmla="*/ 142875 h 828675"/>
                <a:gd name="connsiteX41" fmla="*/ 142875 w 1012786"/>
                <a:gd name="connsiteY41" fmla="*/ 114300 h 828675"/>
                <a:gd name="connsiteX42" fmla="*/ 161925 w 1012786"/>
                <a:gd name="connsiteY42" fmla="*/ 19050 h 828675"/>
                <a:gd name="connsiteX0" fmla="*/ 161925 w 1009650"/>
                <a:gd name="connsiteY0" fmla="*/ 161925 h 829183"/>
                <a:gd name="connsiteX1" fmla="*/ 161925 w 1009650"/>
                <a:gd name="connsiteY1" fmla="*/ 161925 h 829183"/>
                <a:gd name="connsiteX2" fmla="*/ 133350 w 1009650"/>
                <a:gd name="connsiteY2" fmla="*/ 85725 h 829183"/>
                <a:gd name="connsiteX3" fmla="*/ 123825 w 1009650"/>
                <a:gd name="connsiteY3" fmla="*/ 57150 h 829183"/>
                <a:gd name="connsiteX4" fmla="*/ 152400 w 1009650"/>
                <a:gd name="connsiteY4" fmla="*/ 0 h 829183"/>
                <a:gd name="connsiteX5" fmla="*/ 219075 w 1009650"/>
                <a:gd name="connsiteY5" fmla="*/ 9525 h 829183"/>
                <a:gd name="connsiteX6" fmla="*/ 276225 w 1009650"/>
                <a:gd name="connsiteY6" fmla="*/ 57150 h 829183"/>
                <a:gd name="connsiteX7" fmla="*/ 381000 w 1009650"/>
                <a:gd name="connsiteY7" fmla="*/ 66675 h 829183"/>
                <a:gd name="connsiteX8" fmla="*/ 466725 w 1009650"/>
                <a:gd name="connsiteY8" fmla="*/ 133350 h 829183"/>
                <a:gd name="connsiteX9" fmla="*/ 504825 w 1009650"/>
                <a:gd name="connsiteY9" fmla="*/ 161925 h 829183"/>
                <a:gd name="connsiteX10" fmla="*/ 552450 w 1009650"/>
                <a:gd name="connsiteY10" fmla="*/ 209550 h 829183"/>
                <a:gd name="connsiteX11" fmla="*/ 571500 w 1009650"/>
                <a:gd name="connsiteY11" fmla="*/ 238125 h 829183"/>
                <a:gd name="connsiteX12" fmla="*/ 600075 w 1009650"/>
                <a:gd name="connsiteY12" fmla="*/ 257175 h 829183"/>
                <a:gd name="connsiteX13" fmla="*/ 638175 w 1009650"/>
                <a:gd name="connsiteY13" fmla="*/ 285750 h 829183"/>
                <a:gd name="connsiteX14" fmla="*/ 714375 w 1009650"/>
                <a:gd name="connsiteY14" fmla="*/ 361950 h 829183"/>
                <a:gd name="connsiteX15" fmla="*/ 742950 w 1009650"/>
                <a:gd name="connsiteY15" fmla="*/ 390525 h 829183"/>
                <a:gd name="connsiteX16" fmla="*/ 809625 w 1009650"/>
                <a:gd name="connsiteY16" fmla="*/ 447675 h 829183"/>
                <a:gd name="connsiteX17" fmla="*/ 866775 w 1009650"/>
                <a:gd name="connsiteY17" fmla="*/ 485775 h 829183"/>
                <a:gd name="connsiteX18" fmla="*/ 952500 w 1009650"/>
                <a:gd name="connsiteY18" fmla="*/ 600075 h 829183"/>
                <a:gd name="connsiteX19" fmla="*/ 971550 w 1009650"/>
                <a:gd name="connsiteY19" fmla="*/ 628650 h 829183"/>
                <a:gd name="connsiteX20" fmla="*/ 981075 w 1009650"/>
                <a:gd name="connsiteY20" fmla="*/ 657225 h 829183"/>
                <a:gd name="connsiteX21" fmla="*/ 1009650 w 1009650"/>
                <a:gd name="connsiteY21" fmla="*/ 695325 h 829183"/>
                <a:gd name="connsiteX22" fmla="*/ 962025 w 1009650"/>
                <a:gd name="connsiteY22" fmla="*/ 771525 h 829183"/>
                <a:gd name="connsiteX23" fmla="*/ 771525 w 1009650"/>
                <a:gd name="connsiteY23" fmla="*/ 828675 h 829183"/>
                <a:gd name="connsiteX24" fmla="*/ 457200 w 1009650"/>
                <a:gd name="connsiteY24" fmla="*/ 800100 h 829183"/>
                <a:gd name="connsiteX25" fmla="*/ 400050 w 1009650"/>
                <a:gd name="connsiteY25" fmla="*/ 781050 h 829183"/>
                <a:gd name="connsiteX26" fmla="*/ 314325 w 1009650"/>
                <a:gd name="connsiteY26" fmla="*/ 762000 h 829183"/>
                <a:gd name="connsiteX27" fmla="*/ 257175 w 1009650"/>
                <a:gd name="connsiteY27" fmla="*/ 742950 h 829183"/>
                <a:gd name="connsiteX28" fmla="*/ 219075 w 1009650"/>
                <a:gd name="connsiteY28" fmla="*/ 723900 h 829183"/>
                <a:gd name="connsiteX29" fmla="*/ 142875 w 1009650"/>
                <a:gd name="connsiteY29" fmla="*/ 666750 h 829183"/>
                <a:gd name="connsiteX30" fmla="*/ 104775 w 1009650"/>
                <a:gd name="connsiteY30" fmla="*/ 638175 h 829183"/>
                <a:gd name="connsiteX31" fmla="*/ 76200 w 1009650"/>
                <a:gd name="connsiteY31" fmla="*/ 628650 h 829183"/>
                <a:gd name="connsiteX32" fmla="*/ 9525 w 1009650"/>
                <a:gd name="connsiteY32" fmla="*/ 533400 h 829183"/>
                <a:gd name="connsiteX33" fmla="*/ 0 w 1009650"/>
                <a:gd name="connsiteY33" fmla="*/ 504825 h 829183"/>
                <a:gd name="connsiteX34" fmla="*/ 38100 w 1009650"/>
                <a:gd name="connsiteY34" fmla="*/ 438150 h 829183"/>
                <a:gd name="connsiteX35" fmla="*/ 66675 w 1009650"/>
                <a:gd name="connsiteY35" fmla="*/ 400050 h 829183"/>
                <a:gd name="connsiteX36" fmla="*/ 123825 w 1009650"/>
                <a:gd name="connsiteY36" fmla="*/ 342900 h 829183"/>
                <a:gd name="connsiteX37" fmla="*/ 133350 w 1009650"/>
                <a:gd name="connsiteY37" fmla="*/ 304800 h 829183"/>
                <a:gd name="connsiteX38" fmla="*/ 152400 w 1009650"/>
                <a:gd name="connsiteY38" fmla="*/ 266700 h 829183"/>
                <a:gd name="connsiteX39" fmla="*/ 161925 w 1009650"/>
                <a:gd name="connsiteY39" fmla="*/ 219075 h 829183"/>
                <a:gd name="connsiteX40" fmla="*/ 152400 w 1009650"/>
                <a:gd name="connsiteY40" fmla="*/ 142875 h 829183"/>
                <a:gd name="connsiteX41" fmla="*/ 142875 w 1009650"/>
                <a:gd name="connsiteY41" fmla="*/ 114300 h 829183"/>
                <a:gd name="connsiteX42" fmla="*/ 161925 w 1009650"/>
                <a:gd name="connsiteY42" fmla="*/ 19050 h 82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9650" h="829183">
                  <a:moveTo>
                    <a:pt x="161925" y="161925"/>
                  </a:moveTo>
                  <a:lnTo>
                    <a:pt x="161925" y="161925"/>
                  </a:lnTo>
                  <a:cubicBezTo>
                    <a:pt x="152400" y="136525"/>
                    <a:pt x="142621" y="111219"/>
                    <a:pt x="133350" y="85725"/>
                  </a:cubicBezTo>
                  <a:cubicBezTo>
                    <a:pt x="129919" y="76289"/>
                    <a:pt x="121647" y="66951"/>
                    <a:pt x="123825" y="57150"/>
                  </a:cubicBezTo>
                  <a:cubicBezTo>
                    <a:pt x="128445" y="36359"/>
                    <a:pt x="142875" y="19050"/>
                    <a:pt x="152400" y="0"/>
                  </a:cubicBezTo>
                  <a:cubicBezTo>
                    <a:pt x="174625" y="3175"/>
                    <a:pt x="198230" y="1187"/>
                    <a:pt x="219075" y="9525"/>
                  </a:cubicBezTo>
                  <a:cubicBezTo>
                    <a:pt x="260185" y="25969"/>
                    <a:pt x="232668" y="47816"/>
                    <a:pt x="276225" y="57150"/>
                  </a:cubicBezTo>
                  <a:cubicBezTo>
                    <a:pt x="310516" y="64498"/>
                    <a:pt x="346075" y="63500"/>
                    <a:pt x="381000" y="66675"/>
                  </a:cubicBezTo>
                  <a:cubicBezTo>
                    <a:pt x="449601" y="100975"/>
                    <a:pt x="392584" y="67447"/>
                    <a:pt x="466725" y="133350"/>
                  </a:cubicBezTo>
                  <a:cubicBezTo>
                    <a:pt x="478590" y="143897"/>
                    <a:pt x="493600" y="150700"/>
                    <a:pt x="504825" y="161925"/>
                  </a:cubicBezTo>
                  <a:cubicBezTo>
                    <a:pt x="568325" y="225425"/>
                    <a:pt x="476250" y="158750"/>
                    <a:pt x="552450" y="209550"/>
                  </a:cubicBezTo>
                  <a:cubicBezTo>
                    <a:pt x="558800" y="219075"/>
                    <a:pt x="563405" y="230030"/>
                    <a:pt x="571500" y="238125"/>
                  </a:cubicBezTo>
                  <a:cubicBezTo>
                    <a:pt x="579595" y="246220"/>
                    <a:pt x="590760" y="250521"/>
                    <a:pt x="600075" y="257175"/>
                  </a:cubicBezTo>
                  <a:cubicBezTo>
                    <a:pt x="612993" y="266402"/>
                    <a:pt x="626473" y="275023"/>
                    <a:pt x="638175" y="285750"/>
                  </a:cubicBezTo>
                  <a:cubicBezTo>
                    <a:pt x="664654" y="310023"/>
                    <a:pt x="688975" y="336550"/>
                    <a:pt x="714375" y="361950"/>
                  </a:cubicBezTo>
                  <a:cubicBezTo>
                    <a:pt x="723900" y="371475"/>
                    <a:pt x="732723" y="381759"/>
                    <a:pt x="742950" y="390525"/>
                  </a:cubicBezTo>
                  <a:cubicBezTo>
                    <a:pt x="765175" y="409575"/>
                    <a:pt x="786423" y="429828"/>
                    <a:pt x="809625" y="447675"/>
                  </a:cubicBezTo>
                  <a:cubicBezTo>
                    <a:pt x="827772" y="461634"/>
                    <a:pt x="848703" y="471719"/>
                    <a:pt x="866775" y="485775"/>
                  </a:cubicBezTo>
                  <a:cubicBezTo>
                    <a:pt x="903370" y="514238"/>
                    <a:pt x="929344" y="565341"/>
                    <a:pt x="952500" y="600075"/>
                  </a:cubicBezTo>
                  <a:cubicBezTo>
                    <a:pt x="958850" y="609600"/>
                    <a:pt x="967930" y="617790"/>
                    <a:pt x="971550" y="628650"/>
                  </a:cubicBezTo>
                  <a:cubicBezTo>
                    <a:pt x="974725" y="638175"/>
                    <a:pt x="976094" y="648508"/>
                    <a:pt x="981075" y="657225"/>
                  </a:cubicBezTo>
                  <a:cubicBezTo>
                    <a:pt x="988951" y="671008"/>
                    <a:pt x="1000125" y="682625"/>
                    <a:pt x="1009650" y="695325"/>
                  </a:cubicBezTo>
                  <a:cubicBezTo>
                    <a:pt x="1003300" y="730250"/>
                    <a:pt x="1001712" y="749300"/>
                    <a:pt x="962025" y="771525"/>
                  </a:cubicBezTo>
                  <a:cubicBezTo>
                    <a:pt x="922338" y="793750"/>
                    <a:pt x="855662" y="823913"/>
                    <a:pt x="771525" y="828675"/>
                  </a:cubicBezTo>
                  <a:cubicBezTo>
                    <a:pt x="687388" y="833437"/>
                    <a:pt x="625475" y="803275"/>
                    <a:pt x="457200" y="800100"/>
                  </a:cubicBezTo>
                  <a:cubicBezTo>
                    <a:pt x="438150" y="793750"/>
                    <a:pt x="419741" y="784988"/>
                    <a:pt x="400050" y="781050"/>
                  </a:cubicBezTo>
                  <a:cubicBezTo>
                    <a:pt x="372859" y="775612"/>
                    <a:pt x="341228" y="770071"/>
                    <a:pt x="314325" y="762000"/>
                  </a:cubicBezTo>
                  <a:cubicBezTo>
                    <a:pt x="295091" y="756230"/>
                    <a:pt x="275136" y="751930"/>
                    <a:pt x="257175" y="742950"/>
                  </a:cubicBezTo>
                  <a:cubicBezTo>
                    <a:pt x="244475" y="736600"/>
                    <a:pt x="230889" y="731776"/>
                    <a:pt x="219075" y="723900"/>
                  </a:cubicBezTo>
                  <a:cubicBezTo>
                    <a:pt x="192657" y="706288"/>
                    <a:pt x="168275" y="685800"/>
                    <a:pt x="142875" y="666750"/>
                  </a:cubicBezTo>
                  <a:cubicBezTo>
                    <a:pt x="130175" y="657225"/>
                    <a:pt x="119835" y="643195"/>
                    <a:pt x="104775" y="638175"/>
                  </a:cubicBezTo>
                  <a:lnTo>
                    <a:pt x="76200" y="628650"/>
                  </a:lnTo>
                  <a:cubicBezTo>
                    <a:pt x="63159" y="611262"/>
                    <a:pt x="14216" y="547472"/>
                    <a:pt x="9525" y="533400"/>
                  </a:cubicBezTo>
                  <a:lnTo>
                    <a:pt x="0" y="504825"/>
                  </a:lnTo>
                  <a:cubicBezTo>
                    <a:pt x="18603" y="467619"/>
                    <a:pt x="15661" y="469564"/>
                    <a:pt x="38100" y="438150"/>
                  </a:cubicBezTo>
                  <a:cubicBezTo>
                    <a:pt x="47327" y="425232"/>
                    <a:pt x="55450" y="411275"/>
                    <a:pt x="66675" y="400050"/>
                  </a:cubicBezTo>
                  <a:cubicBezTo>
                    <a:pt x="150243" y="316482"/>
                    <a:pt x="30438" y="467416"/>
                    <a:pt x="123825" y="342900"/>
                  </a:cubicBezTo>
                  <a:cubicBezTo>
                    <a:pt x="127000" y="330200"/>
                    <a:pt x="128753" y="317057"/>
                    <a:pt x="133350" y="304800"/>
                  </a:cubicBezTo>
                  <a:cubicBezTo>
                    <a:pt x="138336" y="291505"/>
                    <a:pt x="147910" y="280170"/>
                    <a:pt x="152400" y="266700"/>
                  </a:cubicBezTo>
                  <a:cubicBezTo>
                    <a:pt x="157520" y="251341"/>
                    <a:pt x="158750" y="234950"/>
                    <a:pt x="161925" y="219075"/>
                  </a:cubicBezTo>
                  <a:cubicBezTo>
                    <a:pt x="158750" y="193675"/>
                    <a:pt x="156979" y="168060"/>
                    <a:pt x="152400" y="142875"/>
                  </a:cubicBezTo>
                  <a:cubicBezTo>
                    <a:pt x="150604" y="132997"/>
                    <a:pt x="142875" y="114300"/>
                    <a:pt x="142875" y="114300"/>
                  </a:cubicBezTo>
                  <a:lnTo>
                    <a:pt x="161925" y="1905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6" name="Vrije vorm: vorm 645">
              <a:extLst>
                <a:ext uri="{FF2B5EF4-FFF2-40B4-BE49-F238E27FC236}">
                  <a16:creationId xmlns:a16="http://schemas.microsoft.com/office/drawing/2014/main" id="{391B64BD-E4DC-7E37-AF0D-DC7C1056DDF4}"/>
                </a:ext>
              </a:extLst>
            </p:cNvPr>
            <p:cNvSpPr/>
            <p:nvPr/>
          </p:nvSpPr>
          <p:spPr>
            <a:xfrm>
              <a:off x="1104900" y="4314825"/>
              <a:ext cx="1123950" cy="868528"/>
            </a:xfrm>
            <a:custGeom>
              <a:avLst/>
              <a:gdLst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152400 w 1123950"/>
                <a:gd name="connsiteY36" fmla="*/ 762000 h 868528"/>
                <a:gd name="connsiteX37" fmla="*/ 114300 w 1123950"/>
                <a:gd name="connsiteY37" fmla="*/ 685800 h 868528"/>
                <a:gd name="connsiteX38" fmla="*/ 104775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04775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33350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33350 w 1123950"/>
                <a:gd name="connsiteY38" fmla="*/ 609600 h 868528"/>
                <a:gd name="connsiteX39" fmla="*/ 15240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71450 w 1123950"/>
                <a:gd name="connsiteY37" fmla="*/ 685800 h 868528"/>
                <a:gd name="connsiteX38" fmla="*/ 133350 w 1123950"/>
                <a:gd name="connsiteY38" fmla="*/ 609600 h 868528"/>
                <a:gd name="connsiteX39" fmla="*/ 15240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23950" h="868528">
                  <a:moveTo>
                    <a:pt x="0" y="276225"/>
                  </a:moveTo>
                  <a:lnTo>
                    <a:pt x="0" y="276225"/>
                  </a:lnTo>
                  <a:cubicBezTo>
                    <a:pt x="23264" y="288914"/>
                    <a:pt x="89830" y="333229"/>
                    <a:pt x="133350" y="342900"/>
                  </a:cubicBezTo>
                  <a:cubicBezTo>
                    <a:pt x="152203" y="347090"/>
                    <a:pt x="171450" y="349250"/>
                    <a:pt x="190500" y="352425"/>
                  </a:cubicBezTo>
                  <a:cubicBezTo>
                    <a:pt x="254000" y="349250"/>
                    <a:pt x="317874" y="350475"/>
                    <a:pt x="381000" y="342900"/>
                  </a:cubicBezTo>
                  <a:cubicBezTo>
                    <a:pt x="397976" y="340863"/>
                    <a:pt x="412405" y="329257"/>
                    <a:pt x="428625" y="323850"/>
                  </a:cubicBezTo>
                  <a:cubicBezTo>
                    <a:pt x="441044" y="319710"/>
                    <a:pt x="453845" y="316667"/>
                    <a:pt x="466725" y="314325"/>
                  </a:cubicBezTo>
                  <a:cubicBezTo>
                    <a:pt x="488814" y="310309"/>
                    <a:pt x="511210" y="308214"/>
                    <a:pt x="533400" y="304800"/>
                  </a:cubicBezTo>
                  <a:cubicBezTo>
                    <a:pt x="552488" y="301863"/>
                    <a:pt x="571324" y="297106"/>
                    <a:pt x="590550" y="295275"/>
                  </a:cubicBezTo>
                  <a:cubicBezTo>
                    <a:pt x="638066" y="290750"/>
                    <a:pt x="685800" y="288925"/>
                    <a:pt x="733425" y="285750"/>
                  </a:cubicBezTo>
                  <a:cubicBezTo>
                    <a:pt x="752475" y="282575"/>
                    <a:pt x="772253" y="282332"/>
                    <a:pt x="790575" y="276225"/>
                  </a:cubicBezTo>
                  <a:cubicBezTo>
                    <a:pt x="907415" y="237278"/>
                    <a:pt x="791971" y="260427"/>
                    <a:pt x="895350" y="219075"/>
                  </a:cubicBezTo>
                  <a:cubicBezTo>
                    <a:pt x="910381" y="213062"/>
                    <a:pt x="927100" y="212725"/>
                    <a:pt x="942975" y="209550"/>
                  </a:cubicBezTo>
                  <a:cubicBezTo>
                    <a:pt x="958850" y="200025"/>
                    <a:pt x="977509" y="194066"/>
                    <a:pt x="990600" y="180975"/>
                  </a:cubicBezTo>
                  <a:cubicBezTo>
                    <a:pt x="1037806" y="133769"/>
                    <a:pt x="1022092" y="134123"/>
                    <a:pt x="1038225" y="85725"/>
                  </a:cubicBezTo>
                  <a:cubicBezTo>
                    <a:pt x="1074093" y="-21878"/>
                    <a:pt x="1043974" y="91303"/>
                    <a:pt x="1066800" y="0"/>
                  </a:cubicBezTo>
                  <a:cubicBezTo>
                    <a:pt x="1090189" y="93555"/>
                    <a:pt x="1056327" y="-20945"/>
                    <a:pt x="1104900" y="76200"/>
                  </a:cubicBezTo>
                  <a:cubicBezTo>
                    <a:pt x="1110754" y="87909"/>
                    <a:pt x="1110829" y="101713"/>
                    <a:pt x="1114425" y="114300"/>
                  </a:cubicBezTo>
                  <a:cubicBezTo>
                    <a:pt x="1117183" y="123954"/>
                    <a:pt x="1120775" y="133350"/>
                    <a:pt x="1123950" y="142875"/>
                  </a:cubicBezTo>
                  <a:cubicBezTo>
                    <a:pt x="1120775" y="171450"/>
                    <a:pt x="1122880" y="201121"/>
                    <a:pt x="1114425" y="228600"/>
                  </a:cubicBezTo>
                  <a:cubicBezTo>
                    <a:pt x="1109756" y="243773"/>
                    <a:pt x="1094264" y="253238"/>
                    <a:pt x="1085850" y="266700"/>
                  </a:cubicBezTo>
                  <a:cubicBezTo>
                    <a:pt x="1078325" y="278741"/>
                    <a:pt x="1074105" y="292624"/>
                    <a:pt x="1066800" y="304800"/>
                  </a:cubicBezTo>
                  <a:cubicBezTo>
                    <a:pt x="1055020" y="324433"/>
                    <a:pt x="1035940" y="340230"/>
                    <a:pt x="1028700" y="361950"/>
                  </a:cubicBezTo>
                  <a:cubicBezTo>
                    <a:pt x="1025525" y="371475"/>
                    <a:pt x="1021933" y="380871"/>
                    <a:pt x="1019175" y="390525"/>
                  </a:cubicBezTo>
                  <a:cubicBezTo>
                    <a:pt x="1015579" y="403112"/>
                    <a:pt x="1014807" y="416593"/>
                    <a:pt x="1009650" y="428625"/>
                  </a:cubicBezTo>
                  <a:cubicBezTo>
                    <a:pt x="1005141" y="439147"/>
                    <a:pt x="996950" y="447675"/>
                    <a:pt x="990600" y="457200"/>
                  </a:cubicBezTo>
                  <a:cubicBezTo>
                    <a:pt x="987425" y="473075"/>
                    <a:pt x="984587" y="489021"/>
                    <a:pt x="981075" y="504825"/>
                  </a:cubicBezTo>
                  <a:cubicBezTo>
                    <a:pt x="978235" y="517604"/>
                    <a:pt x="973541" y="529986"/>
                    <a:pt x="971550" y="542925"/>
                  </a:cubicBezTo>
                  <a:cubicBezTo>
                    <a:pt x="967178" y="571342"/>
                    <a:pt x="973351" y="602224"/>
                    <a:pt x="962025" y="628650"/>
                  </a:cubicBezTo>
                  <a:cubicBezTo>
                    <a:pt x="953181" y="649285"/>
                    <a:pt x="929315" y="659495"/>
                    <a:pt x="914400" y="676275"/>
                  </a:cubicBezTo>
                  <a:cubicBezTo>
                    <a:pt x="903853" y="688140"/>
                    <a:pt x="895052" y="701457"/>
                    <a:pt x="885825" y="714375"/>
                  </a:cubicBezTo>
                  <a:cubicBezTo>
                    <a:pt x="868420" y="738742"/>
                    <a:pt x="864142" y="752995"/>
                    <a:pt x="838200" y="771525"/>
                  </a:cubicBezTo>
                  <a:cubicBezTo>
                    <a:pt x="826646" y="779778"/>
                    <a:pt x="814224" y="789114"/>
                    <a:pt x="800100" y="790575"/>
                  </a:cubicBezTo>
                  <a:cubicBezTo>
                    <a:pt x="721083" y="798749"/>
                    <a:pt x="641350" y="796925"/>
                    <a:pt x="561975" y="800100"/>
                  </a:cubicBezTo>
                  <a:cubicBezTo>
                    <a:pt x="555625" y="809625"/>
                    <a:pt x="551617" y="821225"/>
                    <a:pt x="542925" y="828675"/>
                  </a:cubicBezTo>
                  <a:cubicBezTo>
                    <a:pt x="473323" y="888334"/>
                    <a:pt x="402035" y="861913"/>
                    <a:pt x="304800" y="866775"/>
                  </a:cubicBezTo>
                  <a:cubicBezTo>
                    <a:pt x="211237" y="845983"/>
                    <a:pt x="260187" y="863273"/>
                    <a:pt x="209550" y="762000"/>
                  </a:cubicBezTo>
                  <a:lnTo>
                    <a:pt x="171450" y="685800"/>
                  </a:lnTo>
                  <a:cubicBezTo>
                    <a:pt x="168275" y="660400"/>
                    <a:pt x="136525" y="628650"/>
                    <a:pt x="133350" y="609600"/>
                  </a:cubicBezTo>
                  <a:cubicBezTo>
                    <a:pt x="130175" y="590550"/>
                    <a:pt x="163512" y="601662"/>
                    <a:pt x="152400" y="571500"/>
                  </a:cubicBezTo>
                  <a:cubicBezTo>
                    <a:pt x="141288" y="541338"/>
                    <a:pt x="84137" y="461962"/>
                    <a:pt x="66675" y="428625"/>
                  </a:cubicBezTo>
                  <a:cubicBezTo>
                    <a:pt x="49213" y="395288"/>
                    <a:pt x="53975" y="390525"/>
                    <a:pt x="47625" y="371475"/>
                  </a:cubicBezTo>
                  <a:cubicBezTo>
                    <a:pt x="37096" y="339888"/>
                    <a:pt x="38100" y="352940"/>
                    <a:pt x="38100" y="333375"/>
                  </a:cubicBezTo>
                  <a:lnTo>
                    <a:pt x="19050" y="323850"/>
                  </a:lnTo>
                  <a:lnTo>
                    <a:pt x="47625" y="32385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7" name="Vrije vorm: vorm 646">
              <a:extLst>
                <a:ext uri="{FF2B5EF4-FFF2-40B4-BE49-F238E27FC236}">
                  <a16:creationId xmlns:a16="http://schemas.microsoft.com/office/drawing/2014/main" id="{EB50FB04-08D7-6B0C-8900-CA2A813F2FED}"/>
                </a:ext>
              </a:extLst>
            </p:cNvPr>
            <p:cNvSpPr/>
            <p:nvPr/>
          </p:nvSpPr>
          <p:spPr>
            <a:xfrm>
              <a:off x="1514475" y="3829050"/>
              <a:ext cx="666750" cy="790575"/>
            </a:xfrm>
            <a:custGeom>
              <a:avLst/>
              <a:gdLst>
                <a:gd name="connsiteX0" fmla="*/ 85725 w 666750"/>
                <a:gd name="connsiteY0" fmla="*/ 790575 h 790575"/>
                <a:gd name="connsiteX1" fmla="*/ 85725 w 666750"/>
                <a:gd name="connsiteY1" fmla="*/ 790575 h 790575"/>
                <a:gd name="connsiteX2" fmla="*/ 38100 w 666750"/>
                <a:gd name="connsiteY2" fmla="*/ 714375 h 790575"/>
                <a:gd name="connsiteX3" fmla="*/ 19050 w 666750"/>
                <a:gd name="connsiteY3" fmla="*/ 628650 h 790575"/>
                <a:gd name="connsiteX4" fmla="*/ 0 w 666750"/>
                <a:gd name="connsiteY4" fmla="*/ 552450 h 790575"/>
                <a:gd name="connsiteX5" fmla="*/ 19050 w 666750"/>
                <a:gd name="connsiteY5" fmla="*/ 323850 h 790575"/>
                <a:gd name="connsiteX6" fmla="*/ 28575 w 666750"/>
                <a:gd name="connsiteY6" fmla="*/ 285750 h 790575"/>
                <a:gd name="connsiteX7" fmla="*/ 114300 w 666750"/>
                <a:gd name="connsiteY7" fmla="*/ 209550 h 790575"/>
                <a:gd name="connsiteX8" fmla="*/ 180975 w 666750"/>
                <a:gd name="connsiteY8" fmla="*/ 123825 h 790575"/>
                <a:gd name="connsiteX9" fmla="*/ 238125 w 666750"/>
                <a:gd name="connsiteY9" fmla="*/ 85725 h 790575"/>
                <a:gd name="connsiteX10" fmla="*/ 276225 w 666750"/>
                <a:gd name="connsiteY10" fmla="*/ 47625 h 790575"/>
                <a:gd name="connsiteX11" fmla="*/ 304800 w 666750"/>
                <a:gd name="connsiteY11" fmla="*/ 9525 h 790575"/>
                <a:gd name="connsiteX12" fmla="*/ 333375 w 666750"/>
                <a:gd name="connsiteY12" fmla="*/ 0 h 790575"/>
                <a:gd name="connsiteX13" fmla="*/ 390525 w 666750"/>
                <a:gd name="connsiteY13" fmla="*/ 19050 h 790575"/>
                <a:gd name="connsiteX14" fmla="*/ 419100 w 666750"/>
                <a:gd name="connsiteY14" fmla="*/ 47625 h 790575"/>
                <a:gd name="connsiteX15" fmla="*/ 447675 w 666750"/>
                <a:gd name="connsiteY15" fmla="*/ 66675 h 790575"/>
                <a:gd name="connsiteX16" fmla="*/ 514350 w 666750"/>
                <a:gd name="connsiteY16" fmla="*/ 133350 h 790575"/>
                <a:gd name="connsiteX17" fmla="*/ 552450 w 666750"/>
                <a:gd name="connsiteY17" fmla="*/ 171450 h 790575"/>
                <a:gd name="connsiteX18" fmla="*/ 561975 w 666750"/>
                <a:gd name="connsiteY18" fmla="*/ 209550 h 790575"/>
                <a:gd name="connsiteX19" fmla="*/ 571500 w 666750"/>
                <a:gd name="connsiteY19" fmla="*/ 285750 h 790575"/>
                <a:gd name="connsiteX20" fmla="*/ 590550 w 666750"/>
                <a:gd name="connsiteY20" fmla="*/ 333375 h 790575"/>
                <a:gd name="connsiteX21" fmla="*/ 647700 w 666750"/>
                <a:gd name="connsiteY21" fmla="*/ 419100 h 790575"/>
                <a:gd name="connsiteX22" fmla="*/ 666750 w 666750"/>
                <a:gd name="connsiteY22" fmla="*/ 447675 h 790575"/>
                <a:gd name="connsiteX23" fmla="*/ 647700 w 666750"/>
                <a:gd name="connsiteY23" fmla="*/ 590550 h 790575"/>
                <a:gd name="connsiteX24" fmla="*/ 600075 w 666750"/>
                <a:gd name="connsiteY24" fmla="*/ 647700 h 790575"/>
                <a:gd name="connsiteX25" fmla="*/ 571500 w 666750"/>
                <a:gd name="connsiteY25" fmla="*/ 666750 h 790575"/>
                <a:gd name="connsiteX26" fmla="*/ 542925 w 666750"/>
                <a:gd name="connsiteY26" fmla="*/ 676275 h 790575"/>
                <a:gd name="connsiteX27" fmla="*/ 438150 w 666750"/>
                <a:gd name="connsiteY27" fmla="*/ 733425 h 790575"/>
                <a:gd name="connsiteX28" fmla="*/ 352425 w 666750"/>
                <a:gd name="connsiteY28" fmla="*/ 752475 h 790575"/>
                <a:gd name="connsiteX29" fmla="*/ 180975 w 666750"/>
                <a:gd name="connsiteY29" fmla="*/ 762000 h 790575"/>
                <a:gd name="connsiteX30" fmla="*/ 85725 w 666750"/>
                <a:gd name="connsiteY30" fmla="*/ 790575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66750" h="790575">
                  <a:moveTo>
                    <a:pt x="85725" y="790575"/>
                  </a:moveTo>
                  <a:lnTo>
                    <a:pt x="85725" y="790575"/>
                  </a:lnTo>
                  <a:cubicBezTo>
                    <a:pt x="69850" y="765175"/>
                    <a:pt x="51495" y="741166"/>
                    <a:pt x="38100" y="714375"/>
                  </a:cubicBezTo>
                  <a:cubicBezTo>
                    <a:pt x="33385" y="704944"/>
                    <a:pt x="20338" y="634233"/>
                    <a:pt x="19050" y="628650"/>
                  </a:cubicBezTo>
                  <a:cubicBezTo>
                    <a:pt x="13163" y="603139"/>
                    <a:pt x="0" y="552450"/>
                    <a:pt x="0" y="552450"/>
                  </a:cubicBezTo>
                  <a:cubicBezTo>
                    <a:pt x="6279" y="439419"/>
                    <a:pt x="1572" y="411242"/>
                    <a:pt x="19050" y="323850"/>
                  </a:cubicBezTo>
                  <a:cubicBezTo>
                    <a:pt x="21617" y="311013"/>
                    <a:pt x="22721" y="297459"/>
                    <a:pt x="28575" y="285750"/>
                  </a:cubicBezTo>
                  <a:cubicBezTo>
                    <a:pt x="73676" y="195548"/>
                    <a:pt x="39919" y="305183"/>
                    <a:pt x="114300" y="209550"/>
                  </a:cubicBezTo>
                  <a:cubicBezTo>
                    <a:pt x="136525" y="180975"/>
                    <a:pt x="150854" y="143905"/>
                    <a:pt x="180975" y="123825"/>
                  </a:cubicBezTo>
                  <a:cubicBezTo>
                    <a:pt x="200025" y="111125"/>
                    <a:pt x="221936" y="101914"/>
                    <a:pt x="238125" y="85725"/>
                  </a:cubicBezTo>
                  <a:cubicBezTo>
                    <a:pt x="250825" y="73025"/>
                    <a:pt x="264398" y="61142"/>
                    <a:pt x="276225" y="47625"/>
                  </a:cubicBezTo>
                  <a:cubicBezTo>
                    <a:pt x="286679" y="35678"/>
                    <a:pt x="292604" y="19688"/>
                    <a:pt x="304800" y="9525"/>
                  </a:cubicBezTo>
                  <a:cubicBezTo>
                    <a:pt x="312513" y="3097"/>
                    <a:pt x="323850" y="3175"/>
                    <a:pt x="333375" y="0"/>
                  </a:cubicBezTo>
                  <a:cubicBezTo>
                    <a:pt x="352425" y="6350"/>
                    <a:pt x="376326" y="4851"/>
                    <a:pt x="390525" y="19050"/>
                  </a:cubicBezTo>
                  <a:cubicBezTo>
                    <a:pt x="400050" y="28575"/>
                    <a:pt x="408752" y="39001"/>
                    <a:pt x="419100" y="47625"/>
                  </a:cubicBezTo>
                  <a:cubicBezTo>
                    <a:pt x="427894" y="54954"/>
                    <a:pt x="439166" y="59017"/>
                    <a:pt x="447675" y="66675"/>
                  </a:cubicBezTo>
                  <a:cubicBezTo>
                    <a:pt x="471037" y="87701"/>
                    <a:pt x="492125" y="111125"/>
                    <a:pt x="514350" y="133350"/>
                  </a:cubicBezTo>
                  <a:lnTo>
                    <a:pt x="552450" y="171450"/>
                  </a:lnTo>
                  <a:cubicBezTo>
                    <a:pt x="555625" y="184150"/>
                    <a:pt x="559823" y="196637"/>
                    <a:pt x="561975" y="209550"/>
                  </a:cubicBezTo>
                  <a:cubicBezTo>
                    <a:pt x="566183" y="234799"/>
                    <a:pt x="565744" y="260808"/>
                    <a:pt x="571500" y="285750"/>
                  </a:cubicBezTo>
                  <a:cubicBezTo>
                    <a:pt x="575345" y="302410"/>
                    <a:pt x="582904" y="318082"/>
                    <a:pt x="590550" y="333375"/>
                  </a:cubicBezTo>
                  <a:cubicBezTo>
                    <a:pt x="612022" y="376319"/>
                    <a:pt x="621111" y="381876"/>
                    <a:pt x="647700" y="419100"/>
                  </a:cubicBezTo>
                  <a:cubicBezTo>
                    <a:pt x="654354" y="428415"/>
                    <a:pt x="660400" y="438150"/>
                    <a:pt x="666750" y="447675"/>
                  </a:cubicBezTo>
                  <a:cubicBezTo>
                    <a:pt x="664622" y="473211"/>
                    <a:pt x="667154" y="551643"/>
                    <a:pt x="647700" y="590550"/>
                  </a:cubicBezTo>
                  <a:cubicBezTo>
                    <a:pt x="636996" y="611957"/>
                    <a:pt x="618131" y="632653"/>
                    <a:pt x="600075" y="647700"/>
                  </a:cubicBezTo>
                  <a:cubicBezTo>
                    <a:pt x="591281" y="655029"/>
                    <a:pt x="581739" y="661630"/>
                    <a:pt x="571500" y="666750"/>
                  </a:cubicBezTo>
                  <a:cubicBezTo>
                    <a:pt x="562520" y="671240"/>
                    <a:pt x="551905" y="671785"/>
                    <a:pt x="542925" y="676275"/>
                  </a:cubicBezTo>
                  <a:cubicBezTo>
                    <a:pt x="490764" y="702356"/>
                    <a:pt x="524484" y="711841"/>
                    <a:pt x="438150" y="733425"/>
                  </a:cubicBezTo>
                  <a:cubicBezTo>
                    <a:pt x="418241" y="738402"/>
                    <a:pt x="370967" y="750863"/>
                    <a:pt x="352425" y="752475"/>
                  </a:cubicBezTo>
                  <a:cubicBezTo>
                    <a:pt x="295402" y="757434"/>
                    <a:pt x="238125" y="758825"/>
                    <a:pt x="180975" y="762000"/>
                  </a:cubicBezTo>
                  <a:cubicBezTo>
                    <a:pt x="127123" y="772770"/>
                    <a:pt x="101600" y="785813"/>
                    <a:pt x="85725" y="790575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648" name="Vrije vorm: vorm 647">
              <a:extLst>
                <a:ext uri="{FF2B5EF4-FFF2-40B4-BE49-F238E27FC236}">
                  <a16:creationId xmlns:a16="http://schemas.microsoft.com/office/drawing/2014/main" id="{DE91CA8D-E157-7121-972D-3C687CE98497}"/>
                </a:ext>
              </a:extLst>
            </p:cNvPr>
            <p:cNvSpPr/>
            <p:nvPr/>
          </p:nvSpPr>
          <p:spPr>
            <a:xfrm>
              <a:off x="914400" y="3971925"/>
              <a:ext cx="685800" cy="699742"/>
            </a:xfrm>
            <a:custGeom>
              <a:avLst/>
              <a:gdLst>
                <a:gd name="connsiteX0" fmla="*/ 685800 w 685800"/>
                <a:gd name="connsiteY0" fmla="*/ 657225 h 699742"/>
                <a:gd name="connsiteX1" fmla="*/ 685800 w 685800"/>
                <a:gd name="connsiteY1" fmla="*/ 657225 h 699742"/>
                <a:gd name="connsiteX2" fmla="*/ 619125 w 685800"/>
                <a:gd name="connsiteY2" fmla="*/ 571500 h 699742"/>
                <a:gd name="connsiteX3" fmla="*/ 609600 w 685800"/>
                <a:gd name="connsiteY3" fmla="*/ 533400 h 699742"/>
                <a:gd name="connsiteX4" fmla="*/ 600075 w 685800"/>
                <a:gd name="connsiteY4" fmla="*/ 504825 h 699742"/>
                <a:gd name="connsiteX5" fmla="*/ 590550 w 685800"/>
                <a:gd name="connsiteY5" fmla="*/ 161925 h 699742"/>
                <a:gd name="connsiteX6" fmla="*/ 561975 w 685800"/>
                <a:gd name="connsiteY6" fmla="*/ 152400 h 699742"/>
                <a:gd name="connsiteX7" fmla="*/ 457200 w 685800"/>
                <a:gd name="connsiteY7" fmla="*/ 95250 h 699742"/>
                <a:gd name="connsiteX8" fmla="*/ 419100 w 685800"/>
                <a:gd name="connsiteY8" fmla="*/ 66675 h 699742"/>
                <a:gd name="connsiteX9" fmla="*/ 381000 w 685800"/>
                <a:gd name="connsiteY9" fmla="*/ 57150 h 699742"/>
                <a:gd name="connsiteX10" fmla="*/ 304800 w 685800"/>
                <a:gd name="connsiteY10" fmla="*/ 28575 h 699742"/>
                <a:gd name="connsiteX11" fmla="*/ 247650 w 685800"/>
                <a:gd name="connsiteY11" fmla="*/ 9525 h 699742"/>
                <a:gd name="connsiteX12" fmla="*/ 219075 w 685800"/>
                <a:gd name="connsiteY12" fmla="*/ 0 h 699742"/>
                <a:gd name="connsiteX13" fmla="*/ 114300 w 685800"/>
                <a:gd name="connsiteY13" fmla="*/ 19050 h 699742"/>
                <a:gd name="connsiteX14" fmla="*/ 85725 w 685800"/>
                <a:gd name="connsiteY14" fmla="*/ 38100 h 699742"/>
                <a:gd name="connsiteX15" fmla="*/ 57150 w 685800"/>
                <a:gd name="connsiteY15" fmla="*/ 85725 h 699742"/>
                <a:gd name="connsiteX16" fmla="*/ 47625 w 685800"/>
                <a:gd name="connsiteY16" fmla="*/ 114300 h 699742"/>
                <a:gd name="connsiteX17" fmla="*/ 28575 w 685800"/>
                <a:gd name="connsiteY17" fmla="*/ 161925 h 699742"/>
                <a:gd name="connsiteX18" fmla="*/ 19050 w 685800"/>
                <a:gd name="connsiteY18" fmla="*/ 209550 h 699742"/>
                <a:gd name="connsiteX19" fmla="*/ 0 w 685800"/>
                <a:gd name="connsiteY19" fmla="*/ 390525 h 699742"/>
                <a:gd name="connsiteX20" fmla="*/ 9525 w 685800"/>
                <a:gd name="connsiteY20" fmla="*/ 419100 h 699742"/>
                <a:gd name="connsiteX21" fmla="*/ 76200 w 685800"/>
                <a:gd name="connsiteY21" fmla="*/ 457200 h 699742"/>
                <a:gd name="connsiteX22" fmla="*/ 171450 w 685800"/>
                <a:gd name="connsiteY22" fmla="*/ 552450 h 699742"/>
                <a:gd name="connsiteX23" fmla="*/ 200025 w 685800"/>
                <a:gd name="connsiteY23" fmla="*/ 581025 h 699742"/>
                <a:gd name="connsiteX24" fmla="*/ 247650 w 685800"/>
                <a:gd name="connsiteY24" fmla="*/ 628650 h 699742"/>
                <a:gd name="connsiteX25" fmla="*/ 285750 w 685800"/>
                <a:gd name="connsiteY25" fmla="*/ 657225 h 699742"/>
                <a:gd name="connsiteX26" fmla="*/ 381000 w 685800"/>
                <a:gd name="connsiteY26" fmla="*/ 685800 h 699742"/>
                <a:gd name="connsiteX27" fmla="*/ 647700 w 685800"/>
                <a:gd name="connsiteY27" fmla="*/ 590550 h 699742"/>
                <a:gd name="connsiteX28" fmla="*/ 628650 w 685800"/>
                <a:gd name="connsiteY28" fmla="*/ 571500 h 69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85800" h="699742">
                  <a:moveTo>
                    <a:pt x="685800" y="657225"/>
                  </a:moveTo>
                  <a:lnTo>
                    <a:pt x="685800" y="657225"/>
                  </a:lnTo>
                  <a:cubicBezTo>
                    <a:pt x="663575" y="628650"/>
                    <a:pt x="638098" y="602331"/>
                    <a:pt x="619125" y="571500"/>
                  </a:cubicBezTo>
                  <a:cubicBezTo>
                    <a:pt x="612264" y="560351"/>
                    <a:pt x="613196" y="545987"/>
                    <a:pt x="609600" y="533400"/>
                  </a:cubicBezTo>
                  <a:cubicBezTo>
                    <a:pt x="606842" y="523746"/>
                    <a:pt x="603250" y="514350"/>
                    <a:pt x="600075" y="504825"/>
                  </a:cubicBezTo>
                  <a:cubicBezTo>
                    <a:pt x="596900" y="390525"/>
                    <a:pt x="602840" y="275607"/>
                    <a:pt x="590550" y="161925"/>
                  </a:cubicBezTo>
                  <a:cubicBezTo>
                    <a:pt x="589471" y="151943"/>
                    <a:pt x="570789" y="157208"/>
                    <a:pt x="561975" y="152400"/>
                  </a:cubicBezTo>
                  <a:cubicBezTo>
                    <a:pt x="445493" y="88864"/>
                    <a:pt x="524839" y="117796"/>
                    <a:pt x="457200" y="95250"/>
                  </a:cubicBezTo>
                  <a:cubicBezTo>
                    <a:pt x="444500" y="85725"/>
                    <a:pt x="433299" y="73775"/>
                    <a:pt x="419100" y="66675"/>
                  </a:cubicBezTo>
                  <a:cubicBezTo>
                    <a:pt x="407391" y="60821"/>
                    <a:pt x="393587" y="60746"/>
                    <a:pt x="381000" y="57150"/>
                  </a:cubicBezTo>
                  <a:cubicBezTo>
                    <a:pt x="347974" y="47714"/>
                    <a:pt x="341704" y="41995"/>
                    <a:pt x="304800" y="28575"/>
                  </a:cubicBezTo>
                  <a:cubicBezTo>
                    <a:pt x="285929" y="21713"/>
                    <a:pt x="266700" y="15875"/>
                    <a:pt x="247650" y="9525"/>
                  </a:cubicBezTo>
                  <a:lnTo>
                    <a:pt x="219075" y="0"/>
                  </a:lnTo>
                  <a:cubicBezTo>
                    <a:pt x="192808" y="3283"/>
                    <a:pt x="143666" y="4367"/>
                    <a:pt x="114300" y="19050"/>
                  </a:cubicBezTo>
                  <a:cubicBezTo>
                    <a:pt x="104061" y="24170"/>
                    <a:pt x="95250" y="31750"/>
                    <a:pt x="85725" y="38100"/>
                  </a:cubicBezTo>
                  <a:cubicBezTo>
                    <a:pt x="76200" y="53975"/>
                    <a:pt x="65429" y="69166"/>
                    <a:pt x="57150" y="85725"/>
                  </a:cubicBezTo>
                  <a:cubicBezTo>
                    <a:pt x="52660" y="94705"/>
                    <a:pt x="51150" y="104899"/>
                    <a:pt x="47625" y="114300"/>
                  </a:cubicBezTo>
                  <a:cubicBezTo>
                    <a:pt x="41622" y="130309"/>
                    <a:pt x="33488" y="145548"/>
                    <a:pt x="28575" y="161925"/>
                  </a:cubicBezTo>
                  <a:cubicBezTo>
                    <a:pt x="23923" y="177432"/>
                    <a:pt x="21712" y="193581"/>
                    <a:pt x="19050" y="209550"/>
                  </a:cubicBezTo>
                  <a:cubicBezTo>
                    <a:pt x="6607" y="284209"/>
                    <a:pt x="7151" y="304708"/>
                    <a:pt x="0" y="390525"/>
                  </a:cubicBezTo>
                  <a:cubicBezTo>
                    <a:pt x="3175" y="400050"/>
                    <a:pt x="3097" y="411387"/>
                    <a:pt x="9525" y="419100"/>
                  </a:cubicBezTo>
                  <a:cubicBezTo>
                    <a:pt x="31704" y="445715"/>
                    <a:pt x="47714" y="447705"/>
                    <a:pt x="76200" y="457200"/>
                  </a:cubicBezTo>
                  <a:lnTo>
                    <a:pt x="171450" y="552450"/>
                  </a:lnTo>
                  <a:cubicBezTo>
                    <a:pt x="180975" y="561975"/>
                    <a:pt x="192553" y="569817"/>
                    <a:pt x="200025" y="581025"/>
                  </a:cubicBezTo>
                  <a:cubicBezTo>
                    <a:pt x="227734" y="622589"/>
                    <a:pt x="207241" y="599786"/>
                    <a:pt x="247650" y="628650"/>
                  </a:cubicBezTo>
                  <a:cubicBezTo>
                    <a:pt x="260568" y="637877"/>
                    <a:pt x="271551" y="650125"/>
                    <a:pt x="285750" y="657225"/>
                  </a:cubicBezTo>
                  <a:cubicBezTo>
                    <a:pt x="308940" y="668820"/>
                    <a:pt x="353655" y="678964"/>
                    <a:pt x="381000" y="685800"/>
                  </a:cubicBezTo>
                  <a:cubicBezTo>
                    <a:pt x="676257" y="675255"/>
                    <a:pt x="647700" y="765232"/>
                    <a:pt x="647700" y="590550"/>
                  </a:cubicBezTo>
                  <a:lnTo>
                    <a:pt x="628650" y="57150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649" name="Vrije vorm: vorm 648">
              <a:extLst>
                <a:ext uri="{FF2B5EF4-FFF2-40B4-BE49-F238E27FC236}">
                  <a16:creationId xmlns:a16="http://schemas.microsoft.com/office/drawing/2014/main" id="{B0727965-AA70-47EC-ABBF-9C22773463F4}"/>
                </a:ext>
              </a:extLst>
            </p:cNvPr>
            <p:cNvSpPr/>
            <p:nvPr/>
          </p:nvSpPr>
          <p:spPr>
            <a:xfrm>
              <a:off x="427234" y="3328841"/>
              <a:ext cx="734815" cy="547834"/>
            </a:xfrm>
            <a:custGeom>
              <a:avLst/>
              <a:gdLst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85465 w 671240"/>
                <a:gd name="connsiteY11" fmla="*/ 471634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85465 w 671240"/>
                <a:gd name="connsiteY11" fmla="*/ 471634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75940 w 671240"/>
                <a:gd name="connsiteY11" fmla="*/ 538309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71165 w 671240"/>
                <a:gd name="connsiteY11" fmla="*/ 538309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715998 w 715998"/>
                <a:gd name="connsiteY0" fmla="*/ 319234 h 547834"/>
                <a:gd name="connsiteX1" fmla="*/ 715998 w 715998"/>
                <a:gd name="connsiteY1" fmla="*/ 319234 h 547834"/>
                <a:gd name="connsiteX2" fmla="*/ 706473 w 715998"/>
                <a:gd name="connsiteY2" fmla="*/ 147784 h 547834"/>
                <a:gd name="connsiteX3" fmla="*/ 677898 w 715998"/>
                <a:gd name="connsiteY3" fmla="*/ 109684 h 547834"/>
                <a:gd name="connsiteX4" fmla="*/ 611223 w 715998"/>
                <a:gd name="connsiteY4" fmla="*/ 90634 h 547834"/>
                <a:gd name="connsiteX5" fmla="*/ 458823 w 715998"/>
                <a:gd name="connsiteY5" fmla="*/ 71584 h 547834"/>
                <a:gd name="connsiteX6" fmla="*/ 201648 w 715998"/>
                <a:gd name="connsiteY6" fmla="*/ 14434 h 547834"/>
                <a:gd name="connsiteX7" fmla="*/ 134973 w 715998"/>
                <a:gd name="connsiteY7" fmla="*/ 23959 h 547834"/>
                <a:gd name="connsiteX8" fmla="*/ 58773 w 715998"/>
                <a:gd name="connsiteY8" fmla="*/ 166834 h 547834"/>
                <a:gd name="connsiteX9" fmla="*/ 49248 w 715998"/>
                <a:gd name="connsiteY9" fmla="*/ 328759 h 547834"/>
                <a:gd name="connsiteX10" fmla="*/ 1623 w 715998"/>
                <a:gd name="connsiteY10" fmla="*/ 443059 h 547834"/>
                <a:gd name="connsiteX11" fmla="*/ 115923 w 715998"/>
                <a:gd name="connsiteY11" fmla="*/ 538309 h 547834"/>
                <a:gd name="connsiteX12" fmla="*/ 306423 w 715998"/>
                <a:gd name="connsiteY12" fmla="*/ 519259 h 547834"/>
                <a:gd name="connsiteX13" fmla="*/ 468348 w 715998"/>
                <a:gd name="connsiteY13" fmla="*/ 547834 h 547834"/>
                <a:gd name="connsiteX14" fmla="*/ 544548 w 715998"/>
                <a:gd name="connsiteY14" fmla="*/ 528784 h 547834"/>
                <a:gd name="connsiteX15" fmla="*/ 611223 w 715998"/>
                <a:gd name="connsiteY15" fmla="*/ 490684 h 547834"/>
                <a:gd name="connsiteX16" fmla="*/ 668373 w 715998"/>
                <a:gd name="connsiteY16" fmla="*/ 462109 h 547834"/>
                <a:gd name="connsiteX17" fmla="*/ 687423 w 715998"/>
                <a:gd name="connsiteY17" fmla="*/ 433534 h 547834"/>
                <a:gd name="connsiteX18" fmla="*/ 715998 w 715998"/>
                <a:gd name="connsiteY18" fmla="*/ 319234 h 547834"/>
                <a:gd name="connsiteX0" fmla="*/ 737711 w 737711"/>
                <a:gd name="connsiteY0" fmla="*/ 319234 h 547834"/>
                <a:gd name="connsiteX1" fmla="*/ 737711 w 737711"/>
                <a:gd name="connsiteY1" fmla="*/ 319234 h 547834"/>
                <a:gd name="connsiteX2" fmla="*/ 728186 w 737711"/>
                <a:gd name="connsiteY2" fmla="*/ 147784 h 547834"/>
                <a:gd name="connsiteX3" fmla="*/ 699611 w 737711"/>
                <a:gd name="connsiteY3" fmla="*/ 109684 h 547834"/>
                <a:gd name="connsiteX4" fmla="*/ 632936 w 737711"/>
                <a:gd name="connsiteY4" fmla="*/ 90634 h 547834"/>
                <a:gd name="connsiteX5" fmla="*/ 480536 w 737711"/>
                <a:gd name="connsiteY5" fmla="*/ 71584 h 547834"/>
                <a:gd name="connsiteX6" fmla="*/ 223361 w 737711"/>
                <a:gd name="connsiteY6" fmla="*/ 14434 h 547834"/>
                <a:gd name="connsiteX7" fmla="*/ 156686 w 737711"/>
                <a:gd name="connsiteY7" fmla="*/ 23959 h 547834"/>
                <a:gd name="connsiteX8" fmla="*/ 80486 w 737711"/>
                <a:gd name="connsiteY8" fmla="*/ 166834 h 547834"/>
                <a:gd name="connsiteX9" fmla="*/ 4286 w 737711"/>
                <a:gd name="connsiteY9" fmla="*/ 271609 h 547834"/>
                <a:gd name="connsiteX10" fmla="*/ 23336 w 737711"/>
                <a:gd name="connsiteY10" fmla="*/ 443059 h 547834"/>
                <a:gd name="connsiteX11" fmla="*/ 137636 w 737711"/>
                <a:gd name="connsiteY11" fmla="*/ 538309 h 547834"/>
                <a:gd name="connsiteX12" fmla="*/ 328136 w 737711"/>
                <a:gd name="connsiteY12" fmla="*/ 519259 h 547834"/>
                <a:gd name="connsiteX13" fmla="*/ 490061 w 737711"/>
                <a:gd name="connsiteY13" fmla="*/ 547834 h 547834"/>
                <a:gd name="connsiteX14" fmla="*/ 566261 w 737711"/>
                <a:gd name="connsiteY14" fmla="*/ 528784 h 547834"/>
                <a:gd name="connsiteX15" fmla="*/ 632936 w 737711"/>
                <a:gd name="connsiteY15" fmla="*/ 490684 h 547834"/>
                <a:gd name="connsiteX16" fmla="*/ 690086 w 737711"/>
                <a:gd name="connsiteY16" fmla="*/ 462109 h 547834"/>
                <a:gd name="connsiteX17" fmla="*/ 709136 w 737711"/>
                <a:gd name="connsiteY17" fmla="*/ 433534 h 547834"/>
                <a:gd name="connsiteX18" fmla="*/ 737711 w 737711"/>
                <a:gd name="connsiteY18" fmla="*/ 319234 h 547834"/>
                <a:gd name="connsiteX0" fmla="*/ 739121 w 739121"/>
                <a:gd name="connsiteY0" fmla="*/ 319234 h 547834"/>
                <a:gd name="connsiteX1" fmla="*/ 739121 w 739121"/>
                <a:gd name="connsiteY1" fmla="*/ 319234 h 547834"/>
                <a:gd name="connsiteX2" fmla="*/ 729596 w 739121"/>
                <a:gd name="connsiteY2" fmla="*/ 147784 h 547834"/>
                <a:gd name="connsiteX3" fmla="*/ 701021 w 739121"/>
                <a:gd name="connsiteY3" fmla="*/ 109684 h 547834"/>
                <a:gd name="connsiteX4" fmla="*/ 634346 w 739121"/>
                <a:gd name="connsiteY4" fmla="*/ 90634 h 547834"/>
                <a:gd name="connsiteX5" fmla="*/ 481946 w 739121"/>
                <a:gd name="connsiteY5" fmla="*/ 71584 h 547834"/>
                <a:gd name="connsiteX6" fmla="*/ 224771 w 739121"/>
                <a:gd name="connsiteY6" fmla="*/ 14434 h 547834"/>
                <a:gd name="connsiteX7" fmla="*/ 158096 w 739121"/>
                <a:gd name="connsiteY7" fmla="*/ 23959 h 547834"/>
                <a:gd name="connsiteX8" fmla="*/ 81896 w 739121"/>
                <a:gd name="connsiteY8" fmla="*/ 166834 h 547834"/>
                <a:gd name="connsiteX9" fmla="*/ 5696 w 739121"/>
                <a:gd name="connsiteY9" fmla="*/ 271609 h 547834"/>
                <a:gd name="connsiteX10" fmla="*/ 24746 w 739121"/>
                <a:gd name="connsiteY10" fmla="*/ 443059 h 547834"/>
                <a:gd name="connsiteX11" fmla="*/ 177146 w 739121"/>
                <a:gd name="connsiteY11" fmla="*/ 528784 h 547834"/>
                <a:gd name="connsiteX12" fmla="*/ 329546 w 739121"/>
                <a:gd name="connsiteY12" fmla="*/ 519259 h 547834"/>
                <a:gd name="connsiteX13" fmla="*/ 491471 w 739121"/>
                <a:gd name="connsiteY13" fmla="*/ 547834 h 547834"/>
                <a:gd name="connsiteX14" fmla="*/ 567671 w 739121"/>
                <a:gd name="connsiteY14" fmla="*/ 528784 h 547834"/>
                <a:gd name="connsiteX15" fmla="*/ 634346 w 739121"/>
                <a:gd name="connsiteY15" fmla="*/ 490684 h 547834"/>
                <a:gd name="connsiteX16" fmla="*/ 691496 w 739121"/>
                <a:gd name="connsiteY16" fmla="*/ 462109 h 547834"/>
                <a:gd name="connsiteX17" fmla="*/ 710546 w 739121"/>
                <a:gd name="connsiteY17" fmla="*/ 433534 h 547834"/>
                <a:gd name="connsiteX18" fmla="*/ 739121 w 739121"/>
                <a:gd name="connsiteY18" fmla="*/ 319234 h 547834"/>
                <a:gd name="connsiteX0" fmla="*/ 734815 w 734815"/>
                <a:gd name="connsiteY0" fmla="*/ 319234 h 547834"/>
                <a:gd name="connsiteX1" fmla="*/ 734815 w 734815"/>
                <a:gd name="connsiteY1" fmla="*/ 319234 h 547834"/>
                <a:gd name="connsiteX2" fmla="*/ 725290 w 734815"/>
                <a:gd name="connsiteY2" fmla="*/ 147784 h 547834"/>
                <a:gd name="connsiteX3" fmla="*/ 696715 w 734815"/>
                <a:gd name="connsiteY3" fmla="*/ 109684 h 547834"/>
                <a:gd name="connsiteX4" fmla="*/ 630040 w 734815"/>
                <a:gd name="connsiteY4" fmla="*/ 90634 h 547834"/>
                <a:gd name="connsiteX5" fmla="*/ 477640 w 734815"/>
                <a:gd name="connsiteY5" fmla="*/ 71584 h 547834"/>
                <a:gd name="connsiteX6" fmla="*/ 220465 w 734815"/>
                <a:gd name="connsiteY6" fmla="*/ 14434 h 547834"/>
                <a:gd name="connsiteX7" fmla="*/ 153790 w 734815"/>
                <a:gd name="connsiteY7" fmla="*/ 23959 h 547834"/>
                <a:gd name="connsiteX8" fmla="*/ 77590 w 734815"/>
                <a:gd name="connsiteY8" fmla="*/ 166834 h 547834"/>
                <a:gd name="connsiteX9" fmla="*/ 1390 w 734815"/>
                <a:gd name="connsiteY9" fmla="*/ 271609 h 547834"/>
                <a:gd name="connsiteX10" fmla="*/ 39490 w 734815"/>
                <a:gd name="connsiteY10" fmla="*/ 433534 h 547834"/>
                <a:gd name="connsiteX11" fmla="*/ 172840 w 734815"/>
                <a:gd name="connsiteY11" fmla="*/ 528784 h 547834"/>
                <a:gd name="connsiteX12" fmla="*/ 325240 w 734815"/>
                <a:gd name="connsiteY12" fmla="*/ 519259 h 547834"/>
                <a:gd name="connsiteX13" fmla="*/ 487165 w 734815"/>
                <a:gd name="connsiteY13" fmla="*/ 547834 h 547834"/>
                <a:gd name="connsiteX14" fmla="*/ 563365 w 734815"/>
                <a:gd name="connsiteY14" fmla="*/ 528784 h 547834"/>
                <a:gd name="connsiteX15" fmla="*/ 630040 w 734815"/>
                <a:gd name="connsiteY15" fmla="*/ 490684 h 547834"/>
                <a:gd name="connsiteX16" fmla="*/ 687190 w 734815"/>
                <a:gd name="connsiteY16" fmla="*/ 462109 h 547834"/>
                <a:gd name="connsiteX17" fmla="*/ 706240 w 734815"/>
                <a:gd name="connsiteY17" fmla="*/ 433534 h 547834"/>
                <a:gd name="connsiteX18" fmla="*/ 734815 w 734815"/>
                <a:gd name="connsiteY18" fmla="*/ 319234 h 547834"/>
                <a:gd name="connsiteX0" fmla="*/ 734815 w 734815"/>
                <a:gd name="connsiteY0" fmla="*/ 319234 h 547834"/>
                <a:gd name="connsiteX1" fmla="*/ 734815 w 734815"/>
                <a:gd name="connsiteY1" fmla="*/ 319234 h 547834"/>
                <a:gd name="connsiteX2" fmla="*/ 725290 w 734815"/>
                <a:gd name="connsiteY2" fmla="*/ 147784 h 547834"/>
                <a:gd name="connsiteX3" fmla="*/ 696715 w 734815"/>
                <a:gd name="connsiteY3" fmla="*/ 109684 h 547834"/>
                <a:gd name="connsiteX4" fmla="*/ 630040 w 734815"/>
                <a:gd name="connsiteY4" fmla="*/ 90634 h 547834"/>
                <a:gd name="connsiteX5" fmla="*/ 477640 w 734815"/>
                <a:gd name="connsiteY5" fmla="*/ 71584 h 547834"/>
                <a:gd name="connsiteX6" fmla="*/ 220465 w 734815"/>
                <a:gd name="connsiteY6" fmla="*/ 14434 h 547834"/>
                <a:gd name="connsiteX7" fmla="*/ 153790 w 734815"/>
                <a:gd name="connsiteY7" fmla="*/ 23959 h 547834"/>
                <a:gd name="connsiteX8" fmla="*/ 77590 w 734815"/>
                <a:gd name="connsiteY8" fmla="*/ 119209 h 547834"/>
                <a:gd name="connsiteX9" fmla="*/ 1390 w 734815"/>
                <a:gd name="connsiteY9" fmla="*/ 271609 h 547834"/>
                <a:gd name="connsiteX10" fmla="*/ 39490 w 734815"/>
                <a:gd name="connsiteY10" fmla="*/ 433534 h 547834"/>
                <a:gd name="connsiteX11" fmla="*/ 172840 w 734815"/>
                <a:gd name="connsiteY11" fmla="*/ 528784 h 547834"/>
                <a:gd name="connsiteX12" fmla="*/ 325240 w 734815"/>
                <a:gd name="connsiteY12" fmla="*/ 519259 h 547834"/>
                <a:gd name="connsiteX13" fmla="*/ 487165 w 734815"/>
                <a:gd name="connsiteY13" fmla="*/ 547834 h 547834"/>
                <a:gd name="connsiteX14" fmla="*/ 563365 w 734815"/>
                <a:gd name="connsiteY14" fmla="*/ 528784 h 547834"/>
                <a:gd name="connsiteX15" fmla="*/ 630040 w 734815"/>
                <a:gd name="connsiteY15" fmla="*/ 490684 h 547834"/>
                <a:gd name="connsiteX16" fmla="*/ 687190 w 734815"/>
                <a:gd name="connsiteY16" fmla="*/ 462109 h 547834"/>
                <a:gd name="connsiteX17" fmla="*/ 706240 w 734815"/>
                <a:gd name="connsiteY17" fmla="*/ 433534 h 547834"/>
                <a:gd name="connsiteX18" fmla="*/ 734815 w 734815"/>
                <a:gd name="connsiteY18" fmla="*/ 319234 h 547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34815" h="547834">
                  <a:moveTo>
                    <a:pt x="734815" y="319234"/>
                  </a:moveTo>
                  <a:lnTo>
                    <a:pt x="734815" y="319234"/>
                  </a:lnTo>
                  <a:cubicBezTo>
                    <a:pt x="731640" y="262084"/>
                    <a:pt x="735529" y="204099"/>
                    <a:pt x="725290" y="147784"/>
                  </a:cubicBezTo>
                  <a:cubicBezTo>
                    <a:pt x="722450" y="132165"/>
                    <a:pt x="708911" y="119847"/>
                    <a:pt x="696715" y="109684"/>
                  </a:cubicBezTo>
                  <a:cubicBezTo>
                    <a:pt x="691086" y="104993"/>
                    <a:pt x="631770" y="90893"/>
                    <a:pt x="630040" y="90634"/>
                  </a:cubicBezTo>
                  <a:cubicBezTo>
                    <a:pt x="579411" y="83040"/>
                    <a:pt x="528440" y="77934"/>
                    <a:pt x="477640" y="71584"/>
                  </a:cubicBezTo>
                  <a:cubicBezTo>
                    <a:pt x="346734" y="-30232"/>
                    <a:pt x="428060" y="2901"/>
                    <a:pt x="220465" y="14434"/>
                  </a:cubicBezTo>
                  <a:cubicBezTo>
                    <a:pt x="198240" y="17609"/>
                    <a:pt x="177602" y="6497"/>
                    <a:pt x="153790" y="23959"/>
                  </a:cubicBezTo>
                  <a:cubicBezTo>
                    <a:pt x="129978" y="41421"/>
                    <a:pt x="89809" y="70335"/>
                    <a:pt x="77590" y="119209"/>
                  </a:cubicBezTo>
                  <a:cubicBezTo>
                    <a:pt x="74415" y="173184"/>
                    <a:pt x="7740" y="219222"/>
                    <a:pt x="1390" y="271609"/>
                  </a:cubicBezTo>
                  <a:cubicBezTo>
                    <a:pt x="-4960" y="323996"/>
                    <a:pt x="10915" y="390672"/>
                    <a:pt x="39490" y="433534"/>
                  </a:cubicBezTo>
                  <a:cubicBezTo>
                    <a:pt x="68065" y="476396"/>
                    <a:pt x="153790" y="525609"/>
                    <a:pt x="172840" y="528784"/>
                  </a:cubicBezTo>
                  <a:cubicBezTo>
                    <a:pt x="198910" y="548337"/>
                    <a:pt x="272853" y="516084"/>
                    <a:pt x="325240" y="519259"/>
                  </a:cubicBezTo>
                  <a:cubicBezTo>
                    <a:pt x="377627" y="522434"/>
                    <a:pt x="418283" y="540180"/>
                    <a:pt x="487165" y="547834"/>
                  </a:cubicBezTo>
                  <a:cubicBezTo>
                    <a:pt x="515118" y="542243"/>
                    <a:pt x="537737" y="539767"/>
                    <a:pt x="563365" y="528784"/>
                  </a:cubicBezTo>
                  <a:cubicBezTo>
                    <a:pt x="680257" y="478687"/>
                    <a:pt x="534381" y="538513"/>
                    <a:pt x="630040" y="490684"/>
                  </a:cubicBezTo>
                  <a:cubicBezTo>
                    <a:pt x="708910" y="451249"/>
                    <a:pt x="605298" y="516704"/>
                    <a:pt x="687190" y="462109"/>
                  </a:cubicBezTo>
                  <a:lnTo>
                    <a:pt x="706240" y="433534"/>
                  </a:lnTo>
                  <a:lnTo>
                    <a:pt x="734815" y="319234"/>
                  </a:ln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</p:grpSp>
      <p:grpSp>
        <p:nvGrpSpPr>
          <p:cNvPr id="588" name="Groep 587">
            <a:extLst>
              <a:ext uri="{FF2B5EF4-FFF2-40B4-BE49-F238E27FC236}">
                <a16:creationId xmlns:a16="http://schemas.microsoft.com/office/drawing/2014/main" id="{179CDC56-DFB5-B228-A8A9-5D0CC1D9AE3A}"/>
              </a:ext>
            </a:extLst>
          </p:cNvPr>
          <p:cNvGrpSpPr/>
          <p:nvPr/>
        </p:nvGrpSpPr>
        <p:grpSpPr>
          <a:xfrm>
            <a:off x="4502379" y="1867257"/>
            <a:ext cx="3227015" cy="4871681"/>
            <a:chOff x="4508924" y="1867257"/>
            <a:chExt cx="3227015" cy="4871681"/>
          </a:xfrm>
        </p:grpSpPr>
        <p:grpSp>
          <p:nvGrpSpPr>
            <p:cNvPr id="589" name="Groep 588">
              <a:extLst>
                <a:ext uri="{FF2B5EF4-FFF2-40B4-BE49-F238E27FC236}">
                  <a16:creationId xmlns:a16="http://schemas.microsoft.com/office/drawing/2014/main" id="{CBB28BAF-5FA7-6E2C-5919-7D8A4B153B26}"/>
                </a:ext>
              </a:extLst>
            </p:cNvPr>
            <p:cNvGrpSpPr/>
            <p:nvPr/>
          </p:nvGrpSpPr>
          <p:grpSpPr>
            <a:xfrm>
              <a:off x="4508924" y="1867257"/>
              <a:ext cx="3227015" cy="4871681"/>
              <a:chOff x="4508924" y="1867257"/>
              <a:chExt cx="3227015" cy="4871681"/>
            </a:xfrm>
          </p:grpSpPr>
          <p:sp>
            <p:nvSpPr>
              <p:cNvPr id="594" name="Ovaal 593">
                <a:extLst>
                  <a:ext uri="{FF2B5EF4-FFF2-40B4-BE49-F238E27FC236}">
                    <a16:creationId xmlns:a16="http://schemas.microsoft.com/office/drawing/2014/main" id="{6B0B714C-FC4E-8F07-D605-AC7641A6EDA1}"/>
                  </a:ext>
                </a:extLst>
              </p:cNvPr>
              <p:cNvSpPr/>
              <p:nvPr/>
            </p:nvSpPr>
            <p:spPr>
              <a:xfrm>
                <a:off x="4681454" y="3184839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595" name="Ovaal 594">
                <a:extLst>
                  <a:ext uri="{FF2B5EF4-FFF2-40B4-BE49-F238E27FC236}">
                    <a16:creationId xmlns:a16="http://schemas.microsoft.com/office/drawing/2014/main" id="{CCB347A1-43B5-7A54-2A2E-4CFA94386CEC}"/>
                  </a:ext>
                </a:extLst>
              </p:cNvPr>
              <p:cNvSpPr/>
              <p:nvPr/>
            </p:nvSpPr>
            <p:spPr>
              <a:xfrm>
                <a:off x="5072124" y="3579942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596" name="Ovaal 595">
                <a:extLst>
                  <a:ext uri="{FF2B5EF4-FFF2-40B4-BE49-F238E27FC236}">
                    <a16:creationId xmlns:a16="http://schemas.microsoft.com/office/drawing/2014/main" id="{490DA243-AAA1-58B7-DCB9-E08938C7BF9D}"/>
                  </a:ext>
                </a:extLst>
              </p:cNvPr>
              <p:cNvSpPr/>
              <p:nvPr/>
            </p:nvSpPr>
            <p:spPr>
              <a:xfrm>
                <a:off x="5009153" y="2708621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597" name="Ovaal 596">
                <a:extLst>
                  <a:ext uri="{FF2B5EF4-FFF2-40B4-BE49-F238E27FC236}">
                    <a16:creationId xmlns:a16="http://schemas.microsoft.com/office/drawing/2014/main" id="{99079223-18EF-E5DF-7A0C-1854C68723AD}"/>
                  </a:ext>
                </a:extLst>
              </p:cNvPr>
              <p:cNvSpPr/>
              <p:nvPr/>
            </p:nvSpPr>
            <p:spPr>
              <a:xfrm>
                <a:off x="5508122" y="3115998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598" name="Rechte verbindingslijn met pijl 597">
                <a:extLst>
                  <a:ext uri="{FF2B5EF4-FFF2-40B4-BE49-F238E27FC236}">
                    <a16:creationId xmlns:a16="http://schemas.microsoft.com/office/drawing/2014/main" id="{7055AD08-33DC-D3B8-FBDB-972B4BFACD7A}"/>
                  </a:ext>
                </a:extLst>
              </p:cNvPr>
              <p:cNvCxnSpPr>
                <a:cxnSpLocks/>
                <a:stCxn id="596" idx="4"/>
                <a:endCxn id="595" idx="0"/>
              </p:cNvCxnSpPr>
              <p:nvPr/>
            </p:nvCxnSpPr>
            <p:spPr>
              <a:xfrm>
                <a:off x="5132126" y="2954567"/>
                <a:ext cx="62971" cy="6253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Rechte verbindingslijn met pijl 598">
                <a:extLst>
                  <a:ext uri="{FF2B5EF4-FFF2-40B4-BE49-F238E27FC236}">
                    <a16:creationId xmlns:a16="http://schemas.microsoft.com/office/drawing/2014/main" id="{57836AAB-8359-6051-FBD3-AED512CF65DF}"/>
                  </a:ext>
                </a:extLst>
              </p:cNvPr>
              <p:cNvCxnSpPr>
                <a:cxnSpLocks/>
                <a:stCxn id="597" idx="3"/>
                <a:endCxn id="595" idx="7"/>
              </p:cNvCxnSpPr>
              <p:nvPr/>
            </p:nvCxnSpPr>
            <p:spPr>
              <a:xfrm flipH="1">
                <a:off x="5282052" y="3325926"/>
                <a:ext cx="262089" cy="2900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0" name="Rechte verbindingslijn met pijl 599">
                <a:extLst>
                  <a:ext uri="{FF2B5EF4-FFF2-40B4-BE49-F238E27FC236}">
                    <a16:creationId xmlns:a16="http://schemas.microsoft.com/office/drawing/2014/main" id="{4EA3E7C5-945B-19C1-CA25-4C8A093D49C2}"/>
                  </a:ext>
                </a:extLst>
              </p:cNvPr>
              <p:cNvCxnSpPr>
                <a:cxnSpLocks/>
                <a:stCxn id="594" idx="5"/>
                <a:endCxn id="595" idx="1"/>
              </p:cNvCxnSpPr>
              <p:nvPr/>
            </p:nvCxnSpPr>
            <p:spPr>
              <a:xfrm>
                <a:off x="4891382" y="3394767"/>
                <a:ext cx="216760" cy="2211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1" name="Ovaal 600">
                <a:extLst>
                  <a:ext uri="{FF2B5EF4-FFF2-40B4-BE49-F238E27FC236}">
                    <a16:creationId xmlns:a16="http://schemas.microsoft.com/office/drawing/2014/main" id="{01D66B5C-DAF9-CC86-40D0-A07E12951C70}"/>
                  </a:ext>
                </a:extLst>
              </p:cNvPr>
              <p:cNvSpPr/>
              <p:nvPr/>
            </p:nvSpPr>
            <p:spPr>
              <a:xfrm>
                <a:off x="6347741" y="3263503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02" name="Ovaal 601">
                <a:extLst>
                  <a:ext uri="{FF2B5EF4-FFF2-40B4-BE49-F238E27FC236}">
                    <a16:creationId xmlns:a16="http://schemas.microsoft.com/office/drawing/2014/main" id="{C52D3B60-623E-75F0-6FC7-D8CF7D1A3E22}"/>
                  </a:ext>
                </a:extLst>
              </p:cNvPr>
              <p:cNvSpPr/>
              <p:nvPr/>
            </p:nvSpPr>
            <p:spPr>
              <a:xfrm>
                <a:off x="6696872" y="3579942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03" name="Ovaal 602">
                <a:extLst>
                  <a:ext uri="{FF2B5EF4-FFF2-40B4-BE49-F238E27FC236}">
                    <a16:creationId xmlns:a16="http://schemas.microsoft.com/office/drawing/2014/main" id="{7A7C1CB8-34EF-9FC3-F913-100010BBCB54}"/>
                  </a:ext>
                </a:extLst>
              </p:cNvPr>
              <p:cNvSpPr/>
              <p:nvPr/>
            </p:nvSpPr>
            <p:spPr>
              <a:xfrm rot="19711158">
                <a:off x="6563881" y="2812652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04" name="Ovaal 603">
                <a:extLst>
                  <a:ext uri="{FF2B5EF4-FFF2-40B4-BE49-F238E27FC236}">
                    <a16:creationId xmlns:a16="http://schemas.microsoft.com/office/drawing/2014/main" id="{60977A52-EA3F-D33B-B4F4-41B4C3AA81AE}"/>
                  </a:ext>
                </a:extLst>
              </p:cNvPr>
              <p:cNvSpPr/>
              <p:nvPr/>
            </p:nvSpPr>
            <p:spPr>
              <a:xfrm>
                <a:off x="7075437" y="3140530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605" name="Rechte verbindingslijn met pijl 604">
                <a:extLst>
                  <a:ext uri="{FF2B5EF4-FFF2-40B4-BE49-F238E27FC236}">
                    <a16:creationId xmlns:a16="http://schemas.microsoft.com/office/drawing/2014/main" id="{71ED0843-D3BB-8CEC-5FDF-9572B9198C5A}"/>
                  </a:ext>
                </a:extLst>
              </p:cNvPr>
              <p:cNvCxnSpPr>
                <a:cxnSpLocks/>
                <a:stCxn id="603" idx="3"/>
                <a:endCxn id="601" idx="7"/>
              </p:cNvCxnSpPr>
              <p:nvPr/>
            </p:nvCxnSpPr>
            <p:spPr>
              <a:xfrm flipH="1">
                <a:off x="6557669" y="3055191"/>
                <a:ext cx="100437" cy="24433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6" name="Rechte verbindingslijn met pijl 605">
                <a:extLst>
                  <a:ext uri="{FF2B5EF4-FFF2-40B4-BE49-F238E27FC236}">
                    <a16:creationId xmlns:a16="http://schemas.microsoft.com/office/drawing/2014/main" id="{A12ECBF2-8030-18C5-8968-A956419159D1}"/>
                  </a:ext>
                </a:extLst>
              </p:cNvPr>
              <p:cNvCxnSpPr>
                <a:cxnSpLocks/>
                <a:stCxn id="604" idx="3"/>
                <a:endCxn id="602" idx="7"/>
              </p:cNvCxnSpPr>
              <p:nvPr/>
            </p:nvCxnSpPr>
            <p:spPr>
              <a:xfrm flipH="1">
                <a:off x="6906800" y="3350458"/>
                <a:ext cx="204655" cy="26550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Rechte verbindingslijn met pijl 606">
                <a:extLst>
                  <a:ext uri="{FF2B5EF4-FFF2-40B4-BE49-F238E27FC236}">
                    <a16:creationId xmlns:a16="http://schemas.microsoft.com/office/drawing/2014/main" id="{6D9DB109-63D8-F41A-EBA5-EEF54F7DE302}"/>
                  </a:ext>
                </a:extLst>
              </p:cNvPr>
              <p:cNvCxnSpPr>
                <a:cxnSpLocks/>
                <a:stCxn id="601" idx="5"/>
                <a:endCxn id="602" idx="1"/>
              </p:cNvCxnSpPr>
              <p:nvPr/>
            </p:nvCxnSpPr>
            <p:spPr>
              <a:xfrm>
                <a:off x="6557668" y="3473431"/>
                <a:ext cx="175221" cy="14253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8" name="Ovaal 607">
                <a:extLst>
                  <a:ext uri="{FF2B5EF4-FFF2-40B4-BE49-F238E27FC236}">
                    <a16:creationId xmlns:a16="http://schemas.microsoft.com/office/drawing/2014/main" id="{A73CB54E-9454-D687-D6FF-7A78F831B530}"/>
                  </a:ext>
                </a:extLst>
              </p:cNvPr>
              <p:cNvSpPr/>
              <p:nvPr/>
            </p:nvSpPr>
            <p:spPr>
              <a:xfrm>
                <a:off x="5595077" y="4465182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09" name="Ovaal 608">
                <a:extLst>
                  <a:ext uri="{FF2B5EF4-FFF2-40B4-BE49-F238E27FC236}">
                    <a16:creationId xmlns:a16="http://schemas.microsoft.com/office/drawing/2014/main" id="{D941D6F5-E92B-E46A-699B-22D554E7222D}"/>
                  </a:ext>
                </a:extLst>
              </p:cNvPr>
              <p:cNvSpPr/>
              <p:nvPr/>
            </p:nvSpPr>
            <p:spPr>
              <a:xfrm>
                <a:off x="6045061" y="5132527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10" name="Ovaal 609">
                <a:extLst>
                  <a:ext uri="{FF2B5EF4-FFF2-40B4-BE49-F238E27FC236}">
                    <a16:creationId xmlns:a16="http://schemas.microsoft.com/office/drawing/2014/main" id="{D436EFA3-6EE0-F39C-3DD6-0F89B9BD7E4D}"/>
                  </a:ext>
                </a:extLst>
              </p:cNvPr>
              <p:cNvSpPr/>
              <p:nvPr/>
            </p:nvSpPr>
            <p:spPr>
              <a:xfrm>
                <a:off x="5900646" y="3920914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11" name="Ovaal 610">
                <a:extLst>
                  <a:ext uri="{FF2B5EF4-FFF2-40B4-BE49-F238E27FC236}">
                    <a16:creationId xmlns:a16="http://schemas.microsoft.com/office/drawing/2014/main" id="{F53F47B0-8D7F-A7EE-85D3-40989987BA45}"/>
                  </a:ext>
                </a:extLst>
              </p:cNvPr>
              <p:cNvSpPr/>
              <p:nvPr/>
            </p:nvSpPr>
            <p:spPr>
              <a:xfrm>
                <a:off x="6255179" y="4410210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612" name="Rechte verbindingslijn met pijl 611">
                <a:extLst>
                  <a:ext uri="{FF2B5EF4-FFF2-40B4-BE49-F238E27FC236}">
                    <a16:creationId xmlns:a16="http://schemas.microsoft.com/office/drawing/2014/main" id="{D359EBBE-A570-140A-77B1-FC5CBA530FC1}"/>
                  </a:ext>
                </a:extLst>
              </p:cNvPr>
              <p:cNvCxnSpPr>
                <a:cxnSpLocks/>
                <a:stCxn id="610" idx="5"/>
                <a:endCxn id="611" idx="1"/>
              </p:cNvCxnSpPr>
              <p:nvPr/>
            </p:nvCxnSpPr>
            <p:spPr>
              <a:xfrm>
                <a:off x="6110574" y="4130842"/>
                <a:ext cx="180623" cy="3153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3" name="Rechte verbindingslijn met pijl 612">
                <a:extLst>
                  <a:ext uri="{FF2B5EF4-FFF2-40B4-BE49-F238E27FC236}">
                    <a16:creationId xmlns:a16="http://schemas.microsoft.com/office/drawing/2014/main" id="{F0BB3A9C-B26F-CB63-BCBF-21AF49220C05}"/>
                  </a:ext>
                </a:extLst>
              </p:cNvPr>
              <p:cNvCxnSpPr>
                <a:cxnSpLocks/>
                <a:stCxn id="611" idx="3"/>
                <a:endCxn id="609" idx="7"/>
              </p:cNvCxnSpPr>
              <p:nvPr/>
            </p:nvCxnSpPr>
            <p:spPr>
              <a:xfrm flipH="1">
                <a:off x="6254989" y="4620138"/>
                <a:ext cx="36208" cy="54840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4" name="Rechte verbindingslijn met pijl 613">
                <a:extLst>
                  <a:ext uri="{FF2B5EF4-FFF2-40B4-BE49-F238E27FC236}">
                    <a16:creationId xmlns:a16="http://schemas.microsoft.com/office/drawing/2014/main" id="{D2315A5F-7550-6EAD-A805-E6E83A4CA61C}"/>
                  </a:ext>
                </a:extLst>
              </p:cNvPr>
              <p:cNvCxnSpPr>
                <a:cxnSpLocks/>
                <a:stCxn id="608" idx="5"/>
                <a:endCxn id="609" idx="1"/>
              </p:cNvCxnSpPr>
              <p:nvPr/>
            </p:nvCxnSpPr>
            <p:spPr>
              <a:xfrm>
                <a:off x="5805005" y="4675110"/>
                <a:ext cx="276075" cy="49343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5" name="Rechte verbindingslijn met pijl 614">
                <a:extLst>
                  <a:ext uri="{FF2B5EF4-FFF2-40B4-BE49-F238E27FC236}">
                    <a16:creationId xmlns:a16="http://schemas.microsoft.com/office/drawing/2014/main" id="{2C96A887-2F48-9287-EAFA-5D12B1B7BEB0}"/>
                  </a:ext>
                </a:extLst>
              </p:cNvPr>
              <p:cNvCxnSpPr>
                <a:cxnSpLocks/>
                <a:endCxn id="610" idx="7"/>
              </p:cNvCxnSpPr>
              <p:nvPr/>
            </p:nvCxnSpPr>
            <p:spPr>
              <a:xfrm flipH="1">
                <a:off x="6110574" y="3737591"/>
                <a:ext cx="127983" cy="21934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6" name="Rechte verbindingslijn met pijl 615">
                <a:extLst>
                  <a:ext uri="{FF2B5EF4-FFF2-40B4-BE49-F238E27FC236}">
                    <a16:creationId xmlns:a16="http://schemas.microsoft.com/office/drawing/2014/main" id="{C353D192-DF0D-BEA2-D936-AC4BA7FB94A3}"/>
                  </a:ext>
                </a:extLst>
              </p:cNvPr>
              <p:cNvCxnSpPr>
                <a:cxnSpLocks/>
                <a:endCxn id="611" idx="7"/>
              </p:cNvCxnSpPr>
              <p:nvPr/>
            </p:nvCxnSpPr>
            <p:spPr>
              <a:xfrm flipH="1">
                <a:off x="6465107" y="4118871"/>
                <a:ext cx="122310" cy="32735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7" name="Rechte verbindingslijn met pijl 616">
                <a:extLst>
                  <a:ext uri="{FF2B5EF4-FFF2-40B4-BE49-F238E27FC236}">
                    <a16:creationId xmlns:a16="http://schemas.microsoft.com/office/drawing/2014/main" id="{E40DC27F-60CE-53BD-A911-F02F6EFBB6BC}"/>
                  </a:ext>
                </a:extLst>
              </p:cNvPr>
              <p:cNvCxnSpPr>
                <a:cxnSpLocks/>
                <a:stCxn id="595" idx="5"/>
              </p:cNvCxnSpPr>
              <p:nvPr/>
            </p:nvCxnSpPr>
            <p:spPr>
              <a:xfrm>
                <a:off x="5282052" y="3789870"/>
                <a:ext cx="216736" cy="901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8" name="Rechte verbindingslijn met pijl 617">
                <a:extLst>
                  <a:ext uri="{FF2B5EF4-FFF2-40B4-BE49-F238E27FC236}">
                    <a16:creationId xmlns:a16="http://schemas.microsoft.com/office/drawing/2014/main" id="{51463037-37D3-E2C5-3922-BCF03B28AD0C}"/>
                  </a:ext>
                </a:extLst>
              </p:cNvPr>
              <p:cNvCxnSpPr>
                <a:cxnSpLocks/>
                <a:endCxn id="619" idx="0"/>
              </p:cNvCxnSpPr>
              <p:nvPr/>
            </p:nvCxnSpPr>
            <p:spPr>
              <a:xfrm flipH="1">
                <a:off x="6126727" y="5723748"/>
                <a:ext cx="15600" cy="1424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9" name="Ovaal 618">
                <a:extLst>
                  <a:ext uri="{FF2B5EF4-FFF2-40B4-BE49-F238E27FC236}">
                    <a16:creationId xmlns:a16="http://schemas.microsoft.com/office/drawing/2014/main" id="{0930FFCC-2FEA-B522-FE70-77A83B8FCC72}"/>
                  </a:ext>
                </a:extLst>
              </p:cNvPr>
              <p:cNvSpPr/>
              <p:nvPr/>
            </p:nvSpPr>
            <p:spPr>
              <a:xfrm>
                <a:off x="6003754" y="5866197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noProof="0" dirty="0" err="1"/>
              </a:p>
            </p:txBody>
          </p:sp>
          <p:sp>
            <p:nvSpPr>
              <p:cNvPr id="620" name="Ovaal 619">
                <a:extLst>
                  <a:ext uri="{FF2B5EF4-FFF2-40B4-BE49-F238E27FC236}">
                    <a16:creationId xmlns:a16="http://schemas.microsoft.com/office/drawing/2014/main" id="{E0A0E68C-FA7B-C983-14BD-89D7634A17F5}"/>
                  </a:ext>
                </a:extLst>
              </p:cNvPr>
              <p:cNvSpPr/>
              <p:nvPr/>
            </p:nvSpPr>
            <p:spPr>
              <a:xfrm>
                <a:off x="6009043" y="6284179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21" name="Ovaal 620">
                <a:extLst>
                  <a:ext uri="{FF2B5EF4-FFF2-40B4-BE49-F238E27FC236}">
                    <a16:creationId xmlns:a16="http://schemas.microsoft.com/office/drawing/2014/main" id="{CF14D997-FE68-F78F-F93C-AFF40EEEBB80}"/>
                  </a:ext>
                </a:extLst>
              </p:cNvPr>
              <p:cNvSpPr/>
              <p:nvPr/>
            </p:nvSpPr>
            <p:spPr>
              <a:xfrm>
                <a:off x="4508924" y="2699098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22" name="Ovaal 621">
                <a:extLst>
                  <a:ext uri="{FF2B5EF4-FFF2-40B4-BE49-F238E27FC236}">
                    <a16:creationId xmlns:a16="http://schemas.microsoft.com/office/drawing/2014/main" id="{48E9030E-D790-9488-D769-1C41C85818C6}"/>
                  </a:ext>
                </a:extLst>
              </p:cNvPr>
              <p:cNvSpPr/>
              <p:nvPr/>
            </p:nvSpPr>
            <p:spPr>
              <a:xfrm>
                <a:off x="4982385" y="2258459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23" name="Ovaal 622">
                <a:extLst>
                  <a:ext uri="{FF2B5EF4-FFF2-40B4-BE49-F238E27FC236}">
                    <a16:creationId xmlns:a16="http://schemas.microsoft.com/office/drawing/2014/main" id="{6BF7970C-2F17-909B-DA3E-2CB74884B464}"/>
                  </a:ext>
                </a:extLst>
              </p:cNvPr>
              <p:cNvSpPr/>
              <p:nvPr/>
            </p:nvSpPr>
            <p:spPr>
              <a:xfrm>
                <a:off x="5312654" y="1893277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24" name="Ovaal 623">
                <a:extLst>
                  <a:ext uri="{FF2B5EF4-FFF2-40B4-BE49-F238E27FC236}">
                    <a16:creationId xmlns:a16="http://schemas.microsoft.com/office/drawing/2014/main" id="{7805E959-F21C-AE4C-2881-7767446397B0}"/>
                  </a:ext>
                </a:extLst>
              </p:cNvPr>
              <p:cNvSpPr/>
              <p:nvPr/>
            </p:nvSpPr>
            <p:spPr>
              <a:xfrm rot="20044671">
                <a:off x="6403083" y="2387283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25" name="Ovaal 624">
                <a:extLst>
                  <a:ext uri="{FF2B5EF4-FFF2-40B4-BE49-F238E27FC236}">
                    <a16:creationId xmlns:a16="http://schemas.microsoft.com/office/drawing/2014/main" id="{0F992E10-4561-52D7-9876-C7526875D8A4}"/>
                  </a:ext>
                </a:extLst>
              </p:cNvPr>
              <p:cNvSpPr/>
              <p:nvPr/>
            </p:nvSpPr>
            <p:spPr>
              <a:xfrm>
                <a:off x="6226039" y="1867257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26" name="Ovaal 625">
                <a:extLst>
                  <a:ext uri="{FF2B5EF4-FFF2-40B4-BE49-F238E27FC236}">
                    <a16:creationId xmlns:a16="http://schemas.microsoft.com/office/drawing/2014/main" id="{54C84855-02B8-7389-25D2-F5AF8138D26A}"/>
                  </a:ext>
                </a:extLst>
              </p:cNvPr>
              <p:cNvSpPr/>
              <p:nvPr/>
            </p:nvSpPr>
            <p:spPr>
              <a:xfrm>
                <a:off x="7489993" y="3129305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27" name="Ovaal 626">
                <a:extLst>
                  <a:ext uri="{FF2B5EF4-FFF2-40B4-BE49-F238E27FC236}">
                    <a16:creationId xmlns:a16="http://schemas.microsoft.com/office/drawing/2014/main" id="{A29CCBD0-C5F8-C382-76FC-5D6C5B804D4A}"/>
                  </a:ext>
                </a:extLst>
              </p:cNvPr>
              <p:cNvSpPr/>
              <p:nvPr/>
            </p:nvSpPr>
            <p:spPr>
              <a:xfrm>
                <a:off x="7065778" y="3892314"/>
                <a:ext cx="245946" cy="245946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628" name="Rechte verbindingslijn met pijl 627">
                <a:extLst>
                  <a:ext uri="{FF2B5EF4-FFF2-40B4-BE49-F238E27FC236}">
                    <a16:creationId xmlns:a16="http://schemas.microsoft.com/office/drawing/2014/main" id="{3C24F44F-5108-B27E-571D-B0DA7A6CC4C7}"/>
                  </a:ext>
                </a:extLst>
              </p:cNvPr>
              <p:cNvCxnSpPr>
                <a:cxnSpLocks/>
                <a:stCxn id="623" idx="3"/>
                <a:endCxn id="622" idx="7"/>
              </p:cNvCxnSpPr>
              <p:nvPr/>
            </p:nvCxnSpPr>
            <p:spPr>
              <a:xfrm flipH="1">
                <a:off x="5192313" y="2103205"/>
                <a:ext cx="156359" cy="1912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9" name="Rechte verbindingslijn met pijl 628">
                <a:extLst>
                  <a:ext uri="{FF2B5EF4-FFF2-40B4-BE49-F238E27FC236}">
                    <a16:creationId xmlns:a16="http://schemas.microsoft.com/office/drawing/2014/main" id="{2FC0A859-2B47-26EF-6F23-B6D4F0279FC6}"/>
                  </a:ext>
                </a:extLst>
              </p:cNvPr>
              <p:cNvCxnSpPr>
                <a:cxnSpLocks/>
                <a:stCxn id="622" idx="4"/>
                <a:endCxn id="596" idx="0"/>
              </p:cNvCxnSpPr>
              <p:nvPr/>
            </p:nvCxnSpPr>
            <p:spPr>
              <a:xfrm>
                <a:off x="5105358" y="2504405"/>
                <a:ext cx="26768" cy="20421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0" name="Rechte verbindingslijn met pijl 629">
                <a:extLst>
                  <a:ext uri="{FF2B5EF4-FFF2-40B4-BE49-F238E27FC236}">
                    <a16:creationId xmlns:a16="http://schemas.microsoft.com/office/drawing/2014/main" id="{B9C85D67-348C-4129-39C7-868786EC1566}"/>
                  </a:ext>
                </a:extLst>
              </p:cNvPr>
              <p:cNvCxnSpPr>
                <a:cxnSpLocks/>
                <a:stCxn id="621" idx="4"/>
                <a:endCxn id="594" idx="1"/>
              </p:cNvCxnSpPr>
              <p:nvPr/>
            </p:nvCxnSpPr>
            <p:spPr>
              <a:xfrm>
                <a:off x="4631897" y="2945044"/>
                <a:ext cx="85575" cy="27581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1" name="Rechte verbindingslijn met pijl 630">
                <a:extLst>
                  <a:ext uri="{FF2B5EF4-FFF2-40B4-BE49-F238E27FC236}">
                    <a16:creationId xmlns:a16="http://schemas.microsoft.com/office/drawing/2014/main" id="{897C481C-B837-36FB-E5FF-29559C4994B2}"/>
                  </a:ext>
                </a:extLst>
              </p:cNvPr>
              <p:cNvCxnSpPr>
                <a:cxnSpLocks/>
                <a:stCxn id="619" idx="4"/>
                <a:endCxn id="620" idx="0"/>
              </p:cNvCxnSpPr>
              <p:nvPr/>
            </p:nvCxnSpPr>
            <p:spPr>
              <a:xfrm>
                <a:off x="6126727" y="6112143"/>
                <a:ext cx="5289" cy="17203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2" name="Rechte verbindingslijn met pijl 631">
                <a:extLst>
                  <a:ext uri="{FF2B5EF4-FFF2-40B4-BE49-F238E27FC236}">
                    <a16:creationId xmlns:a16="http://schemas.microsoft.com/office/drawing/2014/main" id="{61FD32BE-CCBC-BA71-6A34-DD3022F918C8}"/>
                  </a:ext>
                </a:extLst>
              </p:cNvPr>
              <p:cNvCxnSpPr>
                <a:cxnSpLocks/>
                <a:stCxn id="625" idx="4"/>
                <a:endCxn id="624" idx="0"/>
              </p:cNvCxnSpPr>
              <p:nvPr/>
            </p:nvCxnSpPr>
            <p:spPr>
              <a:xfrm>
                <a:off x="6349012" y="2113203"/>
                <a:ext cx="123286" cy="2864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Rechte verbindingslijn met pijl 632">
                <a:extLst>
                  <a:ext uri="{FF2B5EF4-FFF2-40B4-BE49-F238E27FC236}">
                    <a16:creationId xmlns:a16="http://schemas.microsoft.com/office/drawing/2014/main" id="{BF760E57-4138-4BC8-8BE6-043182ADDDE8}"/>
                  </a:ext>
                </a:extLst>
              </p:cNvPr>
              <p:cNvCxnSpPr>
                <a:cxnSpLocks/>
                <a:stCxn id="624" idx="4"/>
                <a:endCxn id="603" idx="0"/>
              </p:cNvCxnSpPr>
              <p:nvPr/>
            </p:nvCxnSpPr>
            <p:spPr>
              <a:xfrm>
                <a:off x="6579814" y="2620857"/>
                <a:ext cx="42822" cy="20989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4" name="Rechte verbindingslijn met pijl 633">
                <a:extLst>
                  <a:ext uri="{FF2B5EF4-FFF2-40B4-BE49-F238E27FC236}">
                    <a16:creationId xmlns:a16="http://schemas.microsoft.com/office/drawing/2014/main" id="{3137135C-5DDA-B34F-0871-3AE4DAD1252C}"/>
                  </a:ext>
                </a:extLst>
              </p:cNvPr>
              <p:cNvCxnSpPr>
                <a:cxnSpLocks/>
                <a:stCxn id="626" idx="2"/>
                <a:endCxn id="604" idx="6"/>
              </p:cNvCxnSpPr>
              <p:nvPr/>
            </p:nvCxnSpPr>
            <p:spPr>
              <a:xfrm flipH="1">
                <a:off x="7321383" y="3252278"/>
                <a:ext cx="168610" cy="112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Rechte verbindingslijn met pijl 634">
                <a:extLst>
                  <a:ext uri="{FF2B5EF4-FFF2-40B4-BE49-F238E27FC236}">
                    <a16:creationId xmlns:a16="http://schemas.microsoft.com/office/drawing/2014/main" id="{AF5F8583-A67A-1A97-E46C-72717D293860}"/>
                  </a:ext>
                </a:extLst>
              </p:cNvPr>
              <p:cNvCxnSpPr>
                <a:cxnSpLocks/>
                <a:stCxn id="627" idx="1"/>
                <a:endCxn id="602" idx="5"/>
              </p:cNvCxnSpPr>
              <p:nvPr/>
            </p:nvCxnSpPr>
            <p:spPr>
              <a:xfrm flipH="1" flipV="1">
                <a:off x="6906800" y="3789870"/>
                <a:ext cx="194996" cy="1384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6" name="Rechte verbindingslijn met pijl 635">
                <a:extLst>
                  <a:ext uri="{FF2B5EF4-FFF2-40B4-BE49-F238E27FC236}">
                    <a16:creationId xmlns:a16="http://schemas.microsoft.com/office/drawing/2014/main" id="{C2936739-B383-7285-429A-98841371D7CC}"/>
                  </a:ext>
                </a:extLst>
              </p:cNvPr>
              <p:cNvCxnSpPr>
                <a:cxnSpLocks/>
                <a:stCxn id="620" idx="4"/>
              </p:cNvCxnSpPr>
              <p:nvPr/>
            </p:nvCxnSpPr>
            <p:spPr>
              <a:xfrm flipH="1">
                <a:off x="6126727" y="6530125"/>
                <a:ext cx="5289" cy="20881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0" name="Rechte verbindingslijn met pijl 589">
              <a:extLst>
                <a:ext uri="{FF2B5EF4-FFF2-40B4-BE49-F238E27FC236}">
                  <a16:creationId xmlns:a16="http://schemas.microsoft.com/office/drawing/2014/main" id="{A0B4A33C-A912-3AFC-FAA4-4525CDEE2F61}"/>
                </a:ext>
              </a:extLst>
            </p:cNvPr>
            <p:cNvCxnSpPr>
              <a:cxnSpLocks/>
              <a:endCxn id="610" idx="2"/>
            </p:cNvCxnSpPr>
            <p:nvPr/>
          </p:nvCxnSpPr>
          <p:spPr>
            <a:xfrm>
              <a:off x="5620663" y="3926285"/>
              <a:ext cx="279983" cy="11760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Rechte verbindingslijn met pijl 590">
              <a:extLst>
                <a:ext uri="{FF2B5EF4-FFF2-40B4-BE49-F238E27FC236}">
                  <a16:creationId xmlns:a16="http://schemas.microsoft.com/office/drawing/2014/main" id="{E618E543-0C62-C66F-82B1-8132F3878520}"/>
                </a:ext>
              </a:extLst>
            </p:cNvPr>
            <p:cNvCxnSpPr>
              <a:cxnSpLocks/>
              <a:stCxn id="601" idx="3"/>
            </p:cNvCxnSpPr>
            <p:nvPr/>
          </p:nvCxnSpPr>
          <p:spPr>
            <a:xfrm flipH="1">
              <a:off x="6303738" y="3473431"/>
              <a:ext cx="80021" cy="15126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Rechte verbindingslijn met pijl 591">
              <a:extLst>
                <a:ext uri="{FF2B5EF4-FFF2-40B4-BE49-F238E27FC236}">
                  <a16:creationId xmlns:a16="http://schemas.microsoft.com/office/drawing/2014/main" id="{88371652-8756-0D31-BAF0-CECE8E6871DC}"/>
                </a:ext>
              </a:extLst>
            </p:cNvPr>
            <p:cNvCxnSpPr>
              <a:cxnSpLocks/>
              <a:stCxn id="602" idx="3"/>
            </p:cNvCxnSpPr>
            <p:nvPr/>
          </p:nvCxnSpPr>
          <p:spPr>
            <a:xfrm flipH="1">
              <a:off x="6652598" y="3789870"/>
              <a:ext cx="80292" cy="21610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Rechte verbindingslijn met pijl 592">
              <a:extLst>
                <a:ext uri="{FF2B5EF4-FFF2-40B4-BE49-F238E27FC236}">
                  <a16:creationId xmlns:a16="http://schemas.microsoft.com/office/drawing/2014/main" id="{4A2E1876-EAF3-7284-4E87-00DC0BE2E489}"/>
                </a:ext>
              </a:extLst>
            </p:cNvPr>
            <p:cNvCxnSpPr>
              <a:cxnSpLocks/>
              <a:stCxn id="609" idx="4"/>
            </p:cNvCxnSpPr>
            <p:nvPr/>
          </p:nvCxnSpPr>
          <p:spPr>
            <a:xfrm flipH="1">
              <a:off x="6142327" y="5378473"/>
              <a:ext cx="25707" cy="21491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7EDDC554-26B2-1A31-29FE-97B900B1B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RIBASIM-</a:t>
            </a:r>
            <a:r>
              <a:rPr lang="nl-NL" dirty="0" err="1"/>
              <a:t>lumping</a:t>
            </a:r>
            <a:r>
              <a:rPr lang="nl-NL" dirty="0"/>
              <a:t>: Network </a:t>
            </a:r>
            <a:r>
              <a:rPr lang="nl-NL" dirty="0" err="1"/>
              <a:t>lumping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DC6F7FC-6A89-5A03-811C-F4E025712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4</a:t>
            </a:fld>
            <a:endParaRPr lang="en-GB" dirty="0"/>
          </a:p>
        </p:txBody>
      </p:sp>
      <p:grpSp>
        <p:nvGrpSpPr>
          <p:cNvPr id="366" name="Groep 365">
            <a:extLst>
              <a:ext uri="{FF2B5EF4-FFF2-40B4-BE49-F238E27FC236}">
                <a16:creationId xmlns:a16="http://schemas.microsoft.com/office/drawing/2014/main" id="{2A7B3A46-D658-9D53-DCA4-1893854B0255}"/>
              </a:ext>
            </a:extLst>
          </p:cNvPr>
          <p:cNvGrpSpPr/>
          <p:nvPr/>
        </p:nvGrpSpPr>
        <p:grpSpPr>
          <a:xfrm>
            <a:off x="495462" y="1566235"/>
            <a:ext cx="3553587" cy="4055503"/>
            <a:chOff x="55316" y="1798510"/>
            <a:chExt cx="2965929" cy="3384843"/>
          </a:xfrm>
          <a:solidFill>
            <a:schemeClr val="bg1"/>
          </a:solidFill>
        </p:grpSpPr>
        <p:sp>
          <p:nvSpPr>
            <p:cNvPr id="367" name="Vrije vorm: vorm 366">
              <a:extLst>
                <a:ext uri="{FF2B5EF4-FFF2-40B4-BE49-F238E27FC236}">
                  <a16:creationId xmlns:a16="http://schemas.microsoft.com/office/drawing/2014/main" id="{8948ACA1-64E4-CCF1-DDF7-31CF17E88115}"/>
                </a:ext>
              </a:extLst>
            </p:cNvPr>
            <p:cNvSpPr/>
            <p:nvPr/>
          </p:nvSpPr>
          <p:spPr>
            <a:xfrm>
              <a:off x="55316" y="1799138"/>
              <a:ext cx="1466247" cy="2085975"/>
            </a:xfrm>
            <a:custGeom>
              <a:avLst/>
              <a:gdLst>
                <a:gd name="connsiteX0" fmla="*/ 1057275 w 1466247"/>
                <a:gd name="connsiteY0" fmla="*/ 1857375 h 2085975"/>
                <a:gd name="connsiteX1" fmla="*/ 1057275 w 1466247"/>
                <a:gd name="connsiteY1" fmla="*/ 1857375 h 2085975"/>
                <a:gd name="connsiteX2" fmla="*/ 1123950 w 1466247"/>
                <a:gd name="connsiteY2" fmla="*/ 1781175 h 2085975"/>
                <a:gd name="connsiteX3" fmla="*/ 1152525 w 1466247"/>
                <a:gd name="connsiteY3" fmla="*/ 1762125 h 2085975"/>
                <a:gd name="connsiteX4" fmla="*/ 1181100 w 1466247"/>
                <a:gd name="connsiteY4" fmla="*/ 1733550 h 2085975"/>
                <a:gd name="connsiteX5" fmla="*/ 1238250 w 1466247"/>
                <a:gd name="connsiteY5" fmla="*/ 1685925 h 2085975"/>
                <a:gd name="connsiteX6" fmla="*/ 1266825 w 1466247"/>
                <a:gd name="connsiteY6" fmla="*/ 1657350 h 2085975"/>
                <a:gd name="connsiteX7" fmla="*/ 1295400 w 1466247"/>
                <a:gd name="connsiteY7" fmla="*/ 1638300 h 2085975"/>
                <a:gd name="connsiteX8" fmla="*/ 1381125 w 1466247"/>
                <a:gd name="connsiteY8" fmla="*/ 1533525 h 2085975"/>
                <a:gd name="connsiteX9" fmla="*/ 1428750 w 1466247"/>
                <a:gd name="connsiteY9" fmla="*/ 1457325 h 2085975"/>
                <a:gd name="connsiteX10" fmla="*/ 1438275 w 1466247"/>
                <a:gd name="connsiteY10" fmla="*/ 1419225 h 2085975"/>
                <a:gd name="connsiteX11" fmla="*/ 1400175 w 1466247"/>
                <a:gd name="connsiteY11" fmla="*/ 1123950 h 2085975"/>
                <a:gd name="connsiteX12" fmla="*/ 1352550 w 1466247"/>
                <a:gd name="connsiteY12" fmla="*/ 1076325 h 2085975"/>
                <a:gd name="connsiteX13" fmla="*/ 1314450 w 1466247"/>
                <a:gd name="connsiteY13" fmla="*/ 990600 h 2085975"/>
                <a:gd name="connsiteX14" fmla="*/ 1323975 w 1466247"/>
                <a:gd name="connsiteY14" fmla="*/ 666750 h 2085975"/>
                <a:gd name="connsiteX15" fmla="*/ 1314450 w 1466247"/>
                <a:gd name="connsiteY15" fmla="*/ 438150 h 2085975"/>
                <a:gd name="connsiteX16" fmla="*/ 1295400 w 1466247"/>
                <a:gd name="connsiteY16" fmla="*/ 400050 h 2085975"/>
                <a:gd name="connsiteX17" fmla="*/ 1238250 w 1466247"/>
                <a:gd name="connsiteY17" fmla="*/ 285750 h 2085975"/>
                <a:gd name="connsiteX18" fmla="*/ 1200150 w 1466247"/>
                <a:gd name="connsiteY18" fmla="*/ 171450 h 2085975"/>
                <a:gd name="connsiteX19" fmla="*/ 1181100 w 1466247"/>
                <a:gd name="connsiteY19" fmla="*/ 142875 h 2085975"/>
                <a:gd name="connsiteX20" fmla="*/ 933450 w 1466247"/>
                <a:gd name="connsiteY20" fmla="*/ 66675 h 2085975"/>
                <a:gd name="connsiteX21" fmla="*/ 828675 w 1466247"/>
                <a:gd name="connsiteY21" fmla="*/ 47625 h 2085975"/>
                <a:gd name="connsiteX22" fmla="*/ 695325 w 1466247"/>
                <a:gd name="connsiteY22" fmla="*/ 19050 h 2085975"/>
                <a:gd name="connsiteX23" fmla="*/ 657225 w 1466247"/>
                <a:gd name="connsiteY23" fmla="*/ 0 h 2085975"/>
                <a:gd name="connsiteX24" fmla="*/ 609600 w 1466247"/>
                <a:gd name="connsiteY24" fmla="*/ 76200 h 2085975"/>
                <a:gd name="connsiteX25" fmla="*/ 542925 w 1466247"/>
                <a:gd name="connsiteY25" fmla="*/ 190500 h 2085975"/>
                <a:gd name="connsiteX26" fmla="*/ 447675 w 1466247"/>
                <a:gd name="connsiteY26" fmla="*/ 238125 h 2085975"/>
                <a:gd name="connsiteX27" fmla="*/ 409575 w 1466247"/>
                <a:gd name="connsiteY27" fmla="*/ 257175 h 2085975"/>
                <a:gd name="connsiteX28" fmla="*/ 342900 w 1466247"/>
                <a:gd name="connsiteY28" fmla="*/ 352425 h 2085975"/>
                <a:gd name="connsiteX29" fmla="*/ 304800 w 1466247"/>
                <a:gd name="connsiteY29" fmla="*/ 419100 h 2085975"/>
                <a:gd name="connsiteX30" fmla="*/ 238125 w 1466247"/>
                <a:gd name="connsiteY30" fmla="*/ 438150 h 2085975"/>
                <a:gd name="connsiteX31" fmla="*/ 133350 w 1466247"/>
                <a:gd name="connsiteY31" fmla="*/ 428625 h 2085975"/>
                <a:gd name="connsiteX32" fmla="*/ 47625 w 1466247"/>
                <a:gd name="connsiteY32" fmla="*/ 600075 h 2085975"/>
                <a:gd name="connsiteX33" fmla="*/ 38100 w 1466247"/>
                <a:gd name="connsiteY33" fmla="*/ 809625 h 2085975"/>
                <a:gd name="connsiteX34" fmla="*/ 19050 w 1466247"/>
                <a:gd name="connsiteY34" fmla="*/ 885825 h 2085975"/>
                <a:gd name="connsiteX35" fmla="*/ 0 w 1466247"/>
                <a:gd name="connsiteY35" fmla="*/ 971550 h 2085975"/>
                <a:gd name="connsiteX36" fmla="*/ 38100 w 1466247"/>
                <a:gd name="connsiteY36" fmla="*/ 1409700 h 2085975"/>
                <a:gd name="connsiteX37" fmla="*/ 95250 w 1466247"/>
                <a:gd name="connsiteY37" fmla="*/ 1514475 h 2085975"/>
                <a:gd name="connsiteX38" fmla="*/ 123825 w 1466247"/>
                <a:gd name="connsiteY38" fmla="*/ 1609725 h 2085975"/>
                <a:gd name="connsiteX39" fmla="*/ 180975 w 1466247"/>
                <a:gd name="connsiteY39" fmla="*/ 1724025 h 2085975"/>
                <a:gd name="connsiteX40" fmla="*/ 219075 w 1466247"/>
                <a:gd name="connsiteY40" fmla="*/ 1781175 h 2085975"/>
                <a:gd name="connsiteX41" fmla="*/ 257175 w 1466247"/>
                <a:gd name="connsiteY41" fmla="*/ 1828800 h 2085975"/>
                <a:gd name="connsiteX42" fmla="*/ 266700 w 1466247"/>
                <a:gd name="connsiteY42" fmla="*/ 1857375 h 2085975"/>
                <a:gd name="connsiteX43" fmla="*/ 381000 w 1466247"/>
                <a:gd name="connsiteY43" fmla="*/ 1933575 h 2085975"/>
                <a:gd name="connsiteX44" fmla="*/ 466725 w 1466247"/>
                <a:gd name="connsiteY44" fmla="*/ 2000250 h 2085975"/>
                <a:gd name="connsiteX45" fmla="*/ 514350 w 1466247"/>
                <a:gd name="connsiteY45" fmla="*/ 2038350 h 2085975"/>
                <a:gd name="connsiteX46" fmla="*/ 561975 w 1466247"/>
                <a:gd name="connsiteY46" fmla="*/ 2057400 h 2085975"/>
                <a:gd name="connsiteX47" fmla="*/ 628650 w 1466247"/>
                <a:gd name="connsiteY47" fmla="*/ 2066925 h 2085975"/>
                <a:gd name="connsiteX48" fmla="*/ 800100 w 1466247"/>
                <a:gd name="connsiteY48" fmla="*/ 2085975 h 2085975"/>
                <a:gd name="connsiteX49" fmla="*/ 923925 w 1466247"/>
                <a:gd name="connsiteY49" fmla="*/ 2076450 h 2085975"/>
                <a:gd name="connsiteX50" fmla="*/ 1009650 w 1466247"/>
                <a:gd name="connsiteY50" fmla="*/ 2019300 h 2085975"/>
                <a:gd name="connsiteX51" fmla="*/ 1047750 w 1466247"/>
                <a:gd name="connsiteY51" fmla="*/ 2000250 h 2085975"/>
                <a:gd name="connsiteX52" fmla="*/ 1085850 w 1466247"/>
                <a:gd name="connsiteY52" fmla="*/ 1952625 h 2085975"/>
                <a:gd name="connsiteX53" fmla="*/ 1133475 w 1466247"/>
                <a:gd name="connsiteY53" fmla="*/ 1847850 h 2085975"/>
                <a:gd name="connsiteX54" fmla="*/ 1133475 w 1466247"/>
                <a:gd name="connsiteY54" fmla="*/ 1838325 h 2085975"/>
                <a:gd name="connsiteX55" fmla="*/ 1257300 w 1466247"/>
                <a:gd name="connsiteY55" fmla="*/ 1809750 h 2085975"/>
                <a:gd name="connsiteX56" fmla="*/ 1257300 w 1466247"/>
                <a:gd name="connsiteY56" fmla="*/ 1809750 h 208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466247" h="2085975">
                  <a:moveTo>
                    <a:pt x="1057275" y="1857375"/>
                  </a:moveTo>
                  <a:lnTo>
                    <a:pt x="1057275" y="1857375"/>
                  </a:lnTo>
                  <a:cubicBezTo>
                    <a:pt x="1079500" y="1831975"/>
                    <a:pt x="1100085" y="1805040"/>
                    <a:pt x="1123950" y="1781175"/>
                  </a:cubicBezTo>
                  <a:cubicBezTo>
                    <a:pt x="1132045" y="1773080"/>
                    <a:pt x="1143731" y="1769454"/>
                    <a:pt x="1152525" y="1762125"/>
                  </a:cubicBezTo>
                  <a:cubicBezTo>
                    <a:pt x="1162873" y="1753501"/>
                    <a:pt x="1171032" y="1742499"/>
                    <a:pt x="1181100" y="1733550"/>
                  </a:cubicBezTo>
                  <a:cubicBezTo>
                    <a:pt x="1199634" y="1717075"/>
                    <a:pt x="1219716" y="1702400"/>
                    <a:pt x="1238250" y="1685925"/>
                  </a:cubicBezTo>
                  <a:cubicBezTo>
                    <a:pt x="1248318" y="1676976"/>
                    <a:pt x="1256477" y="1665974"/>
                    <a:pt x="1266825" y="1657350"/>
                  </a:cubicBezTo>
                  <a:cubicBezTo>
                    <a:pt x="1275619" y="1650021"/>
                    <a:pt x="1287635" y="1646712"/>
                    <a:pt x="1295400" y="1638300"/>
                  </a:cubicBezTo>
                  <a:cubicBezTo>
                    <a:pt x="1326008" y="1605142"/>
                    <a:pt x="1360944" y="1573886"/>
                    <a:pt x="1381125" y="1533525"/>
                  </a:cubicBezTo>
                  <a:cubicBezTo>
                    <a:pt x="1407275" y="1481226"/>
                    <a:pt x="1391656" y="1506784"/>
                    <a:pt x="1428750" y="1457325"/>
                  </a:cubicBezTo>
                  <a:cubicBezTo>
                    <a:pt x="1431925" y="1444625"/>
                    <a:pt x="1434679" y="1431812"/>
                    <a:pt x="1438275" y="1419225"/>
                  </a:cubicBezTo>
                  <a:cubicBezTo>
                    <a:pt x="1471700" y="1302238"/>
                    <a:pt x="1491456" y="1425179"/>
                    <a:pt x="1400175" y="1123950"/>
                  </a:cubicBezTo>
                  <a:cubicBezTo>
                    <a:pt x="1393664" y="1102464"/>
                    <a:pt x="1366333" y="1094046"/>
                    <a:pt x="1352550" y="1076325"/>
                  </a:cubicBezTo>
                  <a:cubicBezTo>
                    <a:pt x="1341557" y="1062192"/>
                    <a:pt x="1319864" y="1004134"/>
                    <a:pt x="1314450" y="990600"/>
                  </a:cubicBezTo>
                  <a:cubicBezTo>
                    <a:pt x="1317625" y="882650"/>
                    <a:pt x="1323975" y="774747"/>
                    <a:pt x="1323975" y="666750"/>
                  </a:cubicBezTo>
                  <a:cubicBezTo>
                    <a:pt x="1323975" y="590484"/>
                    <a:pt x="1322575" y="513982"/>
                    <a:pt x="1314450" y="438150"/>
                  </a:cubicBezTo>
                  <a:cubicBezTo>
                    <a:pt x="1312937" y="424032"/>
                    <a:pt x="1302199" y="412515"/>
                    <a:pt x="1295400" y="400050"/>
                  </a:cubicBezTo>
                  <a:cubicBezTo>
                    <a:pt x="1259186" y="333658"/>
                    <a:pt x="1259881" y="347037"/>
                    <a:pt x="1238250" y="285750"/>
                  </a:cubicBezTo>
                  <a:cubicBezTo>
                    <a:pt x="1224884" y="247879"/>
                    <a:pt x="1222427" y="204866"/>
                    <a:pt x="1200150" y="171450"/>
                  </a:cubicBezTo>
                  <a:cubicBezTo>
                    <a:pt x="1193800" y="161925"/>
                    <a:pt x="1191458" y="147749"/>
                    <a:pt x="1181100" y="142875"/>
                  </a:cubicBezTo>
                  <a:cubicBezTo>
                    <a:pt x="1143542" y="125200"/>
                    <a:pt x="985947" y="78606"/>
                    <a:pt x="933450" y="66675"/>
                  </a:cubicBezTo>
                  <a:cubicBezTo>
                    <a:pt x="898835" y="58808"/>
                    <a:pt x="863690" y="53461"/>
                    <a:pt x="828675" y="47625"/>
                  </a:cubicBezTo>
                  <a:cubicBezTo>
                    <a:pt x="762207" y="36547"/>
                    <a:pt x="759816" y="42501"/>
                    <a:pt x="695325" y="19050"/>
                  </a:cubicBezTo>
                  <a:cubicBezTo>
                    <a:pt x="681981" y="14198"/>
                    <a:pt x="669925" y="6350"/>
                    <a:pt x="657225" y="0"/>
                  </a:cubicBezTo>
                  <a:cubicBezTo>
                    <a:pt x="641350" y="25400"/>
                    <a:pt x="624285" y="50094"/>
                    <a:pt x="609600" y="76200"/>
                  </a:cubicBezTo>
                  <a:cubicBezTo>
                    <a:pt x="603334" y="87340"/>
                    <a:pt x="566774" y="173989"/>
                    <a:pt x="542925" y="190500"/>
                  </a:cubicBezTo>
                  <a:cubicBezTo>
                    <a:pt x="513739" y="210706"/>
                    <a:pt x="479425" y="222250"/>
                    <a:pt x="447675" y="238125"/>
                  </a:cubicBezTo>
                  <a:lnTo>
                    <a:pt x="409575" y="257175"/>
                  </a:lnTo>
                  <a:cubicBezTo>
                    <a:pt x="387350" y="288925"/>
                    <a:pt x="362128" y="318776"/>
                    <a:pt x="342900" y="352425"/>
                  </a:cubicBezTo>
                  <a:cubicBezTo>
                    <a:pt x="330200" y="374650"/>
                    <a:pt x="324612" y="402891"/>
                    <a:pt x="304800" y="419100"/>
                  </a:cubicBezTo>
                  <a:cubicBezTo>
                    <a:pt x="286910" y="433737"/>
                    <a:pt x="260350" y="431800"/>
                    <a:pt x="238125" y="438150"/>
                  </a:cubicBezTo>
                  <a:cubicBezTo>
                    <a:pt x="203200" y="434975"/>
                    <a:pt x="166186" y="416311"/>
                    <a:pt x="133350" y="428625"/>
                  </a:cubicBezTo>
                  <a:cubicBezTo>
                    <a:pt x="94001" y="443381"/>
                    <a:pt x="54408" y="581422"/>
                    <a:pt x="47625" y="600075"/>
                  </a:cubicBezTo>
                  <a:cubicBezTo>
                    <a:pt x="44450" y="669925"/>
                    <a:pt x="45058" y="740050"/>
                    <a:pt x="38100" y="809625"/>
                  </a:cubicBezTo>
                  <a:cubicBezTo>
                    <a:pt x="35495" y="835677"/>
                    <a:pt x="25047" y="860339"/>
                    <a:pt x="19050" y="885825"/>
                  </a:cubicBezTo>
                  <a:cubicBezTo>
                    <a:pt x="12346" y="914319"/>
                    <a:pt x="6350" y="942975"/>
                    <a:pt x="0" y="971550"/>
                  </a:cubicBezTo>
                  <a:cubicBezTo>
                    <a:pt x="12700" y="1117600"/>
                    <a:pt x="12767" y="1265304"/>
                    <a:pt x="38100" y="1409700"/>
                  </a:cubicBezTo>
                  <a:cubicBezTo>
                    <a:pt x="44974" y="1448884"/>
                    <a:pt x="79579" y="1477909"/>
                    <a:pt x="95250" y="1514475"/>
                  </a:cubicBezTo>
                  <a:cubicBezTo>
                    <a:pt x="108308" y="1544943"/>
                    <a:pt x="112793" y="1578467"/>
                    <a:pt x="123825" y="1609725"/>
                  </a:cubicBezTo>
                  <a:cubicBezTo>
                    <a:pt x="141438" y="1659628"/>
                    <a:pt x="153936" y="1681535"/>
                    <a:pt x="180975" y="1724025"/>
                  </a:cubicBezTo>
                  <a:cubicBezTo>
                    <a:pt x="193267" y="1743341"/>
                    <a:pt x="205609" y="1762659"/>
                    <a:pt x="219075" y="1781175"/>
                  </a:cubicBezTo>
                  <a:cubicBezTo>
                    <a:pt x="231032" y="1797617"/>
                    <a:pt x="244475" y="1812925"/>
                    <a:pt x="257175" y="1828800"/>
                  </a:cubicBezTo>
                  <a:cubicBezTo>
                    <a:pt x="260350" y="1838325"/>
                    <a:pt x="261131" y="1849021"/>
                    <a:pt x="266700" y="1857375"/>
                  </a:cubicBezTo>
                  <a:cubicBezTo>
                    <a:pt x="292733" y="1896424"/>
                    <a:pt x="345761" y="1910082"/>
                    <a:pt x="381000" y="1933575"/>
                  </a:cubicBezTo>
                  <a:cubicBezTo>
                    <a:pt x="411121" y="1953655"/>
                    <a:pt x="438260" y="1977885"/>
                    <a:pt x="466725" y="2000250"/>
                  </a:cubicBezTo>
                  <a:cubicBezTo>
                    <a:pt x="482711" y="2012810"/>
                    <a:pt x="495474" y="2030800"/>
                    <a:pt x="514350" y="2038350"/>
                  </a:cubicBezTo>
                  <a:cubicBezTo>
                    <a:pt x="530225" y="2044700"/>
                    <a:pt x="545388" y="2053253"/>
                    <a:pt x="561975" y="2057400"/>
                  </a:cubicBezTo>
                  <a:cubicBezTo>
                    <a:pt x="583755" y="2062845"/>
                    <a:pt x="606396" y="2063958"/>
                    <a:pt x="628650" y="2066925"/>
                  </a:cubicBezTo>
                  <a:cubicBezTo>
                    <a:pt x="709546" y="2077711"/>
                    <a:pt x="712993" y="2077264"/>
                    <a:pt x="800100" y="2085975"/>
                  </a:cubicBezTo>
                  <a:cubicBezTo>
                    <a:pt x="841375" y="2082800"/>
                    <a:pt x="883158" y="2083644"/>
                    <a:pt x="923925" y="2076450"/>
                  </a:cubicBezTo>
                  <a:cubicBezTo>
                    <a:pt x="954215" y="2071105"/>
                    <a:pt x="988154" y="2033630"/>
                    <a:pt x="1009650" y="2019300"/>
                  </a:cubicBezTo>
                  <a:cubicBezTo>
                    <a:pt x="1021464" y="2011424"/>
                    <a:pt x="1035050" y="2006600"/>
                    <a:pt x="1047750" y="2000250"/>
                  </a:cubicBezTo>
                  <a:cubicBezTo>
                    <a:pt x="1076599" y="1913704"/>
                    <a:pt x="1031016" y="2030959"/>
                    <a:pt x="1085850" y="1952625"/>
                  </a:cubicBezTo>
                  <a:cubicBezTo>
                    <a:pt x="1098621" y="1934381"/>
                    <a:pt x="1125512" y="1879700"/>
                    <a:pt x="1133475" y="1847850"/>
                  </a:cubicBezTo>
                  <a:cubicBezTo>
                    <a:pt x="1134245" y="1844770"/>
                    <a:pt x="1133475" y="1841500"/>
                    <a:pt x="1133475" y="1838325"/>
                  </a:cubicBezTo>
                  <a:lnTo>
                    <a:pt x="1257300" y="1809750"/>
                  </a:lnTo>
                  <a:lnTo>
                    <a:pt x="1257300" y="180975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8" name="Vrije vorm: vorm 367">
              <a:extLst>
                <a:ext uri="{FF2B5EF4-FFF2-40B4-BE49-F238E27FC236}">
                  <a16:creationId xmlns:a16="http://schemas.microsoft.com/office/drawing/2014/main" id="{DAE3B1C3-0E02-052C-0194-D17F5DA2800F}"/>
                </a:ext>
              </a:extLst>
            </p:cNvPr>
            <p:cNvSpPr/>
            <p:nvPr/>
          </p:nvSpPr>
          <p:spPr>
            <a:xfrm>
              <a:off x="1303091" y="1913438"/>
              <a:ext cx="1718154" cy="2133600"/>
            </a:xfrm>
            <a:custGeom>
              <a:avLst/>
              <a:gdLst>
                <a:gd name="connsiteX0" fmla="*/ 0 w 1718154"/>
                <a:gd name="connsiteY0" fmla="*/ 1685925 h 2133600"/>
                <a:gd name="connsiteX1" fmla="*/ 0 w 1718154"/>
                <a:gd name="connsiteY1" fmla="*/ 1685925 h 2133600"/>
                <a:gd name="connsiteX2" fmla="*/ 28575 w 1718154"/>
                <a:gd name="connsiteY2" fmla="*/ 1590675 h 2133600"/>
                <a:gd name="connsiteX3" fmla="*/ 38100 w 1718154"/>
                <a:gd name="connsiteY3" fmla="*/ 1562100 h 2133600"/>
                <a:gd name="connsiteX4" fmla="*/ 66675 w 1718154"/>
                <a:gd name="connsiteY4" fmla="*/ 1543050 h 2133600"/>
                <a:gd name="connsiteX5" fmla="*/ 85725 w 1718154"/>
                <a:gd name="connsiteY5" fmla="*/ 1504950 h 2133600"/>
                <a:gd name="connsiteX6" fmla="*/ 152400 w 1718154"/>
                <a:gd name="connsiteY6" fmla="*/ 1447800 h 2133600"/>
                <a:gd name="connsiteX7" fmla="*/ 180975 w 1718154"/>
                <a:gd name="connsiteY7" fmla="*/ 1419225 h 2133600"/>
                <a:gd name="connsiteX8" fmla="*/ 190500 w 1718154"/>
                <a:gd name="connsiteY8" fmla="*/ 1390650 h 2133600"/>
                <a:gd name="connsiteX9" fmla="*/ 209550 w 1718154"/>
                <a:gd name="connsiteY9" fmla="*/ 1352550 h 2133600"/>
                <a:gd name="connsiteX10" fmla="*/ 228600 w 1718154"/>
                <a:gd name="connsiteY10" fmla="*/ 1247775 h 2133600"/>
                <a:gd name="connsiteX11" fmla="*/ 219075 w 1718154"/>
                <a:gd name="connsiteY11" fmla="*/ 1133475 h 2133600"/>
                <a:gd name="connsiteX12" fmla="*/ 200025 w 1718154"/>
                <a:gd name="connsiteY12" fmla="*/ 1085850 h 2133600"/>
                <a:gd name="connsiteX13" fmla="*/ 171450 w 1718154"/>
                <a:gd name="connsiteY13" fmla="*/ 1000125 h 2133600"/>
                <a:gd name="connsiteX14" fmla="*/ 161925 w 1718154"/>
                <a:gd name="connsiteY14" fmla="*/ 971550 h 2133600"/>
                <a:gd name="connsiteX15" fmla="*/ 123825 w 1718154"/>
                <a:gd name="connsiteY15" fmla="*/ 866775 h 2133600"/>
                <a:gd name="connsiteX16" fmla="*/ 114300 w 1718154"/>
                <a:gd name="connsiteY16" fmla="*/ 809625 h 2133600"/>
                <a:gd name="connsiteX17" fmla="*/ 104775 w 1718154"/>
                <a:gd name="connsiteY17" fmla="*/ 704850 h 2133600"/>
                <a:gd name="connsiteX18" fmla="*/ 85725 w 1718154"/>
                <a:gd name="connsiteY18" fmla="*/ 628650 h 2133600"/>
                <a:gd name="connsiteX19" fmla="*/ 95250 w 1718154"/>
                <a:gd name="connsiteY19" fmla="*/ 142875 h 2133600"/>
                <a:gd name="connsiteX20" fmla="*/ 104775 w 1718154"/>
                <a:gd name="connsiteY20" fmla="*/ 114300 h 2133600"/>
                <a:gd name="connsiteX21" fmla="*/ 142875 w 1718154"/>
                <a:gd name="connsiteY21" fmla="*/ 38100 h 2133600"/>
                <a:gd name="connsiteX22" fmla="*/ 219075 w 1718154"/>
                <a:gd name="connsiteY22" fmla="*/ 28575 h 2133600"/>
                <a:gd name="connsiteX23" fmla="*/ 304800 w 1718154"/>
                <a:gd name="connsiteY23" fmla="*/ 9525 h 2133600"/>
                <a:gd name="connsiteX24" fmla="*/ 438150 w 1718154"/>
                <a:gd name="connsiteY24" fmla="*/ 0 h 2133600"/>
                <a:gd name="connsiteX25" fmla="*/ 723900 w 1718154"/>
                <a:gd name="connsiteY25" fmla="*/ 114300 h 2133600"/>
                <a:gd name="connsiteX26" fmla="*/ 1009650 w 1718154"/>
                <a:gd name="connsiteY26" fmla="*/ 447675 h 2133600"/>
                <a:gd name="connsiteX27" fmla="*/ 1057275 w 1718154"/>
                <a:gd name="connsiteY27" fmla="*/ 476250 h 2133600"/>
                <a:gd name="connsiteX28" fmla="*/ 1133475 w 1718154"/>
                <a:gd name="connsiteY28" fmla="*/ 485775 h 2133600"/>
                <a:gd name="connsiteX29" fmla="*/ 1285875 w 1718154"/>
                <a:gd name="connsiteY29" fmla="*/ 657225 h 2133600"/>
                <a:gd name="connsiteX30" fmla="*/ 1343025 w 1718154"/>
                <a:gd name="connsiteY30" fmla="*/ 723900 h 2133600"/>
                <a:gd name="connsiteX31" fmla="*/ 1381125 w 1718154"/>
                <a:gd name="connsiteY31" fmla="*/ 771525 h 2133600"/>
                <a:gd name="connsiteX32" fmla="*/ 1514475 w 1718154"/>
                <a:gd name="connsiteY32" fmla="*/ 885825 h 2133600"/>
                <a:gd name="connsiteX33" fmla="*/ 1524000 w 1718154"/>
                <a:gd name="connsiteY33" fmla="*/ 914400 h 2133600"/>
                <a:gd name="connsiteX34" fmla="*/ 1552575 w 1718154"/>
                <a:gd name="connsiteY34" fmla="*/ 952500 h 2133600"/>
                <a:gd name="connsiteX35" fmla="*/ 1581150 w 1718154"/>
                <a:gd name="connsiteY35" fmla="*/ 1000125 h 2133600"/>
                <a:gd name="connsiteX36" fmla="*/ 1657350 w 1718154"/>
                <a:gd name="connsiteY36" fmla="*/ 1171575 h 2133600"/>
                <a:gd name="connsiteX37" fmla="*/ 1704975 w 1718154"/>
                <a:gd name="connsiteY37" fmla="*/ 1276350 h 2133600"/>
                <a:gd name="connsiteX38" fmla="*/ 1704975 w 1718154"/>
                <a:gd name="connsiteY38" fmla="*/ 1543050 h 2133600"/>
                <a:gd name="connsiteX39" fmla="*/ 1685925 w 1718154"/>
                <a:gd name="connsiteY39" fmla="*/ 1590675 h 2133600"/>
                <a:gd name="connsiteX40" fmla="*/ 1676400 w 1718154"/>
                <a:gd name="connsiteY40" fmla="*/ 1628775 h 2133600"/>
                <a:gd name="connsiteX41" fmla="*/ 1676400 w 1718154"/>
                <a:gd name="connsiteY41" fmla="*/ 1914525 h 2133600"/>
                <a:gd name="connsiteX42" fmla="*/ 1657350 w 1718154"/>
                <a:gd name="connsiteY42" fmla="*/ 1962150 h 2133600"/>
                <a:gd name="connsiteX43" fmla="*/ 1638300 w 1718154"/>
                <a:gd name="connsiteY43" fmla="*/ 2000250 h 2133600"/>
                <a:gd name="connsiteX44" fmla="*/ 1466850 w 1718154"/>
                <a:gd name="connsiteY44" fmla="*/ 2085975 h 2133600"/>
                <a:gd name="connsiteX45" fmla="*/ 1390650 w 1718154"/>
                <a:gd name="connsiteY45" fmla="*/ 2114550 h 2133600"/>
                <a:gd name="connsiteX46" fmla="*/ 1295400 w 1718154"/>
                <a:gd name="connsiteY46" fmla="*/ 2133600 h 2133600"/>
                <a:gd name="connsiteX47" fmla="*/ 904875 w 1718154"/>
                <a:gd name="connsiteY47" fmla="*/ 2114550 h 2133600"/>
                <a:gd name="connsiteX48" fmla="*/ 866775 w 1718154"/>
                <a:gd name="connsiteY48" fmla="*/ 2095500 h 2133600"/>
                <a:gd name="connsiteX49" fmla="*/ 762000 w 1718154"/>
                <a:gd name="connsiteY49" fmla="*/ 2057400 h 2133600"/>
                <a:gd name="connsiteX50" fmla="*/ 638175 w 1718154"/>
                <a:gd name="connsiteY50" fmla="*/ 1943100 h 2133600"/>
                <a:gd name="connsiteX51" fmla="*/ 600075 w 1718154"/>
                <a:gd name="connsiteY51" fmla="*/ 1905000 h 2133600"/>
                <a:gd name="connsiteX52" fmla="*/ 581025 w 1718154"/>
                <a:gd name="connsiteY52" fmla="*/ 1876425 h 2133600"/>
                <a:gd name="connsiteX53" fmla="*/ 542925 w 1718154"/>
                <a:gd name="connsiteY53" fmla="*/ 1828800 h 2133600"/>
                <a:gd name="connsiteX54" fmla="*/ 485775 w 1718154"/>
                <a:gd name="connsiteY54" fmla="*/ 1743075 h 2133600"/>
                <a:gd name="connsiteX55" fmla="*/ 457200 w 1718154"/>
                <a:gd name="connsiteY55" fmla="*/ 1733550 h 2133600"/>
                <a:gd name="connsiteX56" fmla="*/ 390525 w 1718154"/>
                <a:gd name="connsiteY56" fmla="*/ 1685925 h 2133600"/>
                <a:gd name="connsiteX57" fmla="*/ 295275 w 1718154"/>
                <a:gd name="connsiteY57" fmla="*/ 1666875 h 2133600"/>
                <a:gd name="connsiteX58" fmla="*/ 57150 w 1718154"/>
                <a:gd name="connsiteY58" fmla="*/ 1657350 h 2133600"/>
                <a:gd name="connsiteX59" fmla="*/ 57150 w 1718154"/>
                <a:gd name="connsiteY59" fmla="*/ 165735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18154" h="2133600">
                  <a:moveTo>
                    <a:pt x="0" y="1685925"/>
                  </a:moveTo>
                  <a:lnTo>
                    <a:pt x="0" y="1685925"/>
                  </a:lnTo>
                  <a:cubicBezTo>
                    <a:pt x="9525" y="1654175"/>
                    <a:pt x="18827" y="1622357"/>
                    <a:pt x="28575" y="1590675"/>
                  </a:cubicBezTo>
                  <a:cubicBezTo>
                    <a:pt x="31528" y="1581079"/>
                    <a:pt x="31828" y="1569940"/>
                    <a:pt x="38100" y="1562100"/>
                  </a:cubicBezTo>
                  <a:cubicBezTo>
                    <a:pt x="45251" y="1553161"/>
                    <a:pt x="57150" y="1549400"/>
                    <a:pt x="66675" y="1543050"/>
                  </a:cubicBezTo>
                  <a:cubicBezTo>
                    <a:pt x="73025" y="1530350"/>
                    <a:pt x="77472" y="1516504"/>
                    <a:pt x="85725" y="1504950"/>
                  </a:cubicBezTo>
                  <a:cubicBezTo>
                    <a:pt x="104384" y="1478827"/>
                    <a:pt x="128439" y="1468338"/>
                    <a:pt x="152400" y="1447800"/>
                  </a:cubicBezTo>
                  <a:cubicBezTo>
                    <a:pt x="162627" y="1439034"/>
                    <a:pt x="171450" y="1428750"/>
                    <a:pt x="180975" y="1419225"/>
                  </a:cubicBezTo>
                  <a:cubicBezTo>
                    <a:pt x="184150" y="1409700"/>
                    <a:pt x="186545" y="1399878"/>
                    <a:pt x="190500" y="1390650"/>
                  </a:cubicBezTo>
                  <a:cubicBezTo>
                    <a:pt x="196093" y="1377599"/>
                    <a:pt x="205060" y="1366020"/>
                    <a:pt x="209550" y="1352550"/>
                  </a:cubicBezTo>
                  <a:cubicBezTo>
                    <a:pt x="213988" y="1339237"/>
                    <a:pt x="227001" y="1257370"/>
                    <a:pt x="228600" y="1247775"/>
                  </a:cubicBezTo>
                  <a:cubicBezTo>
                    <a:pt x="225425" y="1209675"/>
                    <a:pt x="225719" y="1171125"/>
                    <a:pt x="219075" y="1133475"/>
                  </a:cubicBezTo>
                  <a:cubicBezTo>
                    <a:pt x="216104" y="1116637"/>
                    <a:pt x="205776" y="1101952"/>
                    <a:pt x="200025" y="1085850"/>
                  </a:cubicBezTo>
                  <a:cubicBezTo>
                    <a:pt x="189894" y="1057484"/>
                    <a:pt x="180975" y="1028700"/>
                    <a:pt x="171450" y="1000125"/>
                  </a:cubicBezTo>
                  <a:cubicBezTo>
                    <a:pt x="168275" y="990600"/>
                    <a:pt x="165654" y="980872"/>
                    <a:pt x="161925" y="971550"/>
                  </a:cubicBezTo>
                  <a:cubicBezTo>
                    <a:pt x="153267" y="949904"/>
                    <a:pt x="127319" y="887738"/>
                    <a:pt x="123825" y="866775"/>
                  </a:cubicBezTo>
                  <a:cubicBezTo>
                    <a:pt x="120650" y="847725"/>
                    <a:pt x="116557" y="828805"/>
                    <a:pt x="114300" y="809625"/>
                  </a:cubicBezTo>
                  <a:cubicBezTo>
                    <a:pt x="110202" y="774796"/>
                    <a:pt x="109125" y="739648"/>
                    <a:pt x="104775" y="704850"/>
                  </a:cubicBezTo>
                  <a:cubicBezTo>
                    <a:pt x="100177" y="668069"/>
                    <a:pt x="96093" y="659753"/>
                    <a:pt x="85725" y="628650"/>
                  </a:cubicBezTo>
                  <a:cubicBezTo>
                    <a:pt x="88900" y="466725"/>
                    <a:pt x="89256" y="304720"/>
                    <a:pt x="95250" y="142875"/>
                  </a:cubicBezTo>
                  <a:cubicBezTo>
                    <a:pt x="95622" y="132842"/>
                    <a:pt x="102340" y="124040"/>
                    <a:pt x="104775" y="114300"/>
                  </a:cubicBezTo>
                  <a:cubicBezTo>
                    <a:pt x="111870" y="85920"/>
                    <a:pt x="107072" y="51119"/>
                    <a:pt x="142875" y="38100"/>
                  </a:cubicBezTo>
                  <a:cubicBezTo>
                    <a:pt x="166932" y="29352"/>
                    <a:pt x="193867" y="33023"/>
                    <a:pt x="219075" y="28575"/>
                  </a:cubicBezTo>
                  <a:cubicBezTo>
                    <a:pt x="247902" y="23488"/>
                    <a:pt x="275774" y="13311"/>
                    <a:pt x="304800" y="9525"/>
                  </a:cubicBezTo>
                  <a:cubicBezTo>
                    <a:pt x="348989" y="3761"/>
                    <a:pt x="393700" y="3175"/>
                    <a:pt x="438150" y="0"/>
                  </a:cubicBezTo>
                  <a:cubicBezTo>
                    <a:pt x="541201" y="28105"/>
                    <a:pt x="649915" y="30110"/>
                    <a:pt x="723900" y="114300"/>
                  </a:cubicBezTo>
                  <a:cubicBezTo>
                    <a:pt x="902300" y="317307"/>
                    <a:pt x="858631" y="329017"/>
                    <a:pt x="1009650" y="447675"/>
                  </a:cubicBezTo>
                  <a:cubicBezTo>
                    <a:pt x="1024207" y="459113"/>
                    <a:pt x="1039580" y="470806"/>
                    <a:pt x="1057275" y="476250"/>
                  </a:cubicBezTo>
                  <a:cubicBezTo>
                    <a:pt x="1081741" y="483778"/>
                    <a:pt x="1108075" y="482600"/>
                    <a:pt x="1133475" y="485775"/>
                  </a:cubicBezTo>
                  <a:lnTo>
                    <a:pt x="1285875" y="657225"/>
                  </a:lnTo>
                  <a:cubicBezTo>
                    <a:pt x="1305213" y="679200"/>
                    <a:pt x="1324285" y="701413"/>
                    <a:pt x="1343025" y="723900"/>
                  </a:cubicBezTo>
                  <a:cubicBezTo>
                    <a:pt x="1356040" y="739518"/>
                    <a:pt x="1365689" y="758294"/>
                    <a:pt x="1381125" y="771525"/>
                  </a:cubicBezTo>
                  <a:lnTo>
                    <a:pt x="1514475" y="885825"/>
                  </a:lnTo>
                  <a:cubicBezTo>
                    <a:pt x="1517650" y="895350"/>
                    <a:pt x="1519019" y="905683"/>
                    <a:pt x="1524000" y="914400"/>
                  </a:cubicBezTo>
                  <a:cubicBezTo>
                    <a:pt x="1531876" y="928183"/>
                    <a:pt x="1543769" y="939291"/>
                    <a:pt x="1552575" y="952500"/>
                  </a:cubicBezTo>
                  <a:cubicBezTo>
                    <a:pt x="1562844" y="967904"/>
                    <a:pt x="1572159" y="983941"/>
                    <a:pt x="1581150" y="1000125"/>
                  </a:cubicBezTo>
                  <a:cubicBezTo>
                    <a:pt x="1606979" y="1046618"/>
                    <a:pt x="1645177" y="1143908"/>
                    <a:pt x="1657350" y="1171575"/>
                  </a:cubicBezTo>
                  <a:cubicBezTo>
                    <a:pt x="1672801" y="1206690"/>
                    <a:pt x="1704975" y="1276350"/>
                    <a:pt x="1704975" y="1276350"/>
                  </a:cubicBezTo>
                  <a:cubicBezTo>
                    <a:pt x="1721135" y="1389472"/>
                    <a:pt x="1723907" y="1378973"/>
                    <a:pt x="1704975" y="1543050"/>
                  </a:cubicBezTo>
                  <a:cubicBezTo>
                    <a:pt x="1703015" y="1560035"/>
                    <a:pt x="1691332" y="1574455"/>
                    <a:pt x="1685925" y="1590675"/>
                  </a:cubicBezTo>
                  <a:cubicBezTo>
                    <a:pt x="1681785" y="1603094"/>
                    <a:pt x="1679575" y="1616075"/>
                    <a:pt x="1676400" y="1628775"/>
                  </a:cubicBezTo>
                  <a:cubicBezTo>
                    <a:pt x="1685720" y="1749935"/>
                    <a:pt x="1694040" y="1785166"/>
                    <a:pt x="1676400" y="1914525"/>
                  </a:cubicBezTo>
                  <a:cubicBezTo>
                    <a:pt x="1674090" y="1931466"/>
                    <a:pt x="1664294" y="1946526"/>
                    <a:pt x="1657350" y="1962150"/>
                  </a:cubicBezTo>
                  <a:cubicBezTo>
                    <a:pt x="1651583" y="1975125"/>
                    <a:pt x="1646553" y="1988696"/>
                    <a:pt x="1638300" y="2000250"/>
                  </a:cubicBezTo>
                  <a:cubicBezTo>
                    <a:pt x="1599359" y="2054768"/>
                    <a:pt x="1523643" y="2063258"/>
                    <a:pt x="1466850" y="2085975"/>
                  </a:cubicBezTo>
                  <a:cubicBezTo>
                    <a:pt x="1441688" y="2096040"/>
                    <a:pt x="1416781" y="2107084"/>
                    <a:pt x="1390650" y="2114550"/>
                  </a:cubicBezTo>
                  <a:cubicBezTo>
                    <a:pt x="1350865" y="2125917"/>
                    <a:pt x="1340308" y="2126115"/>
                    <a:pt x="1295400" y="2133600"/>
                  </a:cubicBezTo>
                  <a:cubicBezTo>
                    <a:pt x="1165225" y="2127250"/>
                    <a:pt x="1034693" y="2126089"/>
                    <a:pt x="904875" y="2114550"/>
                  </a:cubicBezTo>
                  <a:cubicBezTo>
                    <a:pt x="890732" y="2113293"/>
                    <a:pt x="879750" y="2101267"/>
                    <a:pt x="866775" y="2095500"/>
                  </a:cubicBezTo>
                  <a:cubicBezTo>
                    <a:pt x="827013" y="2077828"/>
                    <a:pt x="804239" y="2071480"/>
                    <a:pt x="762000" y="2057400"/>
                  </a:cubicBezTo>
                  <a:cubicBezTo>
                    <a:pt x="691571" y="2004578"/>
                    <a:pt x="735125" y="2040050"/>
                    <a:pt x="638175" y="1943100"/>
                  </a:cubicBezTo>
                  <a:cubicBezTo>
                    <a:pt x="625475" y="1930400"/>
                    <a:pt x="610038" y="1919944"/>
                    <a:pt x="600075" y="1905000"/>
                  </a:cubicBezTo>
                  <a:cubicBezTo>
                    <a:pt x="593725" y="1895475"/>
                    <a:pt x="587894" y="1885583"/>
                    <a:pt x="581025" y="1876425"/>
                  </a:cubicBezTo>
                  <a:cubicBezTo>
                    <a:pt x="568827" y="1860161"/>
                    <a:pt x="554583" y="1845455"/>
                    <a:pt x="542925" y="1828800"/>
                  </a:cubicBezTo>
                  <a:cubicBezTo>
                    <a:pt x="530359" y="1810848"/>
                    <a:pt x="504727" y="1758868"/>
                    <a:pt x="485775" y="1743075"/>
                  </a:cubicBezTo>
                  <a:cubicBezTo>
                    <a:pt x="478062" y="1736647"/>
                    <a:pt x="466725" y="1736725"/>
                    <a:pt x="457200" y="1733550"/>
                  </a:cubicBezTo>
                  <a:cubicBezTo>
                    <a:pt x="434975" y="1717675"/>
                    <a:pt x="415780" y="1696324"/>
                    <a:pt x="390525" y="1685925"/>
                  </a:cubicBezTo>
                  <a:cubicBezTo>
                    <a:pt x="360585" y="1673597"/>
                    <a:pt x="327423" y="1670733"/>
                    <a:pt x="295275" y="1666875"/>
                  </a:cubicBezTo>
                  <a:cubicBezTo>
                    <a:pt x="198300" y="1655238"/>
                    <a:pt x="148525" y="1657350"/>
                    <a:pt x="57150" y="1657350"/>
                  </a:cubicBezTo>
                  <a:lnTo>
                    <a:pt x="57150" y="165735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9" name="Vrije vorm: vorm 368">
              <a:extLst>
                <a:ext uri="{FF2B5EF4-FFF2-40B4-BE49-F238E27FC236}">
                  <a16:creationId xmlns:a16="http://schemas.microsoft.com/office/drawing/2014/main" id="{345F55C4-CCD7-46C1-8191-FC3E05BB2A84}"/>
                </a:ext>
              </a:extLst>
            </p:cNvPr>
            <p:cNvSpPr/>
            <p:nvPr/>
          </p:nvSpPr>
          <p:spPr>
            <a:xfrm>
              <a:off x="931616" y="3577552"/>
              <a:ext cx="1287467" cy="1602961"/>
            </a:xfrm>
            <a:custGeom>
              <a:avLst/>
              <a:gdLst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133350 w 1287467"/>
                <a:gd name="connsiteY4" fmla="*/ 47625 h 1638300"/>
                <a:gd name="connsiteX5" fmla="*/ 123825 w 1287467"/>
                <a:gd name="connsiteY5" fmla="*/ 9525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133350 w 1287467"/>
                <a:gd name="connsiteY4" fmla="*/ 47625 h 1638300"/>
                <a:gd name="connsiteX5" fmla="*/ 180975 w 1287467"/>
                <a:gd name="connsiteY5" fmla="*/ 19050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247650 w 1287467"/>
                <a:gd name="connsiteY4" fmla="*/ 133350 h 1638300"/>
                <a:gd name="connsiteX5" fmla="*/ 180975 w 1287467"/>
                <a:gd name="connsiteY5" fmla="*/ 19050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888 h 1639088"/>
                <a:gd name="connsiteX1" fmla="*/ 438150 w 1287467"/>
                <a:gd name="connsiteY1" fmla="*/ 38888 h 1639088"/>
                <a:gd name="connsiteX2" fmla="*/ 190500 w 1287467"/>
                <a:gd name="connsiteY2" fmla="*/ 788 h 1639088"/>
                <a:gd name="connsiteX3" fmla="*/ 238125 w 1287467"/>
                <a:gd name="connsiteY3" fmla="*/ 76988 h 1639088"/>
                <a:gd name="connsiteX4" fmla="*/ 247650 w 1287467"/>
                <a:gd name="connsiteY4" fmla="*/ 134138 h 1639088"/>
                <a:gd name="connsiteX5" fmla="*/ 180975 w 1287467"/>
                <a:gd name="connsiteY5" fmla="*/ 191288 h 1639088"/>
                <a:gd name="connsiteX6" fmla="*/ 114300 w 1287467"/>
                <a:gd name="connsiteY6" fmla="*/ 343688 h 1639088"/>
                <a:gd name="connsiteX7" fmla="*/ 76200 w 1287467"/>
                <a:gd name="connsiteY7" fmla="*/ 429413 h 1639088"/>
                <a:gd name="connsiteX8" fmla="*/ 57150 w 1287467"/>
                <a:gd name="connsiteY8" fmla="*/ 496088 h 1639088"/>
                <a:gd name="connsiteX9" fmla="*/ 0 w 1287467"/>
                <a:gd name="connsiteY9" fmla="*/ 667538 h 1639088"/>
                <a:gd name="connsiteX10" fmla="*/ 9525 w 1287467"/>
                <a:gd name="connsiteY10" fmla="*/ 800888 h 1639088"/>
                <a:gd name="connsiteX11" fmla="*/ 28575 w 1287467"/>
                <a:gd name="connsiteY11" fmla="*/ 838988 h 1639088"/>
                <a:gd name="connsiteX12" fmla="*/ 114300 w 1287467"/>
                <a:gd name="connsiteY12" fmla="*/ 934238 h 1639088"/>
                <a:gd name="connsiteX13" fmla="*/ 161925 w 1287467"/>
                <a:gd name="connsiteY13" fmla="*/ 1029488 h 1639088"/>
                <a:gd name="connsiteX14" fmla="*/ 238125 w 1287467"/>
                <a:gd name="connsiteY14" fmla="*/ 1153313 h 1639088"/>
                <a:gd name="connsiteX15" fmla="*/ 323850 w 1287467"/>
                <a:gd name="connsiteY15" fmla="*/ 1353338 h 1639088"/>
                <a:gd name="connsiteX16" fmla="*/ 361950 w 1287467"/>
                <a:gd name="connsiteY16" fmla="*/ 1458113 h 1639088"/>
                <a:gd name="connsiteX17" fmla="*/ 381000 w 1287467"/>
                <a:gd name="connsiteY17" fmla="*/ 1496213 h 1639088"/>
                <a:gd name="connsiteX18" fmla="*/ 400050 w 1287467"/>
                <a:gd name="connsiteY18" fmla="*/ 1543838 h 1639088"/>
                <a:gd name="connsiteX19" fmla="*/ 457200 w 1287467"/>
                <a:gd name="connsiteY19" fmla="*/ 1629563 h 1639088"/>
                <a:gd name="connsiteX20" fmla="*/ 504825 w 1287467"/>
                <a:gd name="connsiteY20" fmla="*/ 1639088 h 1639088"/>
                <a:gd name="connsiteX21" fmla="*/ 666750 w 1287467"/>
                <a:gd name="connsiteY21" fmla="*/ 1629563 h 1639088"/>
                <a:gd name="connsiteX22" fmla="*/ 800100 w 1287467"/>
                <a:gd name="connsiteY22" fmla="*/ 1562888 h 1639088"/>
                <a:gd name="connsiteX23" fmla="*/ 990600 w 1287467"/>
                <a:gd name="connsiteY23" fmla="*/ 1553363 h 1639088"/>
                <a:gd name="connsiteX24" fmla="*/ 1038225 w 1287467"/>
                <a:gd name="connsiteY24" fmla="*/ 1515263 h 1639088"/>
                <a:gd name="connsiteX25" fmla="*/ 1123950 w 1287467"/>
                <a:gd name="connsiteY25" fmla="*/ 1353338 h 1639088"/>
                <a:gd name="connsiteX26" fmla="*/ 1152525 w 1287467"/>
                <a:gd name="connsiteY26" fmla="*/ 1239038 h 1639088"/>
                <a:gd name="connsiteX27" fmla="*/ 1200150 w 1287467"/>
                <a:gd name="connsiteY27" fmla="*/ 1153313 h 1639088"/>
                <a:gd name="connsiteX28" fmla="*/ 1276350 w 1287467"/>
                <a:gd name="connsiteY28" fmla="*/ 981863 h 1639088"/>
                <a:gd name="connsiteX29" fmla="*/ 1276350 w 1287467"/>
                <a:gd name="connsiteY29" fmla="*/ 829463 h 1639088"/>
                <a:gd name="connsiteX30" fmla="*/ 1238250 w 1287467"/>
                <a:gd name="connsiteY30" fmla="*/ 743738 h 1639088"/>
                <a:gd name="connsiteX31" fmla="*/ 1181100 w 1287467"/>
                <a:gd name="connsiteY31" fmla="*/ 619913 h 1639088"/>
                <a:gd name="connsiteX32" fmla="*/ 1143000 w 1287467"/>
                <a:gd name="connsiteY32" fmla="*/ 486563 h 1639088"/>
                <a:gd name="connsiteX33" fmla="*/ 1123950 w 1287467"/>
                <a:gd name="connsiteY33" fmla="*/ 419888 h 1639088"/>
                <a:gd name="connsiteX34" fmla="*/ 1104900 w 1287467"/>
                <a:gd name="connsiteY34" fmla="*/ 381788 h 1639088"/>
                <a:gd name="connsiteX35" fmla="*/ 1057275 w 1287467"/>
                <a:gd name="connsiteY35" fmla="*/ 324638 h 1639088"/>
                <a:gd name="connsiteX36" fmla="*/ 971550 w 1287467"/>
                <a:gd name="connsiteY36" fmla="*/ 267488 h 1639088"/>
                <a:gd name="connsiteX37" fmla="*/ 895350 w 1287467"/>
                <a:gd name="connsiteY37" fmla="*/ 229388 h 1639088"/>
                <a:gd name="connsiteX38" fmla="*/ 838200 w 1287467"/>
                <a:gd name="connsiteY38" fmla="*/ 153188 h 1639088"/>
                <a:gd name="connsiteX39" fmla="*/ 828675 w 1287467"/>
                <a:gd name="connsiteY39" fmla="*/ 124613 h 1639088"/>
                <a:gd name="connsiteX40" fmla="*/ 800100 w 1287467"/>
                <a:gd name="connsiteY40" fmla="*/ 86513 h 1639088"/>
                <a:gd name="connsiteX41" fmla="*/ 800100 w 1287467"/>
                <a:gd name="connsiteY41" fmla="*/ 76988 h 1639088"/>
                <a:gd name="connsiteX0" fmla="*/ 438150 w 1287467"/>
                <a:gd name="connsiteY0" fmla="*/ 2761 h 1602961"/>
                <a:gd name="connsiteX1" fmla="*/ 438150 w 1287467"/>
                <a:gd name="connsiteY1" fmla="*/ 2761 h 1602961"/>
                <a:gd name="connsiteX2" fmla="*/ 295275 w 1287467"/>
                <a:gd name="connsiteY2" fmla="*/ 21811 h 1602961"/>
                <a:gd name="connsiteX3" fmla="*/ 238125 w 1287467"/>
                <a:gd name="connsiteY3" fmla="*/ 40861 h 1602961"/>
                <a:gd name="connsiteX4" fmla="*/ 247650 w 1287467"/>
                <a:gd name="connsiteY4" fmla="*/ 98011 h 1602961"/>
                <a:gd name="connsiteX5" fmla="*/ 180975 w 1287467"/>
                <a:gd name="connsiteY5" fmla="*/ 155161 h 1602961"/>
                <a:gd name="connsiteX6" fmla="*/ 114300 w 1287467"/>
                <a:gd name="connsiteY6" fmla="*/ 307561 h 1602961"/>
                <a:gd name="connsiteX7" fmla="*/ 76200 w 1287467"/>
                <a:gd name="connsiteY7" fmla="*/ 393286 h 1602961"/>
                <a:gd name="connsiteX8" fmla="*/ 57150 w 1287467"/>
                <a:gd name="connsiteY8" fmla="*/ 459961 h 1602961"/>
                <a:gd name="connsiteX9" fmla="*/ 0 w 1287467"/>
                <a:gd name="connsiteY9" fmla="*/ 631411 h 1602961"/>
                <a:gd name="connsiteX10" fmla="*/ 9525 w 1287467"/>
                <a:gd name="connsiteY10" fmla="*/ 764761 h 1602961"/>
                <a:gd name="connsiteX11" fmla="*/ 28575 w 1287467"/>
                <a:gd name="connsiteY11" fmla="*/ 802861 h 1602961"/>
                <a:gd name="connsiteX12" fmla="*/ 114300 w 1287467"/>
                <a:gd name="connsiteY12" fmla="*/ 898111 h 1602961"/>
                <a:gd name="connsiteX13" fmla="*/ 161925 w 1287467"/>
                <a:gd name="connsiteY13" fmla="*/ 993361 h 1602961"/>
                <a:gd name="connsiteX14" fmla="*/ 238125 w 1287467"/>
                <a:gd name="connsiteY14" fmla="*/ 1117186 h 1602961"/>
                <a:gd name="connsiteX15" fmla="*/ 323850 w 1287467"/>
                <a:gd name="connsiteY15" fmla="*/ 1317211 h 1602961"/>
                <a:gd name="connsiteX16" fmla="*/ 361950 w 1287467"/>
                <a:gd name="connsiteY16" fmla="*/ 1421986 h 1602961"/>
                <a:gd name="connsiteX17" fmla="*/ 381000 w 1287467"/>
                <a:gd name="connsiteY17" fmla="*/ 1460086 h 1602961"/>
                <a:gd name="connsiteX18" fmla="*/ 400050 w 1287467"/>
                <a:gd name="connsiteY18" fmla="*/ 1507711 h 1602961"/>
                <a:gd name="connsiteX19" fmla="*/ 457200 w 1287467"/>
                <a:gd name="connsiteY19" fmla="*/ 1593436 h 1602961"/>
                <a:gd name="connsiteX20" fmla="*/ 504825 w 1287467"/>
                <a:gd name="connsiteY20" fmla="*/ 1602961 h 1602961"/>
                <a:gd name="connsiteX21" fmla="*/ 666750 w 1287467"/>
                <a:gd name="connsiteY21" fmla="*/ 1593436 h 1602961"/>
                <a:gd name="connsiteX22" fmla="*/ 800100 w 1287467"/>
                <a:gd name="connsiteY22" fmla="*/ 1526761 h 1602961"/>
                <a:gd name="connsiteX23" fmla="*/ 990600 w 1287467"/>
                <a:gd name="connsiteY23" fmla="*/ 1517236 h 1602961"/>
                <a:gd name="connsiteX24" fmla="*/ 1038225 w 1287467"/>
                <a:gd name="connsiteY24" fmla="*/ 1479136 h 1602961"/>
                <a:gd name="connsiteX25" fmla="*/ 1123950 w 1287467"/>
                <a:gd name="connsiteY25" fmla="*/ 1317211 h 1602961"/>
                <a:gd name="connsiteX26" fmla="*/ 1152525 w 1287467"/>
                <a:gd name="connsiteY26" fmla="*/ 1202911 h 1602961"/>
                <a:gd name="connsiteX27" fmla="*/ 1200150 w 1287467"/>
                <a:gd name="connsiteY27" fmla="*/ 1117186 h 1602961"/>
                <a:gd name="connsiteX28" fmla="*/ 1276350 w 1287467"/>
                <a:gd name="connsiteY28" fmla="*/ 945736 h 1602961"/>
                <a:gd name="connsiteX29" fmla="*/ 1276350 w 1287467"/>
                <a:gd name="connsiteY29" fmla="*/ 793336 h 1602961"/>
                <a:gd name="connsiteX30" fmla="*/ 1238250 w 1287467"/>
                <a:gd name="connsiteY30" fmla="*/ 707611 h 1602961"/>
                <a:gd name="connsiteX31" fmla="*/ 1181100 w 1287467"/>
                <a:gd name="connsiteY31" fmla="*/ 583786 h 1602961"/>
                <a:gd name="connsiteX32" fmla="*/ 1143000 w 1287467"/>
                <a:gd name="connsiteY32" fmla="*/ 450436 h 1602961"/>
                <a:gd name="connsiteX33" fmla="*/ 1123950 w 1287467"/>
                <a:gd name="connsiteY33" fmla="*/ 383761 h 1602961"/>
                <a:gd name="connsiteX34" fmla="*/ 1104900 w 1287467"/>
                <a:gd name="connsiteY34" fmla="*/ 345661 h 1602961"/>
                <a:gd name="connsiteX35" fmla="*/ 1057275 w 1287467"/>
                <a:gd name="connsiteY35" fmla="*/ 288511 h 1602961"/>
                <a:gd name="connsiteX36" fmla="*/ 971550 w 1287467"/>
                <a:gd name="connsiteY36" fmla="*/ 231361 h 1602961"/>
                <a:gd name="connsiteX37" fmla="*/ 895350 w 1287467"/>
                <a:gd name="connsiteY37" fmla="*/ 193261 h 1602961"/>
                <a:gd name="connsiteX38" fmla="*/ 838200 w 1287467"/>
                <a:gd name="connsiteY38" fmla="*/ 117061 h 1602961"/>
                <a:gd name="connsiteX39" fmla="*/ 828675 w 1287467"/>
                <a:gd name="connsiteY39" fmla="*/ 88486 h 1602961"/>
                <a:gd name="connsiteX40" fmla="*/ 800100 w 1287467"/>
                <a:gd name="connsiteY40" fmla="*/ 50386 h 1602961"/>
                <a:gd name="connsiteX41" fmla="*/ 800100 w 1287467"/>
                <a:gd name="connsiteY41" fmla="*/ 40861 h 160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7467" h="1602961">
                  <a:moveTo>
                    <a:pt x="438150" y="2761"/>
                  </a:moveTo>
                  <a:lnTo>
                    <a:pt x="438150" y="2761"/>
                  </a:lnTo>
                  <a:cubicBezTo>
                    <a:pt x="381103" y="-7935"/>
                    <a:pt x="328613" y="15461"/>
                    <a:pt x="295275" y="21811"/>
                  </a:cubicBezTo>
                  <a:cubicBezTo>
                    <a:pt x="261938" y="28161"/>
                    <a:pt x="250825" y="37686"/>
                    <a:pt x="238125" y="40861"/>
                  </a:cubicBezTo>
                  <a:cubicBezTo>
                    <a:pt x="231775" y="53561"/>
                    <a:pt x="257175" y="78961"/>
                    <a:pt x="247650" y="98011"/>
                  </a:cubicBezTo>
                  <a:cubicBezTo>
                    <a:pt x="238125" y="117061"/>
                    <a:pt x="203200" y="120236"/>
                    <a:pt x="180975" y="155161"/>
                  </a:cubicBezTo>
                  <a:cubicBezTo>
                    <a:pt x="158750" y="190086"/>
                    <a:pt x="131763" y="267874"/>
                    <a:pt x="114300" y="307561"/>
                  </a:cubicBezTo>
                  <a:cubicBezTo>
                    <a:pt x="96838" y="347249"/>
                    <a:pt x="77599" y="389650"/>
                    <a:pt x="76200" y="393286"/>
                  </a:cubicBezTo>
                  <a:cubicBezTo>
                    <a:pt x="67902" y="414860"/>
                    <a:pt x="64786" y="438144"/>
                    <a:pt x="57150" y="459961"/>
                  </a:cubicBezTo>
                  <a:cubicBezTo>
                    <a:pt x="-2699" y="630958"/>
                    <a:pt x="20545" y="528685"/>
                    <a:pt x="0" y="631411"/>
                  </a:cubicBezTo>
                  <a:cubicBezTo>
                    <a:pt x="3175" y="675861"/>
                    <a:pt x="2199" y="720804"/>
                    <a:pt x="9525" y="764761"/>
                  </a:cubicBezTo>
                  <a:cubicBezTo>
                    <a:pt x="11859" y="778767"/>
                    <a:pt x="21050" y="790820"/>
                    <a:pt x="28575" y="802861"/>
                  </a:cubicBezTo>
                  <a:cubicBezTo>
                    <a:pt x="117200" y="944661"/>
                    <a:pt x="-28552" y="690327"/>
                    <a:pt x="114300" y="898111"/>
                  </a:cubicBezTo>
                  <a:cubicBezTo>
                    <a:pt x="134410" y="927362"/>
                    <a:pt x="144458" y="962458"/>
                    <a:pt x="161925" y="993361"/>
                  </a:cubicBezTo>
                  <a:cubicBezTo>
                    <a:pt x="185772" y="1035552"/>
                    <a:pt x="215042" y="1074572"/>
                    <a:pt x="238125" y="1117186"/>
                  </a:cubicBezTo>
                  <a:cubicBezTo>
                    <a:pt x="261331" y="1160027"/>
                    <a:pt x="305882" y="1269295"/>
                    <a:pt x="323850" y="1317211"/>
                  </a:cubicBezTo>
                  <a:cubicBezTo>
                    <a:pt x="349193" y="1384793"/>
                    <a:pt x="334688" y="1360645"/>
                    <a:pt x="361950" y="1421986"/>
                  </a:cubicBezTo>
                  <a:cubicBezTo>
                    <a:pt x="367717" y="1434961"/>
                    <a:pt x="375233" y="1447111"/>
                    <a:pt x="381000" y="1460086"/>
                  </a:cubicBezTo>
                  <a:cubicBezTo>
                    <a:pt x="387944" y="1475710"/>
                    <a:pt x="391567" y="1492866"/>
                    <a:pt x="400050" y="1507711"/>
                  </a:cubicBezTo>
                  <a:cubicBezTo>
                    <a:pt x="417089" y="1537529"/>
                    <a:pt x="423524" y="1586701"/>
                    <a:pt x="457200" y="1593436"/>
                  </a:cubicBezTo>
                  <a:lnTo>
                    <a:pt x="504825" y="1602961"/>
                  </a:lnTo>
                  <a:cubicBezTo>
                    <a:pt x="558800" y="1599786"/>
                    <a:pt x="614175" y="1606054"/>
                    <a:pt x="666750" y="1593436"/>
                  </a:cubicBezTo>
                  <a:cubicBezTo>
                    <a:pt x="824780" y="1555509"/>
                    <a:pt x="671091" y="1541647"/>
                    <a:pt x="800100" y="1526761"/>
                  </a:cubicBezTo>
                  <a:cubicBezTo>
                    <a:pt x="863260" y="1519473"/>
                    <a:pt x="927100" y="1520411"/>
                    <a:pt x="990600" y="1517236"/>
                  </a:cubicBezTo>
                  <a:cubicBezTo>
                    <a:pt x="1006475" y="1504536"/>
                    <a:pt x="1024625" y="1494247"/>
                    <a:pt x="1038225" y="1479136"/>
                  </a:cubicBezTo>
                  <a:cubicBezTo>
                    <a:pt x="1071473" y="1442193"/>
                    <a:pt x="1110638" y="1355483"/>
                    <a:pt x="1123950" y="1317211"/>
                  </a:cubicBezTo>
                  <a:cubicBezTo>
                    <a:pt x="1136852" y="1280118"/>
                    <a:pt x="1138544" y="1239611"/>
                    <a:pt x="1152525" y="1202911"/>
                  </a:cubicBezTo>
                  <a:cubicBezTo>
                    <a:pt x="1164162" y="1172364"/>
                    <a:pt x="1185969" y="1146639"/>
                    <a:pt x="1200150" y="1117186"/>
                  </a:cubicBezTo>
                  <a:cubicBezTo>
                    <a:pt x="1227281" y="1060837"/>
                    <a:pt x="1276350" y="945736"/>
                    <a:pt x="1276350" y="945736"/>
                  </a:cubicBezTo>
                  <a:cubicBezTo>
                    <a:pt x="1286738" y="883411"/>
                    <a:pt x="1295038" y="864352"/>
                    <a:pt x="1276350" y="793336"/>
                  </a:cubicBezTo>
                  <a:cubicBezTo>
                    <a:pt x="1268392" y="763095"/>
                    <a:pt x="1251474" y="735947"/>
                    <a:pt x="1238250" y="707611"/>
                  </a:cubicBezTo>
                  <a:cubicBezTo>
                    <a:pt x="1217621" y="663406"/>
                    <a:pt x="1196767" y="630788"/>
                    <a:pt x="1181100" y="583786"/>
                  </a:cubicBezTo>
                  <a:cubicBezTo>
                    <a:pt x="1166481" y="539930"/>
                    <a:pt x="1155700" y="494886"/>
                    <a:pt x="1143000" y="450436"/>
                  </a:cubicBezTo>
                  <a:cubicBezTo>
                    <a:pt x="1136650" y="428211"/>
                    <a:pt x="1134287" y="404435"/>
                    <a:pt x="1123950" y="383761"/>
                  </a:cubicBezTo>
                  <a:cubicBezTo>
                    <a:pt x="1117600" y="371061"/>
                    <a:pt x="1111945" y="357989"/>
                    <a:pt x="1104900" y="345661"/>
                  </a:cubicBezTo>
                  <a:cubicBezTo>
                    <a:pt x="1092799" y="324485"/>
                    <a:pt x="1076975" y="303286"/>
                    <a:pt x="1057275" y="288511"/>
                  </a:cubicBezTo>
                  <a:cubicBezTo>
                    <a:pt x="1029801" y="267905"/>
                    <a:pt x="1001151" y="248774"/>
                    <a:pt x="971550" y="231361"/>
                  </a:cubicBezTo>
                  <a:cubicBezTo>
                    <a:pt x="947073" y="216963"/>
                    <a:pt x="920750" y="205961"/>
                    <a:pt x="895350" y="193261"/>
                  </a:cubicBezTo>
                  <a:cubicBezTo>
                    <a:pt x="876300" y="167861"/>
                    <a:pt x="848240" y="147182"/>
                    <a:pt x="838200" y="117061"/>
                  </a:cubicBezTo>
                  <a:cubicBezTo>
                    <a:pt x="835025" y="107536"/>
                    <a:pt x="833656" y="97203"/>
                    <a:pt x="828675" y="88486"/>
                  </a:cubicBezTo>
                  <a:cubicBezTo>
                    <a:pt x="820799" y="74703"/>
                    <a:pt x="800100" y="50386"/>
                    <a:pt x="800100" y="50386"/>
                  </a:cubicBezTo>
                  <a:lnTo>
                    <a:pt x="800100" y="40861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1" name="Vrije vorm: vorm 370">
              <a:extLst>
                <a:ext uri="{FF2B5EF4-FFF2-40B4-BE49-F238E27FC236}">
                  <a16:creationId xmlns:a16="http://schemas.microsoft.com/office/drawing/2014/main" id="{E0F4EE91-8FD3-35BF-4BFE-A923FCF3A991}"/>
                </a:ext>
              </a:extLst>
            </p:cNvPr>
            <p:cNvSpPr/>
            <p:nvPr/>
          </p:nvSpPr>
          <p:spPr>
            <a:xfrm>
              <a:off x="853854" y="2638425"/>
              <a:ext cx="660621" cy="904875"/>
            </a:xfrm>
            <a:custGeom>
              <a:avLst/>
              <a:gdLst>
                <a:gd name="connsiteX0" fmla="*/ 22446 w 660621"/>
                <a:gd name="connsiteY0" fmla="*/ 676275 h 904875"/>
                <a:gd name="connsiteX1" fmla="*/ 22446 w 660621"/>
                <a:gd name="connsiteY1" fmla="*/ 676275 h 904875"/>
                <a:gd name="connsiteX2" fmla="*/ 12921 w 660621"/>
                <a:gd name="connsiteY2" fmla="*/ 371475 h 904875"/>
                <a:gd name="connsiteX3" fmla="*/ 22446 w 660621"/>
                <a:gd name="connsiteY3" fmla="*/ 342900 h 904875"/>
                <a:gd name="connsiteX4" fmla="*/ 60546 w 660621"/>
                <a:gd name="connsiteY4" fmla="*/ 314325 h 904875"/>
                <a:gd name="connsiteX5" fmla="*/ 117696 w 660621"/>
                <a:gd name="connsiteY5" fmla="*/ 266700 h 904875"/>
                <a:gd name="connsiteX6" fmla="*/ 165321 w 660621"/>
                <a:gd name="connsiteY6" fmla="*/ 219075 h 904875"/>
                <a:gd name="connsiteX7" fmla="*/ 184371 w 660621"/>
                <a:gd name="connsiteY7" fmla="*/ 190500 h 904875"/>
                <a:gd name="connsiteX8" fmla="*/ 212946 w 660621"/>
                <a:gd name="connsiteY8" fmla="*/ 171450 h 904875"/>
                <a:gd name="connsiteX9" fmla="*/ 231996 w 660621"/>
                <a:gd name="connsiteY9" fmla="*/ 142875 h 904875"/>
                <a:gd name="connsiteX10" fmla="*/ 308196 w 660621"/>
                <a:gd name="connsiteY10" fmla="*/ 85725 h 904875"/>
                <a:gd name="connsiteX11" fmla="*/ 336771 w 660621"/>
                <a:gd name="connsiteY11" fmla="*/ 28575 h 904875"/>
                <a:gd name="connsiteX12" fmla="*/ 412971 w 660621"/>
                <a:gd name="connsiteY12" fmla="*/ 9525 h 904875"/>
                <a:gd name="connsiteX13" fmla="*/ 441546 w 660621"/>
                <a:gd name="connsiteY13" fmla="*/ 0 h 904875"/>
                <a:gd name="connsiteX14" fmla="*/ 536796 w 660621"/>
                <a:gd name="connsiteY14" fmla="*/ 38100 h 904875"/>
                <a:gd name="connsiteX15" fmla="*/ 565371 w 660621"/>
                <a:gd name="connsiteY15" fmla="*/ 123825 h 904875"/>
                <a:gd name="connsiteX16" fmla="*/ 603471 w 660621"/>
                <a:gd name="connsiteY16" fmla="*/ 276225 h 904875"/>
                <a:gd name="connsiteX17" fmla="*/ 612996 w 660621"/>
                <a:gd name="connsiteY17" fmla="*/ 323850 h 904875"/>
                <a:gd name="connsiteX18" fmla="*/ 632046 w 660621"/>
                <a:gd name="connsiteY18" fmla="*/ 381000 h 904875"/>
                <a:gd name="connsiteX19" fmla="*/ 660621 w 660621"/>
                <a:gd name="connsiteY19" fmla="*/ 476250 h 904875"/>
                <a:gd name="connsiteX20" fmla="*/ 651096 w 660621"/>
                <a:gd name="connsiteY20" fmla="*/ 552450 h 904875"/>
                <a:gd name="connsiteX21" fmla="*/ 584421 w 660621"/>
                <a:gd name="connsiteY21" fmla="*/ 647700 h 904875"/>
                <a:gd name="connsiteX22" fmla="*/ 574896 w 660621"/>
                <a:gd name="connsiteY22" fmla="*/ 685800 h 904875"/>
                <a:gd name="connsiteX23" fmla="*/ 536796 w 660621"/>
                <a:gd name="connsiteY23" fmla="*/ 752475 h 904875"/>
                <a:gd name="connsiteX24" fmla="*/ 527271 w 660621"/>
                <a:gd name="connsiteY24" fmla="*/ 781050 h 904875"/>
                <a:gd name="connsiteX25" fmla="*/ 489171 w 660621"/>
                <a:gd name="connsiteY25" fmla="*/ 800100 h 904875"/>
                <a:gd name="connsiteX26" fmla="*/ 432021 w 660621"/>
                <a:gd name="connsiteY26" fmla="*/ 838200 h 904875"/>
                <a:gd name="connsiteX27" fmla="*/ 412971 w 660621"/>
                <a:gd name="connsiteY27" fmla="*/ 866775 h 904875"/>
                <a:gd name="connsiteX28" fmla="*/ 355821 w 660621"/>
                <a:gd name="connsiteY28" fmla="*/ 895350 h 904875"/>
                <a:gd name="connsiteX29" fmla="*/ 336771 w 660621"/>
                <a:gd name="connsiteY29" fmla="*/ 904875 h 904875"/>
                <a:gd name="connsiteX30" fmla="*/ 336771 w 660621"/>
                <a:gd name="connsiteY30" fmla="*/ 904875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60621" h="904875">
                  <a:moveTo>
                    <a:pt x="22446" y="676275"/>
                  </a:moveTo>
                  <a:lnTo>
                    <a:pt x="22446" y="676275"/>
                  </a:lnTo>
                  <a:cubicBezTo>
                    <a:pt x="-7553" y="526281"/>
                    <a:pt x="-4043" y="583526"/>
                    <a:pt x="12921" y="371475"/>
                  </a:cubicBezTo>
                  <a:cubicBezTo>
                    <a:pt x="13722" y="361467"/>
                    <a:pt x="16018" y="350613"/>
                    <a:pt x="22446" y="342900"/>
                  </a:cubicBezTo>
                  <a:cubicBezTo>
                    <a:pt x="32609" y="330704"/>
                    <a:pt x="48150" y="324242"/>
                    <a:pt x="60546" y="314325"/>
                  </a:cubicBezTo>
                  <a:cubicBezTo>
                    <a:pt x="79910" y="298834"/>
                    <a:pt x="99347" y="283381"/>
                    <a:pt x="117696" y="266700"/>
                  </a:cubicBezTo>
                  <a:cubicBezTo>
                    <a:pt x="134308" y="251598"/>
                    <a:pt x="150537" y="235971"/>
                    <a:pt x="165321" y="219075"/>
                  </a:cubicBezTo>
                  <a:cubicBezTo>
                    <a:pt x="172859" y="210460"/>
                    <a:pt x="176276" y="198595"/>
                    <a:pt x="184371" y="190500"/>
                  </a:cubicBezTo>
                  <a:cubicBezTo>
                    <a:pt x="192466" y="182405"/>
                    <a:pt x="203421" y="177800"/>
                    <a:pt x="212946" y="171450"/>
                  </a:cubicBezTo>
                  <a:cubicBezTo>
                    <a:pt x="219296" y="161925"/>
                    <a:pt x="223202" y="150204"/>
                    <a:pt x="231996" y="142875"/>
                  </a:cubicBezTo>
                  <a:cubicBezTo>
                    <a:pt x="289091" y="95296"/>
                    <a:pt x="256349" y="159792"/>
                    <a:pt x="308196" y="85725"/>
                  </a:cubicBezTo>
                  <a:cubicBezTo>
                    <a:pt x="320410" y="68277"/>
                    <a:pt x="319546" y="41102"/>
                    <a:pt x="336771" y="28575"/>
                  </a:cubicBezTo>
                  <a:cubicBezTo>
                    <a:pt x="357945" y="13176"/>
                    <a:pt x="387712" y="16414"/>
                    <a:pt x="412971" y="9525"/>
                  </a:cubicBezTo>
                  <a:cubicBezTo>
                    <a:pt x="422657" y="6883"/>
                    <a:pt x="432021" y="3175"/>
                    <a:pt x="441546" y="0"/>
                  </a:cubicBezTo>
                  <a:cubicBezTo>
                    <a:pt x="473296" y="12700"/>
                    <a:pt x="509439" y="17583"/>
                    <a:pt x="536796" y="38100"/>
                  </a:cubicBezTo>
                  <a:cubicBezTo>
                    <a:pt x="547832" y="46377"/>
                    <a:pt x="561557" y="108570"/>
                    <a:pt x="565371" y="123825"/>
                  </a:cubicBezTo>
                  <a:cubicBezTo>
                    <a:pt x="582838" y="281025"/>
                    <a:pt x="559137" y="143223"/>
                    <a:pt x="603471" y="276225"/>
                  </a:cubicBezTo>
                  <a:cubicBezTo>
                    <a:pt x="608591" y="291584"/>
                    <a:pt x="608736" y="308231"/>
                    <a:pt x="612996" y="323850"/>
                  </a:cubicBezTo>
                  <a:cubicBezTo>
                    <a:pt x="618280" y="343223"/>
                    <a:pt x="626762" y="361627"/>
                    <a:pt x="632046" y="381000"/>
                  </a:cubicBezTo>
                  <a:cubicBezTo>
                    <a:pt x="659642" y="482186"/>
                    <a:pt x="620015" y="374734"/>
                    <a:pt x="660621" y="476250"/>
                  </a:cubicBezTo>
                  <a:cubicBezTo>
                    <a:pt x="657446" y="501650"/>
                    <a:pt x="659705" y="528344"/>
                    <a:pt x="651096" y="552450"/>
                  </a:cubicBezTo>
                  <a:cubicBezTo>
                    <a:pt x="645766" y="567375"/>
                    <a:pt x="597906" y="629721"/>
                    <a:pt x="584421" y="647700"/>
                  </a:cubicBezTo>
                  <a:cubicBezTo>
                    <a:pt x="581246" y="660400"/>
                    <a:pt x="579493" y="673543"/>
                    <a:pt x="574896" y="685800"/>
                  </a:cubicBezTo>
                  <a:cubicBezTo>
                    <a:pt x="549848" y="752596"/>
                    <a:pt x="564431" y="697205"/>
                    <a:pt x="536796" y="752475"/>
                  </a:cubicBezTo>
                  <a:cubicBezTo>
                    <a:pt x="532306" y="761455"/>
                    <a:pt x="534371" y="773950"/>
                    <a:pt x="527271" y="781050"/>
                  </a:cubicBezTo>
                  <a:cubicBezTo>
                    <a:pt x="517231" y="791090"/>
                    <a:pt x="501347" y="792795"/>
                    <a:pt x="489171" y="800100"/>
                  </a:cubicBezTo>
                  <a:cubicBezTo>
                    <a:pt x="469538" y="811880"/>
                    <a:pt x="451071" y="825500"/>
                    <a:pt x="432021" y="838200"/>
                  </a:cubicBezTo>
                  <a:cubicBezTo>
                    <a:pt x="425671" y="847725"/>
                    <a:pt x="421066" y="858680"/>
                    <a:pt x="412971" y="866775"/>
                  </a:cubicBezTo>
                  <a:cubicBezTo>
                    <a:pt x="391562" y="888184"/>
                    <a:pt x="381644" y="885021"/>
                    <a:pt x="355821" y="895350"/>
                  </a:cubicBezTo>
                  <a:cubicBezTo>
                    <a:pt x="349229" y="897987"/>
                    <a:pt x="343121" y="901700"/>
                    <a:pt x="336771" y="904875"/>
                  </a:cubicBezTo>
                  <a:lnTo>
                    <a:pt x="336771" y="904875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2" name="Vrije vorm: vorm 371">
              <a:extLst>
                <a:ext uri="{FF2B5EF4-FFF2-40B4-BE49-F238E27FC236}">
                  <a16:creationId xmlns:a16="http://schemas.microsoft.com/office/drawing/2014/main" id="{FB2241D7-CFFF-C526-020D-CC425F9B9747}"/>
                </a:ext>
              </a:extLst>
            </p:cNvPr>
            <p:cNvSpPr/>
            <p:nvPr/>
          </p:nvSpPr>
          <p:spPr>
            <a:xfrm>
              <a:off x="323850" y="1798510"/>
              <a:ext cx="1079167" cy="1544766"/>
            </a:xfrm>
            <a:custGeom>
              <a:avLst/>
              <a:gdLst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43000 h 1495425"/>
                <a:gd name="connsiteX28" fmla="*/ 600075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43000 h 1495425"/>
                <a:gd name="connsiteX28" fmla="*/ 552450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52450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33400 w 1009650"/>
                <a:gd name="connsiteY28" fmla="*/ 1162050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23925 w 1009650"/>
                <a:gd name="connsiteY21" fmla="*/ 800100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33400 w 1009650"/>
                <a:gd name="connsiteY28" fmla="*/ 1162050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57275"/>
                <a:gd name="connsiteY0" fmla="*/ 1457325 h 1495425"/>
                <a:gd name="connsiteX1" fmla="*/ 457200 w 1057275"/>
                <a:gd name="connsiteY1" fmla="*/ 1457325 h 1495425"/>
                <a:gd name="connsiteX2" fmla="*/ 342900 w 1057275"/>
                <a:gd name="connsiteY2" fmla="*/ 1381125 h 1495425"/>
                <a:gd name="connsiteX3" fmla="*/ 257175 w 1057275"/>
                <a:gd name="connsiteY3" fmla="*/ 1114425 h 1495425"/>
                <a:gd name="connsiteX4" fmla="*/ 200025 w 1057275"/>
                <a:gd name="connsiteY4" fmla="*/ 971550 h 1495425"/>
                <a:gd name="connsiteX5" fmla="*/ 133350 w 1057275"/>
                <a:gd name="connsiteY5" fmla="*/ 828675 h 1495425"/>
                <a:gd name="connsiteX6" fmla="*/ 66675 w 1057275"/>
                <a:gd name="connsiteY6" fmla="*/ 714375 h 1495425"/>
                <a:gd name="connsiteX7" fmla="*/ 0 w 1057275"/>
                <a:gd name="connsiteY7" fmla="*/ 523875 h 1495425"/>
                <a:gd name="connsiteX8" fmla="*/ 9525 w 1057275"/>
                <a:gd name="connsiteY8" fmla="*/ 381000 h 1495425"/>
                <a:gd name="connsiteX9" fmla="*/ 47625 w 1057275"/>
                <a:gd name="connsiteY9" fmla="*/ 352425 h 1495425"/>
                <a:gd name="connsiteX10" fmla="*/ 123825 w 1057275"/>
                <a:gd name="connsiteY10" fmla="*/ 323850 h 1495425"/>
                <a:gd name="connsiteX11" fmla="*/ 152400 w 1057275"/>
                <a:gd name="connsiteY11" fmla="*/ 295275 h 1495425"/>
                <a:gd name="connsiteX12" fmla="*/ 228600 w 1057275"/>
                <a:gd name="connsiteY12" fmla="*/ 209550 h 1495425"/>
                <a:gd name="connsiteX13" fmla="*/ 323850 w 1057275"/>
                <a:gd name="connsiteY13" fmla="*/ 161925 h 1495425"/>
                <a:gd name="connsiteX14" fmla="*/ 409575 w 1057275"/>
                <a:gd name="connsiteY14" fmla="*/ 104775 h 1495425"/>
                <a:gd name="connsiteX15" fmla="*/ 438150 w 1057275"/>
                <a:gd name="connsiteY15" fmla="*/ 66675 h 1495425"/>
                <a:gd name="connsiteX16" fmla="*/ 504825 w 1057275"/>
                <a:gd name="connsiteY16" fmla="*/ 0 h 1495425"/>
                <a:gd name="connsiteX17" fmla="*/ 600075 w 1057275"/>
                <a:gd name="connsiteY17" fmla="*/ 66675 h 1495425"/>
                <a:gd name="connsiteX18" fmla="*/ 781050 w 1057275"/>
                <a:gd name="connsiteY18" fmla="*/ 171450 h 1495425"/>
                <a:gd name="connsiteX19" fmla="*/ 990600 w 1057275"/>
                <a:gd name="connsiteY19" fmla="*/ 390525 h 1495425"/>
                <a:gd name="connsiteX20" fmla="*/ 1057275 w 1057275"/>
                <a:gd name="connsiteY20" fmla="*/ 819150 h 1495425"/>
                <a:gd name="connsiteX21" fmla="*/ 923925 w 1057275"/>
                <a:gd name="connsiteY21" fmla="*/ 800100 h 1495425"/>
                <a:gd name="connsiteX22" fmla="*/ 819150 w 1057275"/>
                <a:gd name="connsiteY22" fmla="*/ 847725 h 1495425"/>
                <a:gd name="connsiteX23" fmla="*/ 771525 w 1057275"/>
                <a:gd name="connsiteY23" fmla="*/ 914400 h 1495425"/>
                <a:gd name="connsiteX24" fmla="*/ 742950 w 1057275"/>
                <a:gd name="connsiteY24" fmla="*/ 962025 h 1495425"/>
                <a:gd name="connsiteX25" fmla="*/ 714375 w 1057275"/>
                <a:gd name="connsiteY25" fmla="*/ 990600 h 1495425"/>
                <a:gd name="connsiteX26" fmla="*/ 638175 w 1057275"/>
                <a:gd name="connsiteY26" fmla="*/ 1114425 h 1495425"/>
                <a:gd name="connsiteX27" fmla="*/ 619125 w 1057275"/>
                <a:gd name="connsiteY27" fmla="*/ 1114425 h 1495425"/>
                <a:gd name="connsiteX28" fmla="*/ 533400 w 1057275"/>
                <a:gd name="connsiteY28" fmla="*/ 1162050 h 1495425"/>
                <a:gd name="connsiteX29" fmla="*/ 571500 w 1057275"/>
                <a:gd name="connsiteY29" fmla="*/ 1238250 h 1495425"/>
                <a:gd name="connsiteX30" fmla="*/ 542925 w 1057275"/>
                <a:gd name="connsiteY30" fmla="*/ 1333500 h 1495425"/>
                <a:gd name="connsiteX31" fmla="*/ 552450 w 1057275"/>
                <a:gd name="connsiteY31" fmla="*/ 1400175 h 1495425"/>
                <a:gd name="connsiteX32" fmla="*/ 561975 w 1057275"/>
                <a:gd name="connsiteY32" fmla="*/ 1428750 h 1495425"/>
                <a:gd name="connsiteX33" fmla="*/ 561975 w 1057275"/>
                <a:gd name="connsiteY33" fmla="*/ 1495425 h 1495425"/>
                <a:gd name="connsiteX34" fmla="*/ 561975 w 1057275"/>
                <a:gd name="connsiteY34" fmla="*/ 1495425 h 1495425"/>
                <a:gd name="connsiteX0" fmla="*/ 457200 w 1057275"/>
                <a:gd name="connsiteY0" fmla="*/ 1457325 h 1495425"/>
                <a:gd name="connsiteX1" fmla="*/ 457200 w 1057275"/>
                <a:gd name="connsiteY1" fmla="*/ 1457325 h 1495425"/>
                <a:gd name="connsiteX2" fmla="*/ 342900 w 1057275"/>
                <a:gd name="connsiteY2" fmla="*/ 1381125 h 1495425"/>
                <a:gd name="connsiteX3" fmla="*/ 257175 w 1057275"/>
                <a:gd name="connsiteY3" fmla="*/ 1114425 h 1495425"/>
                <a:gd name="connsiteX4" fmla="*/ 200025 w 1057275"/>
                <a:gd name="connsiteY4" fmla="*/ 971550 h 1495425"/>
                <a:gd name="connsiteX5" fmla="*/ 133350 w 1057275"/>
                <a:gd name="connsiteY5" fmla="*/ 828675 h 1495425"/>
                <a:gd name="connsiteX6" fmla="*/ 66675 w 1057275"/>
                <a:gd name="connsiteY6" fmla="*/ 714375 h 1495425"/>
                <a:gd name="connsiteX7" fmla="*/ 0 w 1057275"/>
                <a:gd name="connsiteY7" fmla="*/ 523875 h 1495425"/>
                <a:gd name="connsiteX8" fmla="*/ 9525 w 1057275"/>
                <a:gd name="connsiteY8" fmla="*/ 381000 h 1495425"/>
                <a:gd name="connsiteX9" fmla="*/ 47625 w 1057275"/>
                <a:gd name="connsiteY9" fmla="*/ 352425 h 1495425"/>
                <a:gd name="connsiteX10" fmla="*/ 123825 w 1057275"/>
                <a:gd name="connsiteY10" fmla="*/ 323850 h 1495425"/>
                <a:gd name="connsiteX11" fmla="*/ 152400 w 1057275"/>
                <a:gd name="connsiteY11" fmla="*/ 295275 h 1495425"/>
                <a:gd name="connsiteX12" fmla="*/ 228600 w 1057275"/>
                <a:gd name="connsiteY12" fmla="*/ 209550 h 1495425"/>
                <a:gd name="connsiteX13" fmla="*/ 323850 w 1057275"/>
                <a:gd name="connsiteY13" fmla="*/ 161925 h 1495425"/>
                <a:gd name="connsiteX14" fmla="*/ 409575 w 1057275"/>
                <a:gd name="connsiteY14" fmla="*/ 104775 h 1495425"/>
                <a:gd name="connsiteX15" fmla="*/ 438150 w 1057275"/>
                <a:gd name="connsiteY15" fmla="*/ 66675 h 1495425"/>
                <a:gd name="connsiteX16" fmla="*/ 504825 w 1057275"/>
                <a:gd name="connsiteY16" fmla="*/ 0 h 1495425"/>
                <a:gd name="connsiteX17" fmla="*/ 600075 w 1057275"/>
                <a:gd name="connsiteY17" fmla="*/ 66675 h 1495425"/>
                <a:gd name="connsiteX18" fmla="*/ 781050 w 1057275"/>
                <a:gd name="connsiteY18" fmla="*/ 171450 h 1495425"/>
                <a:gd name="connsiteX19" fmla="*/ 990600 w 1057275"/>
                <a:gd name="connsiteY19" fmla="*/ 390525 h 1495425"/>
                <a:gd name="connsiteX20" fmla="*/ 1057275 w 1057275"/>
                <a:gd name="connsiteY20" fmla="*/ 819150 h 1495425"/>
                <a:gd name="connsiteX21" fmla="*/ 923925 w 1057275"/>
                <a:gd name="connsiteY21" fmla="*/ 800100 h 1495425"/>
                <a:gd name="connsiteX22" fmla="*/ 819150 w 1057275"/>
                <a:gd name="connsiteY22" fmla="*/ 847725 h 1495425"/>
                <a:gd name="connsiteX23" fmla="*/ 771525 w 1057275"/>
                <a:gd name="connsiteY23" fmla="*/ 914400 h 1495425"/>
                <a:gd name="connsiteX24" fmla="*/ 742950 w 1057275"/>
                <a:gd name="connsiteY24" fmla="*/ 962025 h 1495425"/>
                <a:gd name="connsiteX25" fmla="*/ 714375 w 1057275"/>
                <a:gd name="connsiteY25" fmla="*/ 990600 h 1495425"/>
                <a:gd name="connsiteX26" fmla="*/ 638175 w 1057275"/>
                <a:gd name="connsiteY26" fmla="*/ 1114425 h 1495425"/>
                <a:gd name="connsiteX27" fmla="*/ 619125 w 1057275"/>
                <a:gd name="connsiteY27" fmla="*/ 1114425 h 1495425"/>
                <a:gd name="connsiteX28" fmla="*/ 533400 w 1057275"/>
                <a:gd name="connsiteY28" fmla="*/ 1162050 h 1495425"/>
                <a:gd name="connsiteX29" fmla="*/ 571500 w 1057275"/>
                <a:gd name="connsiteY29" fmla="*/ 1238250 h 1495425"/>
                <a:gd name="connsiteX30" fmla="*/ 542925 w 1057275"/>
                <a:gd name="connsiteY30" fmla="*/ 1333500 h 1495425"/>
                <a:gd name="connsiteX31" fmla="*/ 552450 w 1057275"/>
                <a:gd name="connsiteY31" fmla="*/ 1400175 h 1495425"/>
                <a:gd name="connsiteX32" fmla="*/ 561975 w 1057275"/>
                <a:gd name="connsiteY32" fmla="*/ 1428750 h 1495425"/>
                <a:gd name="connsiteX33" fmla="*/ 561975 w 1057275"/>
                <a:gd name="connsiteY33" fmla="*/ 1495425 h 1495425"/>
                <a:gd name="connsiteX34" fmla="*/ 561975 w 1057275"/>
                <a:gd name="connsiteY34" fmla="*/ 1495425 h 1495425"/>
                <a:gd name="connsiteX0" fmla="*/ 457200 w 1083954"/>
                <a:gd name="connsiteY0" fmla="*/ 1457325 h 1495425"/>
                <a:gd name="connsiteX1" fmla="*/ 457200 w 1083954"/>
                <a:gd name="connsiteY1" fmla="*/ 1457325 h 1495425"/>
                <a:gd name="connsiteX2" fmla="*/ 342900 w 1083954"/>
                <a:gd name="connsiteY2" fmla="*/ 1381125 h 1495425"/>
                <a:gd name="connsiteX3" fmla="*/ 257175 w 1083954"/>
                <a:gd name="connsiteY3" fmla="*/ 1114425 h 1495425"/>
                <a:gd name="connsiteX4" fmla="*/ 200025 w 1083954"/>
                <a:gd name="connsiteY4" fmla="*/ 971550 h 1495425"/>
                <a:gd name="connsiteX5" fmla="*/ 133350 w 1083954"/>
                <a:gd name="connsiteY5" fmla="*/ 828675 h 1495425"/>
                <a:gd name="connsiteX6" fmla="*/ 66675 w 1083954"/>
                <a:gd name="connsiteY6" fmla="*/ 714375 h 1495425"/>
                <a:gd name="connsiteX7" fmla="*/ 0 w 1083954"/>
                <a:gd name="connsiteY7" fmla="*/ 523875 h 1495425"/>
                <a:gd name="connsiteX8" fmla="*/ 9525 w 1083954"/>
                <a:gd name="connsiteY8" fmla="*/ 381000 h 1495425"/>
                <a:gd name="connsiteX9" fmla="*/ 47625 w 1083954"/>
                <a:gd name="connsiteY9" fmla="*/ 352425 h 1495425"/>
                <a:gd name="connsiteX10" fmla="*/ 123825 w 1083954"/>
                <a:gd name="connsiteY10" fmla="*/ 323850 h 1495425"/>
                <a:gd name="connsiteX11" fmla="*/ 152400 w 1083954"/>
                <a:gd name="connsiteY11" fmla="*/ 295275 h 1495425"/>
                <a:gd name="connsiteX12" fmla="*/ 228600 w 1083954"/>
                <a:gd name="connsiteY12" fmla="*/ 209550 h 1495425"/>
                <a:gd name="connsiteX13" fmla="*/ 323850 w 1083954"/>
                <a:gd name="connsiteY13" fmla="*/ 161925 h 1495425"/>
                <a:gd name="connsiteX14" fmla="*/ 409575 w 1083954"/>
                <a:gd name="connsiteY14" fmla="*/ 104775 h 1495425"/>
                <a:gd name="connsiteX15" fmla="*/ 438150 w 1083954"/>
                <a:gd name="connsiteY15" fmla="*/ 66675 h 1495425"/>
                <a:gd name="connsiteX16" fmla="*/ 504825 w 1083954"/>
                <a:gd name="connsiteY16" fmla="*/ 0 h 1495425"/>
                <a:gd name="connsiteX17" fmla="*/ 600075 w 1083954"/>
                <a:gd name="connsiteY17" fmla="*/ 66675 h 1495425"/>
                <a:gd name="connsiteX18" fmla="*/ 781050 w 1083954"/>
                <a:gd name="connsiteY18" fmla="*/ 171450 h 1495425"/>
                <a:gd name="connsiteX19" fmla="*/ 1066800 w 1083954"/>
                <a:gd name="connsiteY19" fmla="*/ 390525 h 1495425"/>
                <a:gd name="connsiteX20" fmla="*/ 1057275 w 1083954"/>
                <a:gd name="connsiteY20" fmla="*/ 819150 h 1495425"/>
                <a:gd name="connsiteX21" fmla="*/ 923925 w 1083954"/>
                <a:gd name="connsiteY21" fmla="*/ 800100 h 1495425"/>
                <a:gd name="connsiteX22" fmla="*/ 819150 w 1083954"/>
                <a:gd name="connsiteY22" fmla="*/ 847725 h 1495425"/>
                <a:gd name="connsiteX23" fmla="*/ 771525 w 1083954"/>
                <a:gd name="connsiteY23" fmla="*/ 914400 h 1495425"/>
                <a:gd name="connsiteX24" fmla="*/ 742950 w 1083954"/>
                <a:gd name="connsiteY24" fmla="*/ 962025 h 1495425"/>
                <a:gd name="connsiteX25" fmla="*/ 714375 w 1083954"/>
                <a:gd name="connsiteY25" fmla="*/ 990600 h 1495425"/>
                <a:gd name="connsiteX26" fmla="*/ 638175 w 1083954"/>
                <a:gd name="connsiteY26" fmla="*/ 1114425 h 1495425"/>
                <a:gd name="connsiteX27" fmla="*/ 619125 w 1083954"/>
                <a:gd name="connsiteY27" fmla="*/ 1114425 h 1495425"/>
                <a:gd name="connsiteX28" fmla="*/ 533400 w 1083954"/>
                <a:gd name="connsiteY28" fmla="*/ 1162050 h 1495425"/>
                <a:gd name="connsiteX29" fmla="*/ 571500 w 1083954"/>
                <a:gd name="connsiteY29" fmla="*/ 1238250 h 1495425"/>
                <a:gd name="connsiteX30" fmla="*/ 542925 w 1083954"/>
                <a:gd name="connsiteY30" fmla="*/ 1333500 h 1495425"/>
                <a:gd name="connsiteX31" fmla="*/ 552450 w 1083954"/>
                <a:gd name="connsiteY31" fmla="*/ 1400175 h 1495425"/>
                <a:gd name="connsiteX32" fmla="*/ 561975 w 1083954"/>
                <a:gd name="connsiteY32" fmla="*/ 1428750 h 1495425"/>
                <a:gd name="connsiteX33" fmla="*/ 561975 w 1083954"/>
                <a:gd name="connsiteY33" fmla="*/ 1495425 h 1495425"/>
                <a:gd name="connsiteX34" fmla="*/ 561975 w 1083954"/>
                <a:gd name="connsiteY34" fmla="*/ 1495425 h 1495425"/>
                <a:gd name="connsiteX0" fmla="*/ 457200 w 1079167"/>
                <a:gd name="connsiteY0" fmla="*/ 1457325 h 1495425"/>
                <a:gd name="connsiteX1" fmla="*/ 457200 w 1079167"/>
                <a:gd name="connsiteY1" fmla="*/ 1457325 h 1495425"/>
                <a:gd name="connsiteX2" fmla="*/ 342900 w 1079167"/>
                <a:gd name="connsiteY2" fmla="*/ 1381125 h 1495425"/>
                <a:gd name="connsiteX3" fmla="*/ 257175 w 1079167"/>
                <a:gd name="connsiteY3" fmla="*/ 1114425 h 1495425"/>
                <a:gd name="connsiteX4" fmla="*/ 200025 w 1079167"/>
                <a:gd name="connsiteY4" fmla="*/ 971550 h 1495425"/>
                <a:gd name="connsiteX5" fmla="*/ 133350 w 1079167"/>
                <a:gd name="connsiteY5" fmla="*/ 828675 h 1495425"/>
                <a:gd name="connsiteX6" fmla="*/ 66675 w 1079167"/>
                <a:gd name="connsiteY6" fmla="*/ 714375 h 1495425"/>
                <a:gd name="connsiteX7" fmla="*/ 0 w 1079167"/>
                <a:gd name="connsiteY7" fmla="*/ 523875 h 1495425"/>
                <a:gd name="connsiteX8" fmla="*/ 9525 w 1079167"/>
                <a:gd name="connsiteY8" fmla="*/ 381000 h 1495425"/>
                <a:gd name="connsiteX9" fmla="*/ 47625 w 1079167"/>
                <a:gd name="connsiteY9" fmla="*/ 352425 h 1495425"/>
                <a:gd name="connsiteX10" fmla="*/ 123825 w 1079167"/>
                <a:gd name="connsiteY10" fmla="*/ 323850 h 1495425"/>
                <a:gd name="connsiteX11" fmla="*/ 152400 w 1079167"/>
                <a:gd name="connsiteY11" fmla="*/ 295275 h 1495425"/>
                <a:gd name="connsiteX12" fmla="*/ 228600 w 1079167"/>
                <a:gd name="connsiteY12" fmla="*/ 209550 h 1495425"/>
                <a:gd name="connsiteX13" fmla="*/ 323850 w 1079167"/>
                <a:gd name="connsiteY13" fmla="*/ 161925 h 1495425"/>
                <a:gd name="connsiteX14" fmla="*/ 409575 w 1079167"/>
                <a:gd name="connsiteY14" fmla="*/ 104775 h 1495425"/>
                <a:gd name="connsiteX15" fmla="*/ 438150 w 1079167"/>
                <a:gd name="connsiteY15" fmla="*/ 66675 h 1495425"/>
                <a:gd name="connsiteX16" fmla="*/ 504825 w 1079167"/>
                <a:gd name="connsiteY16" fmla="*/ 0 h 1495425"/>
                <a:gd name="connsiteX17" fmla="*/ 600075 w 1079167"/>
                <a:gd name="connsiteY17" fmla="*/ 66675 h 1495425"/>
                <a:gd name="connsiteX18" fmla="*/ 847725 w 1079167"/>
                <a:gd name="connsiteY18" fmla="*/ 104775 h 1495425"/>
                <a:gd name="connsiteX19" fmla="*/ 1066800 w 1079167"/>
                <a:gd name="connsiteY19" fmla="*/ 390525 h 1495425"/>
                <a:gd name="connsiteX20" fmla="*/ 1057275 w 1079167"/>
                <a:gd name="connsiteY20" fmla="*/ 819150 h 1495425"/>
                <a:gd name="connsiteX21" fmla="*/ 923925 w 1079167"/>
                <a:gd name="connsiteY21" fmla="*/ 800100 h 1495425"/>
                <a:gd name="connsiteX22" fmla="*/ 819150 w 1079167"/>
                <a:gd name="connsiteY22" fmla="*/ 847725 h 1495425"/>
                <a:gd name="connsiteX23" fmla="*/ 771525 w 1079167"/>
                <a:gd name="connsiteY23" fmla="*/ 914400 h 1495425"/>
                <a:gd name="connsiteX24" fmla="*/ 742950 w 1079167"/>
                <a:gd name="connsiteY24" fmla="*/ 962025 h 1495425"/>
                <a:gd name="connsiteX25" fmla="*/ 714375 w 1079167"/>
                <a:gd name="connsiteY25" fmla="*/ 990600 h 1495425"/>
                <a:gd name="connsiteX26" fmla="*/ 638175 w 1079167"/>
                <a:gd name="connsiteY26" fmla="*/ 1114425 h 1495425"/>
                <a:gd name="connsiteX27" fmla="*/ 619125 w 1079167"/>
                <a:gd name="connsiteY27" fmla="*/ 1114425 h 1495425"/>
                <a:gd name="connsiteX28" fmla="*/ 533400 w 1079167"/>
                <a:gd name="connsiteY28" fmla="*/ 1162050 h 1495425"/>
                <a:gd name="connsiteX29" fmla="*/ 571500 w 1079167"/>
                <a:gd name="connsiteY29" fmla="*/ 1238250 h 1495425"/>
                <a:gd name="connsiteX30" fmla="*/ 542925 w 1079167"/>
                <a:gd name="connsiteY30" fmla="*/ 1333500 h 1495425"/>
                <a:gd name="connsiteX31" fmla="*/ 552450 w 1079167"/>
                <a:gd name="connsiteY31" fmla="*/ 1400175 h 1495425"/>
                <a:gd name="connsiteX32" fmla="*/ 561975 w 1079167"/>
                <a:gd name="connsiteY32" fmla="*/ 1428750 h 1495425"/>
                <a:gd name="connsiteX33" fmla="*/ 561975 w 1079167"/>
                <a:gd name="connsiteY33" fmla="*/ 1495425 h 1495425"/>
                <a:gd name="connsiteX34" fmla="*/ 561975 w 1079167"/>
                <a:gd name="connsiteY34" fmla="*/ 1495425 h 1495425"/>
                <a:gd name="connsiteX0" fmla="*/ 457200 w 1079167"/>
                <a:gd name="connsiteY0" fmla="*/ 1458657 h 1496757"/>
                <a:gd name="connsiteX1" fmla="*/ 457200 w 1079167"/>
                <a:gd name="connsiteY1" fmla="*/ 1458657 h 1496757"/>
                <a:gd name="connsiteX2" fmla="*/ 342900 w 1079167"/>
                <a:gd name="connsiteY2" fmla="*/ 1382457 h 1496757"/>
                <a:gd name="connsiteX3" fmla="*/ 257175 w 1079167"/>
                <a:gd name="connsiteY3" fmla="*/ 1115757 h 1496757"/>
                <a:gd name="connsiteX4" fmla="*/ 200025 w 1079167"/>
                <a:gd name="connsiteY4" fmla="*/ 972882 h 1496757"/>
                <a:gd name="connsiteX5" fmla="*/ 133350 w 1079167"/>
                <a:gd name="connsiteY5" fmla="*/ 830007 h 1496757"/>
                <a:gd name="connsiteX6" fmla="*/ 66675 w 1079167"/>
                <a:gd name="connsiteY6" fmla="*/ 715707 h 1496757"/>
                <a:gd name="connsiteX7" fmla="*/ 0 w 1079167"/>
                <a:gd name="connsiteY7" fmla="*/ 525207 h 1496757"/>
                <a:gd name="connsiteX8" fmla="*/ 9525 w 1079167"/>
                <a:gd name="connsiteY8" fmla="*/ 382332 h 1496757"/>
                <a:gd name="connsiteX9" fmla="*/ 47625 w 1079167"/>
                <a:gd name="connsiteY9" fmla="*/ 353757 h 1496757"/>
                <a:gd name="connsiteX10" fmla="*/ 123825 w 1079167"/>
                <a:gd name="connsiteY10" fmla="*/ 325182 h 1496757"/>
                <a:gd name="connsiteX11" fmla="*/ 152400 w 1079167"/>
                <a:gd name="connsiteY11" fmla="*/ 296607 h 1496757"/>
                <a:gd name="connsiteX12" fmla="*/ 228600 w 1079167"/>
                <a:gd name="connsiteY12" fmla="*/ 210882 h 1496757"/>
                <a:gd name="connsiteX13" fmla="*/ 323850 w 1079167"/>
                <a:gd name="connsiteY13" fmla="*/ 163257 h 1496757"/>
                <a:gd name="connsiteX14" fmla="*/ 409575 w 1079167"/>
                <a:gd name="connsiteY14" fmla="*/ 106107 h 1496757"/>
                <a:gd name="connsiteX15" fmla="*/ 438150 w 1079167"/>
                <a:gd name="connsiteY15" fmla="*/ 68007 h 1496757"/>
                <a:gd name="connsiteX16" fmla="*/ 504825 w 1079167"/>
                <a:gd name="connsiteY16" fmla="*/ 1332 h 1496757"/>
                <a:gd name="connsiteX17" fmla="*/ 609600 w 1079167"/>
                <a:gd name="connsiteY17" fmla="*/ 29907 h 1496757"/>
                <a:gd name="connsiteX18" fmla="*/ 847725 w 1079167"/>
                <a:gd name="connsiteY18" fmla="*/ 106107 h 1496757"/>
                <a:gd name="connsiteX19" fmla="*/ 1066800 w 1079167"/>
                <a:gd name="connsiteY19" fmla="*/ 391857 h 1496757"/>
                <a:gd name="connsiteX20" fmla="*/ 1057275 w 1079167"/>
                <a:gd name="connsiteY20" fmla="*/ 820482 h 1496757"/>
                <a:gd name="connsiteX21" fmla="*/ 923925 w 1079167"/>
                <a:gd name="connsiteY21" fmla="*/ 801432 h 1496757"/>
                <a:gd name="connsiteX22" fmla="*/ 819150 w 1079167"/>
                <a:gd name="connsiteY22" fmla="*/ 849057 h 1496757"/>
                <a:gd name="connsiteX23" fmla="*/ 771525 w 1079167"/>
                <a:gd name="connsiteY23" fmla="*/ 915732 h 1496757"/>
                <a:gd name="connsiteX24" fmla="*/ 742950 w 1079167"/>
                <a:gd name="connsiteY24" fmla="*/ 963357 h 1496757"/>
                <a:gd name="connsiteX25" fmla="*/ 714375 w 1079167"/>
                <a:gd name="connsiteY25" fmla="*/ 991932 h 1496757"/>
                <a:gd name="connsiteX26" fmla="*/ 638175 w 1079167"/>
                <a:gd name="connsiteY26" fmla="*/ 1115757 h 1496757"/>
                <a:gd name="connsiteX27" fmla="*/ 619125 w 1079167"/>
                <a:gd name="connsiteY27" fmla="*/ 1115757 h 1496757"/>
                <a:gd name="connsiteX28" fmla="*/ 533400 w 1079167"/>
                <a:gd name="connsiteY28" fmla="*/ 1163382 h 1496757"/>
                <a:gd name="connsiteX29" fmla="*/ 571500 w 1079167"/>
                <a:gd name="connsiteY29" fmla="*/ 1239582 h 1496757"/>
                <a:gd name="connsiteX30" fmla="*/ 542925 w 1079167"/>
                <a:gd name="connsiteY30" fmla="*/ 1334832 h 1496757"/>
                <a:gd name="connsiteX31" fmla="*/ 552450 w 1079167"/>
                <a:gd name="connsiteY31" fmla="*/ 1401507 h 1496757"/>
                <a:gd name="connsiteX32" fmla="*/ 561975 w 1079167"/>
                <a:gd name="connsiteY32" fmla="*/ 1430082 h 1496757"/>
                <a:gd name="connsiteX33" fmla="*/ 561975 w 1079167"/>
                <a:gd name="connsiteY33" fmla="*/ 1496757 h 1496757"/>
                <a:gd name="connsiteX34" fmla="*/ 561975 w 1079167"/>
                <a:gd name="connsiteY34" fmla="*/ 1496757 h 1496757"/>
                <a:gd name="connsiteX0" fmla="*/ 457200 w 1079167"/>
                <a:gd name="connsiteY0" fmla="*/ 1510381 h 1548481"/>
                <a:gd name="connsiteX1" fmla="*/ 457200 w 1079167"/>
                <a:gd name="connsiteY1" fmla="*/ 1510381 h 1548481"/>
                <a:gd name="connsiteX2" fmla="*/ 342900 w 1079167"/>
                <a:gd name="connsiteY2" fmla="*/ 1434181 h 1548481"/>
                <a:gd name="connsiteX3" fmla="*/ 257175 w 1079167"/>
                <a:gd name="connsiteY3" fmla="*/ 1167481 h 1548481"/>
                <a:gd name="connsiteX4" fmla="*/ 200025 w 1079167"/>
                <a:gd name="connsiteY4" fmla="*/ 1024606 h 1548481"/>
                <a:gd name="connsiteX5" fmla="*/ 133350 w 1079167"/>
                <a:gd name="connsiteY5" fmla="*/ 881731 h 1548481"/>
                <a:gd name="connsiteX6" fmla="*/ 66675 w 1079167"/>
                <a:gd name="connsiteY6" fmla="*/ 767431 h 1548481"/>
                <a:gd name="connsiteX7" fmla="*/ 0 w 1079167"/>
                <a:gd name="connsiteY7" fmla="*/ 576931 h 1548481"/>
                <a:gd name="connsiteX8" fmla="*/ 9525 w 1079167"/>
                <a:gd name="connsiteY8" fmla="*/ 434056 h 1548481"/>
                <a:gd name="connsiteX9" fmla="*/ 47625 w 1079167"/>
                <a:gd name="connsiteY9" fmla="*/ 405481 h 1548481"/>
                <a:gd name="connsiteX10" fmla="*/ 123825 w 1079167"/>
                <a:gd name="connsiteY10" fmla="*/ 376906 h 1548481"/>
                <a:gd name="connsiteX11" fmla="*/ 152400 w 1079167"/>
                <a:gd name="connsiteY11" fmla="*/ 348331 h 1548481"/>
                <a:gd name="connsiteX12" fmla="*/ 228600 w 1079167"/>
                <a:gd name="connsiteY12" fmla="*/ 262606 h 1548481"/>
                <a:gd name="connsiteX13" fmla="*/ 323850 w 1079167"/>
                <a:gd name="connsiteY13" fmla="*/ 214981 h 1548481"/>
                <a:gd name="connsiteX14" fmla="*/ 409575 w 1079167"/>
                <a:gd name="connsiteY14" fmla="*/ 157831 h 1548481"/>
                <a:gd name="connsiteX15" fmla="*/ 409575 w 1079167"/>
                <a:gd name="connsiteY15" fmla="*/ 5431 h 1548481"/>
                <a:gd name="connsiteX16" fmla="*/ 504825 w 1079167"/>
                <a:gd name="connsiteY16" fmla="*/ 53056 h 1548481"/>
                <a:gd name="connsiteX17" fmla="*/ 609600 w 1079167"/>
                <a:gd name="connsiteY17" fmla="*/ 81631 h 1548481"/>
                <a:gd name="connsiteX18" fmla="*/ 847725 w 1079167"/>
                <a:gd name="connsiteY18" fmla="*/ 157831 h 1548481"/>
                <a:gd name="connsiteX19" fmla="*/ 1066800 w 1079167"/>
                <a:gd name="connsiteY19" fmla="*/ 443581 h 1548481"/>
                <a:gd name="connsiteX20" fmla="*/ 1057275 w 1079167"/>
                <a:gd name="connsiteY20" fmla="*/ 872206 h 1548481"/>
                <a:gd name="connsiteX21" fmla="*/ 923925 w 1079167"/>
                <a:gd name="connsiteY21" fmla="*/ 853156 h 1548481"/>
                <a:gd name="connsiteX22" fmla="*/ 819150 w 1079167"/>
                <a:gd name="connsiteY22" fmla="*/ 900781 h 1548481"/>
                <a:gd name="connsiteX23" fmla="*/ 771525 w 1079167"/>
                <a:gd name="connsiteY23" fmla="*/ 967456 h 1548481"/>
                <a:gd name="connsiteX24" fmla="*/ 742950 w 1079167"/>
                <a:gd name="connsiteY24" fmla="*/ 1015081 h 1548481"/>
                <a:gd name="connsiteX25" fmla="*/ 714375 w 1079167"/>
                <a:gd name="connsiteY25" fmla="*/ 1043656 h 1548481"/>
                <a:gd name="connsiteX26" fmla="*/ 638175 w 1079167"/>
                <a:gd name="connsiteY26" fmla="*/ 1167481 h 1548481"/>
                <a:gd name="connsiteX27" fmla="*/ 619125 w 1079167"/>
                <a:gd name="connsiteY27" fmla="*/ 1167481 h 1548481"/>
                <a:gd name="connsiteX28" fmla="*/ 533400 w 1079167"/>
                <a:gd name="connsiteY28" fmla="*/ 1215106 h 1548481"/>
                <a:gd name="connsiteX29" fmla="*/ 571500 w 1079167"/>
                <a:gd name="connsiteY29" fmla="*/ 1291306 h 1548481"/>
                <a:gd name="connsiteX30" fmla="*/ 542925 w 1079167"/>
                <a:gd name="connsiteY30" fmla="*/ 1386556 h 1548481"/>
                <a:gd name="connsiteX31" fmla="*/ 552450 w 1079167"/>
                <a:gd name="connsiteY31" fmla="*/ 1453231 h 1548481"/>
                <a:gd name="connsiteX32" fmla="*/ 561975 w 1079167"/>
                <a:gd name="connsiteY32" fmla="*/ 1481806 h 1548481"/>
                <a:gd name="connsiteX33" fmla="*/ 561975 w 1079167"/>
                <a:gd name="connsiteY33" fmla="*/ 1548481 h 1548481"/>
                <a:gd name="connsiteX34" fmla="*/ 561975 w 1079167"/>
                <a:gd name="connsiteY34" fmla="*/ 1548481 h 1548481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228600 w 1079167"/>
                <a:gd name="connsiteY12" fmla="*/ 258891 h 1544766"/>
                <a:gd name="connsiteX13" fmla="*/ 323850 w 1079167"/>
                <a:gd name="connsiteY13" fmla="*/ 211266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228600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180975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14300 w 1079167"/>
                <a:gd name="connsiteY11" fmla="*/ 306516 h 1544766"/>
                <a:gd name="connsiteX12" fmla="*/ 180975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79167" h="1544766">
                  <a:moveTo>
                    <a:pt x="457200" y="1506666"/>
                  </a:moveTo>
                  <a:lnTo>
                    <a:pt x="457200" y="1506666"/>
                  </a:lnTo>
                  <a:cubicBezTo>
                    <a:pt x="419100" y="1481266"/>
                    <a:pt x="369252" y="1467914"/>
                    <a:pt x="342900" y="1430466"/>
                  </a:cubicBezTo>
                  <a:cubicBezTo>
                    <a:pt x="290565" y="1356095"/>
                    <a:pt x="279034" y="1251204"/>
                    <a:pt x="257175" y="1163766"/>
                  </a:cubicBezTo>
                  <a:cubicBezTo>
                    <a:pt x="234063" y="1071316"/>
                    <a:pt x="243868" y="1115885"/>
                    <a:pt x="200025" y="1020891"/>
                  </a:cubicBezTo>
                  <a:cubicBezTo>
                    <a:pt x="148869" y="910053"/>
                    <a:pt x="227907" y="1051370"/>
                    <a:pt x="133350" y="878016"/>
                  </a:cubicBezTo>
                  <a:cubicBezTo>
                    <a:pt x="112229" y="839293"/>
                    <a:pt x="84355" y="804126"/>
                    <a:pt x="66675" y="763716"/>
                  </a:cubicBezTo>
                  <a:cubicBezTo>
                    <a:pt x="39709" y="702080"/>
                    <a:pt x="0" y="573216"/>
                    <a:pt x="0" y="573216"/>
                  </a:cubicBezTo>
                  <a:cubicBezTo>
                    <a:pt x="3175" y="525591"/>
                    <a:pt x="-3250" y="476330"/>
                    <a:pt x="9525" y="430341"/>
                  </a:cubicBezTo>
                  <a:cubicBezTo>
                    <a:pt x="13774" y="415045"/>
                    <a:pt x="33748" y="409476"/>
                    <a:pt x="47625" y="401766"/>
                  </a:cubicBezTo>
                  <a:cubicBezTo>
                    <a:pt x="64709" y="392275"/>
                    <a:pt x="102438" y="380320"/>
                    <a:pt x="123825" y="373191"/>
                  </a:cubicBezTo>
                  <a:cubicBezTo>
                    <a:pt x="133350" y="363666"/>
                    <a:pt x="104775" y="325566"/>
                    <a:pt x="114300" y="306516"/>
                  </a:cubicBezTo>
                  <a:cubicBezTo>
                    <a:pt x="123825" y="287466"/>
                    <a:pt x="150813" y="279528"/>
                    <a:pt x="180975" y="258891"/>
                  </a:cubicBezTo>
                  <a:cubicBezTo>
                    <a:pt x="211137" y="238254"/>
                    <a:pt x="266700" y="206503"/>
                    <a:pt x="295275" y="182691"/>
                  </a:cubicBezTo>
                  <a:cubicBezTo>
                    <a:pt x="323850" y="158879"/>
                    <a:pt x="281566" y="139636"/>
                    <a:pt x="352425" y="116016"/>
                  </a:cubicBezTo>
                  <a:cubicBezTo>
                    <a:pt x="361950" y="103316"/>
                    <a:pt x="384175" y="12828"/>
                    <a:pt x="409575" y="1716"/>
                  </a:cubicBezTo>
                  <a:cubicBezTo>
                    <a:pt x="434975" y="-9396"/>
                    <a:pt x="471488" y="36641"/>
                    <a:pt x="504825" y="49341"/>
                  </a:cubicBezTo>
                  <a:cubicBezTo>
                    <a:pt x="538163" y="62041"/>
                    <a:pt x="552450" y="60454"/>
                    <a:pt x="609600" y="77916"/>
                  </a:cubicBezTo>
                  <a:cubicBezTo>
                    <a:pt x="666750" y="95378"/>
                    <a:pt x="771525" y="93791"/>
                    <a:pt x="847725" y="154116"/>
                  </a:cubicBezTo>
                  <a:cubicBezTo>
                    <a:pt x="923925" y="214441"/>
                    <a:pt x="1031875" y="320803"/>
                    <a:pt x="1066800" y="439866"/>
                  </a:cubicBezTo>
                  <a:cubicBezTo>
                    <a:pt x="1101725" y="558929"/>
                    <a:pt x="1050925" y="855791"/>
                    <a:pt x="1057275" y="868491"/>
                  </a:cubicBezTo>
                  <a:cubicBezTo>
                    <a:pt x="1022993" y="843696"/>
                    <a:pt x="963613" y="844679"/>
                    <a:pt x="923925" y="849441"/>
                  </a:cubicBezTo>
                  <a:cubicBezTo>
                    <a:pt x="884238" y="854204"/>
                    <a:pt x="844550" y="878016"/>
                    <a:pt x="819150" y="897066"/>
                  </a:cubicBezTo>
                  <a:cubicBezTo>
                    <a:pt x="793750" y="916116"/>
                    <a:pt x="785577" y="940321"/>
                    <a:pt x="771525" y="963741"/>
                  </a:cubicBezTo>
                  <a:cubicBezTo>
                    <a:pt x="762000" y="979616"/>
                    <a:pt x="754058" y="996555"/>
                    <a:pt x="742950" y="1011366"/>
                  </a:cubicBezTo>
                  <a:cubicBezTo>
                    <a:pt x="734868" y="1022142"/>
                    <a:pt x="722457" y="1029165"/>
                    <a:pt x="714375" y="1039941"/>
                  </a:cubicBezTo>
                  <a:cubicBezTo>
                    <a:pt x="625425" y="1158541"/>
                    <a:pt x="654050" y="1143129"/>
                    <a:pt x="638175" y="1163766"/>
                  </a:cubicBezTo>
                  <a:cubicBezTo>
                    <a:pt x="622300" y="1184404"/>
                    <a:pt x="636587" y="1155829"/>
                    <a:pt x="619125" y="1163766"/>
                  </a:cubicBezTo>
                  <a:cubicBezTo>
                    <a:pt x="601663" y="1171703"/>
                    <a:pt x="541338" y="1190754"/>
                    <a:pt x="533400" y="1211391"/>
                  </a:cubicBezTo>
                  <a:cubicBezTo>
                    <a:pt x="525463" y="1232029"/>
                    <a:pt x="569913" y="1259016"/>
                    <a:pt x="571500" y="1287591"/>
                  </a:cubicBezTo>
                  <a:cubicBezTo>
                    <a:pt x="573088" y="1316166"/>
                    <a:pt x="551848" y="1338226"/>
                    <a:pt x="542925" y="1382841"/>
                  </a:cubicBezTo>
                  <a:cubicBezTo>
                    <a:pt x="546100" y="1405066"/>
                    <a:pt x="548047" y="1427501"/>
                    <a:pt x="552450" y="1449516"/>
                  </a:cubicBezTo>
                  <a:cubicBezTo>
                    <a:pt x="554419" y="1459361"/>
                    <a:pt x="560976" y="1468101"/>
                    <a:pt x="561975" y="1478091"/>
                  </a:cubicBezTo>
                  <a:cubicBezTo>
                    <a:pt x="564186" y="1500206"/>
                    <a:pt x="561975" y="1522541"/>
                    <a:pt x="561975" y="1544766"/>
                  </a:cubicBezTo>
                  <a:lnTo>
                    <a:pt x="561975" y="1544766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3" name="Vrije vorm: vorm 372">
              <a:extLst>
                <a:ext uri="{FF2B5EF4-FFF2-40B4-BE49-F238E27FC236}">
                  <a16:creationId xmlns:a16="http://schemas.microsoft.com/office/drawing/2014/main" id="{EB3C3F24-5333-F458-2AB7-9DD1FF035A5F}"/>
                </a:ext>
              </a:extLst>
            </p:cNvPr>
            <p:cNvSpPr/>
            <p:nvPr/>
          </p:nvSpPr>
          <p:spPr>
            <a:xfrm>
              <a:off x="1168834" y="2744031"/>
              <a:ext cx="831129" cy="991444"/>
            </a:xfrm>
            <a:custGeom>
              <a:avLst/>
              <a:gdLst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45379 w 831129"/>
                <a:gd name="connsiteY27" fmla="*/ 971550 h 1009650"/>
                <a:gd name="connsiteX28" fmla="*/ 497754 w 831129"/>
                <a:gd name="connsiteY28" fmla="*/ 914400 h 1009650"/>
                <a:gd name="connsiteX29" fmla="*/ 469179 w 831129"/>
                <a:gd name="connsiteY29" fmla="*/ 89535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69179 w 831129"/>
                <a:gd name="connsiteY29" fmla="*/ 89535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69179 w 831129"/>
                <a:gd name="connsiteY29" fmla="*/ 866775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78704 w 831129"/>
                <a:gd name="connsiteY29" fmla="*/ 83820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526329 w 831129"/>
                <a:gd name="connsiteY28" fmla="*/ 876300 h 1009650"/>
                <a:gd name="connsiteX29" fmla="*/ 478704 w 831129"/>
                <a:gd name="connsiteY29" fmla="*/ 83820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991444"/>
                <a:gd name="connsiteX1" fmla="*/ 307254 w 831129"/>
                <a:gd name="connsiteY1" fmla="*/ 581025 h 991444"/>
                <a:gd name="connsiteX2" fmla="*/ 326304 w 831129"/>
                <a:gd name="connsiteY2" fmla="*/ 466725 h 991444"/>
                <a:gd name="connsiteX3" fmla="*/ 345354 w 831129"/>
                <a:gd name="connsiteY3" fmla="*/ 381000 h 991444"/>
                <a:gd name="connsiteX4" fmla="*/ 354879 w 831129"/>
                <a:gd name="connsiteY4" fmla="*/ 304800 h 991444"/>
                <a:gd name="connsiteX5" fmla="*/ 345354 w 831129"/>
                <a:gd name="connsiteY5" fmla="*/ 238125 h 991444"/>
                <a:gd name="connsiteX6" fmla="*/ 335829 w 831129"/>
                <a:gd name="connsiteY6" fmla="*/ 152400 h 991444"/>
                <a:gd name="connsiteX7" fmla="*/ 250104 w 831129"/>
                <a:gd name="connsiteY7" fmla="*/ 114300 h 991444"/>
                <a:gd name="connsiteX8" fmla="*/ 250104 w 831129"/>
                <a:gd name="connsiteY8" fmla="*/ 19050 h 991444"/>
                <a:gd name="connsiteX9" fmla="*/ 288204 w 831129"/>
                <a:gd name="connsiteY9" fmla="*/ 0 h 991444"/>
                <a:gd name="connsiteX10" fmla="*/ 450129 w 831129"/>
                <a:gd name="connsiteY10" fmla="*/ 66675 h 991444"/>
                <a:gd name="connsiteX11" fmla="*/ 621579 w 831129"/>
                <a:gd name="connsiteY11" fmla="*/ 219075 h 991444"/>
                <a:gd name="connsiteX12" fmla="*/ 678729 w 831129"/>
                <a:gd name="connsiteY12" fmla="*/ 276225 h 991444"/>
                <a:gd name="connsiteX13" fmla="*/ 697779 w 831129"/>
                <a:gd name="connsiteY13" fmla="*/ 314325 h 991444"/>
                <a:gd name="connsiteX14" fmla="*/ 726354 w 831129"/>
                <a:gd name="connsiteY14" fmla="*/ 342900 h 991444"/>
                <a:gd name="connsiteX15" fmla="*/ 745404 w 831129"/>
                <a:gd name="connsiteY15" fmla="*/ 371475 h 991444"/>
                <a:gd name="connsiteX16" fmla="*/ 773979 w 831129"/>
                <a:gd name="connsiteY16" fmla="*/ 400050 h 991444"/>
                <a:gd name="connsiteX17" fmla="*/ 802554 w 831129"/>
                <a:gd name="connsiteY17" fmla="*/ 457200 h 991444"/>
                <a:gd name="connsiteX18" fmla="*/ 812079 w 831129"/>
                <a:gd name="connsiteY18" fmla="*/ 533400 h 991444"/>
                <a:gd name="connsiteX19" fmla="*/ 821604 w 831129"/>
                <a:gd name="connsiteY19" fmla="*/ 571500 h 991444"/>
                <a:gd name="connsiteX20" fmla="*/ 831129 w 831129"/>
                <a:gd name="connsiteY20" fmla="*/ 619125 h 991444"/>
                <a:gd name="connsiteX21" fmla="*/ 812079 w 831129"/>
                <a:gd name="connsiteY21" fmla="*/ 733425 h 991444"/>
                <a:gd name="connsiteX22" fmla="*/ 726354 w 831129"/>
                <a:gd name="connsiteY22" fmla="*/ 847725 h 991444"/>
                <a:gd name="connsiteX23" fmla="*/ 707304 w 831129"/>
                <a:gd name="connsiteY23" fmla="*/ 876300 h 991444"/>
                <a:gd name="connsiteX24" fmla="*/ 688254 w 831129"/>
                <a:gd name="connsiteY24" fmla="*/ 933450 h 991444"/>
                <a:gd name="connsiteX25" fmla="*/ 678729 w 831129"/>
                <a:gd name="connsiteY25" fmla="*/ 990600 h 991444"/>
                <a:gd name="connsiteX26" fmla="*/ 659679 w 831129"/>
                <a:gd name="connsiteY26" fmla="*/ 971550 h 991444"/>
                <a:gd name="connsiteX27" fmla="*/ 564429 w 831129"/>
                <a:gd name="connsiteY27" fmla="*/ 914400 h 991444"/>
                <a:gd name="connsiteX28" fmla="*/ 526329 w 831129"/>
                <a:gd name="connsiteY28" fmla="*/ 876300 h 991444"/>
                <a:gd name="connsiteX29" fmla="*/ 478704 w 831129"/>
                <a:gd name="connsiteY29" fmla="*/ 838200 h 991444"/>
                <a:gd name="connsiteX30" fmla="*/ 383454 w 831129"/>
                <a:gd name="connsiteY30" fmla="*/ 838200 h 991444"/>
                <a:gd name="connsiteX31" fmla="*/ 326304 w 831129"/>
                <a:gd name="connsiteY31" fmla="*/ 828675 h 991444"/>
                <a:gd name="connsiteX32" fmla="*/ 183429 w 831129"/>
                <a:gd name="connsiteY32" fmla="*/ 847725 h 991444"/>
                <a:gd name="connsiteX33" fmla="*/ 107229 w 831129"/>
                <a:gd name="connsiteY33" fmla="*/ 876300 h 991444"/>
                <a:gd name="connsiteX34" fmla="*/ 11979 w 831129"/>
                <a:gd name="connsiteY34" fmla="*/ 809625 h 991444"/>
                <a:gd name="connsiteX35" fmla="*/ 88179 w 831129"/>
                <a:gd name="connsiteY35" fmla="*/ 771525 h 991444"/>
                <a:gd name="connsiteX36" fmla="*/ 145329 w 831129"/>
                <a:gd name="connsiteY36" fmla="*/ 752475 h 991444"/>
                <a:gd name="connsiteX37" fmla="*/ 183429 w 831129"/>
                <a:gd name="connsiteY37" fmla="*/ 723900 h 991444"/>
                <a:gd name="connsiteX38" fmla="*/ 250104 w 831129"/>
                <a:gd name="connsiteY38" fmla="*/ 657225 h 991444"/>
                <a:gd name="connsiteX39" fmla="*/ 297729 w 831129"/>
                <a:gd name="connsiteY39" fmla="*/ 590550 h 991444"/>
                <a:gd name="connsiteX40" fmla="*/ 307254 w 831129"/>
                <a:gd name="connsiteY40" fmla="*/ 581025 h 99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31129" h="991444">
                  <a:moveTo>
                    <a:pt x="307254" y="581025"/>
                  </a:moveTo>
                  <a:lnTo>
                    <a:pt x="307254" y="581025"/>
                  </a:lnTo>
                  <a:cubicBezTo>
                    <a:pt x="313604" y="542925"/>
                    <a:pt x="319186" y="504689"/>
                    <a:pt x="326304" y="466725"/>
                  </a:cubicBezTo>
                  <a:cubicBezTo>
                    <a:pt x="342557" y="380042"/>
                    <a:pt x="329797" y="482120"/>
                    <a:pt x="345354" y="381000"/>
                  </a:cubicBezTo>
                  <a:cubicBezTo>
                    <a:pt x="349246" y="355700"/>
                    <a:pt x="351704" y="330200"/>
                    <a:pt x="354879" y="304800"/>
                  </a:cubicBezTo>
                  <a:cubicBezTo>
                    <a:pt x="351704" y="282575"/>
                    <a:pt x="348139" y="260402"/>
                    <a:pt x="345354" y="238125"/>
                  </a:cubicBezTo>
                  <a:cubicBezTo>
                    <a:pt x="341788" y="209596"/>
                    <a:pt x="350316" y="177234"/>
                    <a:pt x="335829" y="152400"/>
                  </a:cubicBezTo>
                  <a:cubicBezTo>
                    <a:pt x="327848" y="138718"/>
                    <a:pt x="271473" y="121423"/>
                    <a:pt x="250104" y="114300"/>
                  </a:cubicBezTo>
                  <a:cubicBezTo>
                    <a:pt x="238782" y="80334"/>
                    <a:pt x="227302" y="60093"/>
                    <a:pt x="250104" y="19050"/>
                  </a:cubicBezTo>
                  <a:cubicBezTo>
                    <a:pt x="257000" y="6638"/>
                    <a:pt x="275504" y="6350"/>
                    <a:pt x="288204" y="0"/>
                  </a:cubicBezTo>
                  <a:cubicBezTo>
                    <a:pt x="342179" y="22225"/>
                    <a:pt x="401347" y="34619"/>
                    <a:pt x="450129" y="66675"/>
                  </a:cubicBezTo>
                  <a:cubicBezTo>
                    <a:pt x="514030" y="108667"/>
                    <a:pt x="567511" y="165007"/>
                    <a:pt x="621579" y="219075"/>
                  </a:cubicBezTo>
                  <a:cubicBezTo>
                    <a:pt x="640629" y="238125"/>
                    <a:pt x="661899" y="255188"/>
                    <a:pt x="678729" y="276225"/>
                  </a:cubicBezTo>
                  <a:cubicBezTo>
                    <a:pt x="687599" y="287313"/>
                    <a:pt x="689526" y="302771"/>
                    <a:pt x="697779" y="314325"/>
                  </a:cubicBezTo>
                  <a:cubicBezTo>
                    <a:pt x="705609" y="325286"/>
                    <a:pt x="717730" y="332552"/>
                    <a:pt x="726354" y="342900"/>
                  </a:cubicBezTo>
                  <a:cubicBezTo>
                    <a:pt x="733683" y="351694"/>
                    <a:pt x="738075" y="362681"/>
                    <a:pt x="745404" y="371475"/>
                  </a:cubicBezTo>
                  <a:cubicBezTo>
                    <a:pt x="754028" y="381823"/>
                    <a:pt x="765355" y="389702"/>
                    <a:pt x="773979" y="400050"/>
                  </a:cubicBezTo>
                  <a:cubicBezTo>
                    <a:pt x="794495" y="424669"/>
                    <a:pt x="793008" y="428561"/>
                    <a:pt x="802554" y="457200"/>
                  </a:cubicBezTo>
                  <a:cubicBezTo>
                    <a:pt x="805729" y="482600"/>
                    <a:pt x="807871" y="508151"/>
                    <a:pt x="812079" y="533400"/>
                  </a:cubicBezTo>
                  <a:cubicBezTo>
                    <a:pt x="814231" y="546313"/>
                    <a:pt x="818764" y="558721"/>
                    <a:pt x="821604" y="571500"/>
                  </a:cubicBezTo>
                  <a:cubicBezTo>
                    <a:pt x="825116" y="587304"/>
                    <a:pt x="827954" y="603250"/>
                    <a:pt x="831129" y="619125"/>
                  </a:cubicBezTo>
                  <a:cubicBezTo>
                    <a:pt x="824779" y="657225"/>
                    <a:pt x="824293" y="696782"/>
                    <a:pt x="812079" y="733425"/>
                  </a:cubicBezTo>
                  <a:cubicBezTo>
                    <a:pt x="802722" y="761496"/>
                    <a:pt x="742607" y="826828"/>
                    <a:pt x="726354" y="847725"/>
                  </a:cubicBezTo>
                  <a:cubicBezTo>
                    <a:pt x="719326" y="856761"/>
                    <a:pt x="711953" y="865839"/>
                    <a:pt x="707304" y="876300"/>
                  </a:cubicBezTo>
                  <a:cubicBezTo>
                    <a:pt x="699149" y="894650"/>
                    <a:pt x="691555" y="913643"/>
                    <a:pt x="688254" y="933450"/>
                  </a:cubicBezTo>
                  <a:cubicBezTo>
                    <a:pt x="685079" y="952500"/>
                    <a:pt x="683491" y="984250"/>
                    <a:pt x="678729" y="990600"/>
                  </a:cubicBezTo>
                  <a:cubicBezTo>
                    <a:pt x="673967" y="996950"/>
                    <a:pt x="681904" y="965200"/>
                    <a:pt x="659679" y="971550"/>
                  </a:cubicBezTo>
                  <a:cubicBezTo>
                    <a:pt x="637454" y="958850"/>
                    <a:pt x="586654" y="930275"/>
                    <a:pt x="564429" y="914400"/>
                  </a:cubicBezTo>
                  <a:cubicBezTo>
                    <a:pt x="542204" y="898525"/>
                    <a:pt x="540617" y="889000"/>
                    <a:pt x="526329" y="876300"/>
                  </a:cubicBezTo>
                  <a:cubicBezTo>
                    <a:pt x="512042" y="863600"/>
                    <a:pt x="502516" y="844550"/>
                    <a:pt x="478704" y="838200"/>
                  </a:cubicBezTo>
                  <a:cubicBezTo>
                    <a:pt x="454892" y="831850"/>
                    <a:pt x="408854" y="839788"/>
                    <a:pt x="383454" y="838200"/>
                  </a:cubicBezTo>
                  <a:cubicBezTo>
                    <a:pt x="358054" y="836613"/>
                    <a:pt x="345354" y="831850"/>
                    <a:pt x="326304" y="828675"/>
                  </a:cubicBezTo>
                  <a:cubicBezTo>
                    <a:pt x="238190" y="850703"/>
                    <a:pt x="344082" y="826305"/>
                    <a:pt x="183429" y="847725"/>
                  </a:cubicBezTo>
                  <a:cubicBezTo>
                    <a:pt x="148060" y="852441"/>
                    <a:pt x="139135" y="860347"/>
                    <a:pt x="107229" y="876300"/>
                  </a:cubicBezTo>
                  <a:cubicBezTo>
                    <a:pt x="36231" y="863391"/>
                    <a:pt x="-27177" y="887937"/>
                    <a:pt x="11979" y="809625"/>
                  </a:cubicBezTo>
                  <a:cubicBezTo>
                    <a:pt x="30962" y="771659"/>
                    <a:pt x="52632" y="781220"/>
                    <a:pt x="88179" y="771525"/>
                  </a:cubicBezTo>
                  <a:cubicBezTo>
                    <a:pt x="107552" y="766241"/>
                    <a:pt x="145329" y="752475"/>
                    <a:pt x="145329" y="752475"/>
                  </a:cubicBezTo>
                  <a:cubicBezTo>
                    <a:pt x="158029" y="742950"/>
                    <a:pt x="172882" y="735765"/>
                    <a:pt x="183429" y="723900"/>
                  </a:cubicBezTo>
                  <a:cubicBezTo>
                    <a:pt x="247784" y="651501"/>
                    <a:pt x="190737" y="677014"/>
                    <a:pt x="250104" y="657225"/>
                  </a:cubicBezTo>
                  <a:cubicBezTo>
                    <a:pt x="282772" y="624557"/>
                    <a:pt x="278923" y="634430"/>
                    <a:pt x="297729" y="590550"/>
                  </a:cubicBezTo>
                  <a:cubicBezTo>
                    <a:pt x="301684" y="581322"/>
                    <a:pt x="305667" y="582612"/>
                    <a:pt x="307254" y="581025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374" name="Vrije vorm: vorm 373">
              <a:extLst>
                <a:ext uri="{FF2B5EF4-FFF2-40B4-BE49-F238E27FC236}">
                  <a16:creationId xmlns:a16="http://schemas.microsoft.com/office/drawing/2014/main" id="{B2A0604B-8E37-161D-9F2F-B92328FBFB4D}"/>
                </a:ext>
              </a:extLst>
            </p:cNvPr>
            <p:cNvSpPr/>
            <p:nvPr/>
          </p:nvSpPr>
          <p:spPr>
            <a:xfrm>
              <a:off x="1389050" y="1895372"/>
              <a:ext cx="1039826" cy="1343127"/>
            </a:xfrm>
            <a:custGeom>
              <a:avLst/>
              <a:gdLst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76200 h 1323975"/>
                <a:gd name="connsiteX15" fmla="*/ 455515 w 1046065"/>
                <a:gd name="connsiteY15" fmla="*/ 66675 h 1323975"/>
                <a:gd name="connsiteX16" fmla="*/ 493615 w 1046065"/>
                <a:gd name="connsiteY16" fmla="*/ 57150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76200 h 1323975"/>
                <a:gd name="connsiteX15" fmla="*/ 455515 w 1046065"/>
                <a:gd name="connsiteY15" fmla="*/ 66675 h 1323975"/>
                <a:gd name="connsiteX16" fmla="*/ 4936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55515 w 1046065"/>
                <a:gd name="connsiteY15" fmla="*/ 66675 h 1323975"/>
                <a:gd name="connsiteX16" fmla="*/ 4936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9650 h 1333500"/>
                <a:gd name="connsiteX1" fmla="*/ 369790 w 1046065"/>
                <a:gd name="connsiteY1" fmla="*/ 1009650 h 1333500"/>
                <a:gd name="connsiteX2" fmla="*/ 188815 w 1046065"/>
                <a:gd name="connsiteY2" fmla="*/ 876300 h 1333500"/>
                <a:gd name="connsiteX3" fmla="*/ 141190 w 1046065"/>
                <a:gd name="connsiteY3" fmla="*/ 857250 h 1333500"/>
                <a:gd name="connsiteX4" fmla="*/ 84040 w 1046065"/>
                <a:gd name="connsiteY4" fmla="*/ 838200 h 1333500"/>
                <a:gd name="connsiteX5" fmla="*/ 36415 w 1046065"/>
                <a:gd name="connsiteY5" fmla="*/ 819150 h 1333500"/>
                <a:gd name="connsiteX6" fmla="*/ 26890 w 1046065"/>
                <a:gd name="connsiteY6" fmla="*/ 542925 h 1333500"/>
                <a:gd name="connsiteX7" fmla="*/ 64990 w 1046065"/>
                <a:gd name="connsiteY7" fmla="*/ 361950 h 1333500"/>
                <a:gd name="connsiteX8" fmla="*/ 55465 w 1046065"/>
                <a:gd name="connsiteY8" fmla="*/ 142875 h 1333500"/>
                <a:gd name="connsiteX9" fmla="*/ 45940 w 1046065"/>
                <a:gd name="connsiteY9" fmla="*/ 104775 h 1333500"/>
                <a:gd name="connsiteX10" fmla="*/ 55465 w 1046065"/>
                <a:gd name="connsiteY10" fmla="*/ 9525 h 1333500"/>
                <a:gd name="connsiteX11" fmla="*/ 169765 w 1046065"/>
                <a:gd name="connsiteY11" fmla="*/ 28575 h 1333500"/>
                <a:gd name="connsiteX12" fmla="*/ 245965 w 1046065"/>
                <a:gd name="connsiteY12" fmla="*/ 66675 h 1333500"/>
                <a:gd name="connsiteX13" fmla="*/ 303115 w 1046065"/>
                <a:gd name="connsiteY13" fmla="*/ 76200 h 1333500"/>
                <a:gd name="connsiteX14" fmla="*/ 350740 w 1046065"/>
                <a:gd name="connsiteY14" fmla="*/ 38100 h 1333500"/>
                <a:gd name="connsiteX15" fmla="*/ 455515 w 1046065"/>
                <a:gd name="connsiteY15" fmla="*/ 76200 h 1333500"/>
                <a:gd name="connsiteX16" fmla="*/ 465040 w 1046065"/>
                <a:gd name="connsiteY16" fmla="*/ 0 h 1333500"/>
                <a:gd name="connsiteX17" fmla="*/ 560290 w 1046065"/>
                <a:gd name="connsiteY17" fmla="*/ 76200 h 1333500"/>
                <a:gd name="connsiteX18" fmla="*/ 626965 w 1046065"/>
                <a:gd name="connsiteY18" fmla="*/ 104775 h 1333500"/>
                <a:gd name="connsiteX19" fmla="*/ 646015 w 1046065"/>
                <a:gd name="connsiteY19" fmla="*/ 133350 h 1333500"/>
                <a:gd name="connsiteX20" fmla="*/ 674590 w 1046065"/>
                <a:gd name="connsiteY20" fmla="*/ 161925 h 1333500"/>
                <a:gd name="connsiteX21" fmla="*/ 741265 w 1046065"/>
                <a:gd name="connsiteY21" fmla="*/ 247650 h 1333500"/>
                <a:gd name="connsiteX22" fmla="*/ 750790 w 1046065"/>
                <a:gd name="connsiteY22" fmla="*/ 276225 h 1333500"/>
                <a:gd name="connsiteX23" fmla="*/ 760315 w 1046065"/>
                <a:gd name="connsiteY23" fmla="*/ 333375 h 1333500"/>
                <a:gd name="connsiteX24" fmla="*/ 779365 w 1046065"/>
                <a:gd name="connsiteY24" fmla="*/ 371475 h 1333500"/>
                <a:gd name="connsiteX25" fmla="*/ 788890 w 1046065"/>
                <a:gd name="connsiteY25" fmla="*/ 400050 h 1333500"/>
                <a:gd name="connsiteX26" fmla="*/ 807940 w 1046065"/>
                <a:gd name="connsiteY26" fmla="*/ 428625 h 1333500"/>
                <a:gd name="connsiteX27" fmla="*/ 826990 w 1046065"/>
                <a:gd name="connsiteY27" fmla="*/ 476250 h 1333500"/>
                <a:gd name="connsiteX28" fmla="*/ 798415 w 1046065"/>
                <a:gd name="connsiteY28" fmla="*/ 619125 h 1333500"/>
                <a:gd name="connsiteX29" fmla="*/ 750790 w 1046065"/>
                <a:gd name="connsiteY29" fmla="*/ 714375 h 1333500"/>
                <a:gd name="connsiteX30" fmla="*/ 741265 w 1046065"/>
                <a:gd name="connsiteY30" fmla="*/ 752475 h 1333500"/>
                <a:gd name="connsiteX31" fmla="*/ 798415 w 1046065"/>
                <a:gd name="connsiteY31" fmla="*/ 781050 h 1333500"/>
                <a:gd name="connsiteX32" fmla="*/ 941290 w 1046065"/>
                <a:gd name="connsiteY32" fmla="*/ 819150 h 1333500"/>
                <a:gd name="connsiteX33" fmla="*/ 998440 w 1046065"/>
                <a:gd name="connsiteY33" fmla="*/ 866775 h 1333500"/>
                <a:gd name="connsiteX34" fmla="*/ 1046065 w 1046065"/>
                <a:gd name="connsiteY34" fmla="*/ 962025 h 1333500"/>
                <a:gd name="connsiteX35" fmla="*/ 1036540 w 1046065"/>
                <a:gd name="connsiteY35" fmla="*/ 1038225 h 1333500"/>
                <a:gd name="connsiteX36" fmla="*/ 1017490 w 1046065"/>
                <a:gd name="connsiteY36" fmla="*/ 1066800 h 1333500"/>
                <a:gd name="connsiteX37" fmla="*/ 960340 w 1046065"/>
                <a:gd name="connsiteY37" fmla="*/ 1123950 h 1333500"/>
                <a:gd name="connsiteX38" fmla="*/ 903190 w 1046065"/>
                <a:gd name="connsiteY38" fmla="*/ 1181100 h 1333500"/>
                <a:gd name="connsiteX39" fmla="*/ 884140 w 1046065"/>
                <a:gd name="connsiteY39" fmla="*/ 1209675 h 1333500"/>
                <a:gd name="connsiteX40" fmla="*/ 855565 w 1046065"/>
                <a:gd name="connsiteY40" fmla="*/ 1228725 h 1333500"/>
                <a:gd name="connsiteX41" fmla="*/ 798415 w 1046065"/>
                <a:gd name="connsiteY41" fmla="*/ 1285875 h 1333500"/>
                <a:gd name="connsiteX42" fmla="*/ 731740 w 1046065"/>
                <a:gd name="connsiteY42" fmla="*/ 1333500 h 1333500"/>
                <a:gd name="connsiteX43" fmla="*/ 588865 w 1046065"/>
                <a:gd name="connsiteY43" fmla="*/ 1304925 h 1333500"/>
                <a:gd name="connsiteX44" fmla="*/ 560290 w 1046065"/>
                <a:gd name="connsiteY44" fmla="*/ 1285875 h 1333500"/>
                <a:gd name="connsiteX45" fmla="*/ 531715 w 1046065"/>
                <a:gd name="connsiteY45" fmla="*/ 1247775 h 1333500"/>
                <a:gd name="connsiteX46" fmla="*/ 503140 w 1046065"/>
                <a:gd name="connsiteY46" fmla="*/ 1181100 h 1333500"/>
                <a:gd name="connsiteX47" fmla="*/ 474565 w 1046065"/>
                <a:gd name="connsiteY47" fmla="*/ 1162050 h 1333500"/>
                <a:gd name="connsiteX48" fmla="*/ 455515 w 1046065"/>
                <a:gd name="connsiteY48" fmla="*/ 1123950 h 1333500"/>
                <a:gd name="connsiteX49" fmla="*/ 369790 w 1046065"/>
                <a:gd name="connsiteY49" fmla="*/ 1057275 h 1333500"/>
                <a:gd name="connsiteX50" fmla="*/ 369790 w 1046065"/>
                <a:gd name="connsiteY50" fmla="*/ 1009650 h 1333500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55515 w 1046065"/>
                <a:gd name="connsiteY15" fmla="*/ 66675 h 1323975"/>
                <a:gd name="connsiteX16" fmla="*/ 5317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45990 w 1046065"/>
                <a:gd name="connsiteY15" fmla="*/ 19050 h 1323975"/>
                <a:gd name="connsiteX16" fmla="*/ 5317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508 h 1324358"/>
                <a:gd name="connsiteX1" fmla="*/ 369790 w 1046065"/>
                <a:gd name="connsiteY1" fmla="*/ 1000508 h 1324358"/>
                <a:gd name="connsiteX2" fmla="*/ 188815 w 1046065"/>
                <a:gd name="connsiteY2" fmla="*/ 867158 h 1324358"/>
                <a:gd name="connsiteX3" fmla="*/ 141190 w 1046065"/>
                <a:gd name="connsiteY3" fmla="*/ 848108 h 1324358"/>
                <a:gd name="connsiteX4" fmla="*/ 84040 w 1046065"/>
                <a:gd name="connsiteY4" fmla="*/ 829058 h 1324358"/>
                <a:gd name="connsiteX5" fmla="*/ 36415 w 1046065"/>
                <a:gd name="connsiteY5" fmla="*/ 810008 h 1324358"/>
                <a:gd name="connsiteX6" fmla="*/ 26890 w 1046065"/>
                <a:gd name="connsiteY6" fmla="*/ 533783 h 1324358"/>
                <a:gd name="connsiteX7" fmla="*/ 64990 w 1046065"/>
                <a:gd name="connsiteY7" fmla="*/ 352808 h 1324358"/>
                <a:gd name="connsiteX8" fmla="*/ 55465 w 1046065"/>
                <a:gd name="connsiteY8" fmla="*/ 133733 h 1324358"/>
                <a:gd name="connsiteX9" fmla="*/ 45940 w 1046065"/>
                <a:gd name="connsiteY9" fmla="*/ 95633 h 1324358"/>
                <a:gd name="connsiteX10" fmla="*/ 55465 w 1046065"/>
                <a:gd name="connsiteY10" fmla="*/ 383 h 1324358"/>
                <a:gd name="connsiteX11" fmla="*/ 169765 w 1046065"/>
                <a:gd name="connsiteY11" fmla="*/ 19433 h 1324358"/>
                <a:gd name="connsiteX12" fmla="*/ 245965 w 1046065"/>
                <a:gd name="connsiteY12" fmla="*/ 57533 h 1324358"/>
                <a:gd name="connsiteX13" fmla="*/ 303115 w 1046065"/>
                <a:gd name="connsiteY13" fmla="*/ 67058 h 1324358"/>
                <a:gd name="connsiteX14" fmla="*/ 350740 w 1046065"/>
                <a:gd name="connsiteY14" fmla="*/ 383 h 1324358"/>
                <a:gd name="connsiteX15" fmla="*/ 445990 w 1046065"/>
                <a:gd name="connsiteY15" fmla="*/ 19433 h 1324358"/>
                <a:gd name="connsiteX16" fmla="*/ 531715 w 1046065"/>
                <a:gd name="connsiteY16" fmla="*/ 28958 h 1324358"/>
                <a:gd name="connsiteX17" fmla="*/ 560290 w 1046065"/>
                <a:gd name="connsiteY17" fmla="*/ 67058 h 1324358"/>
                <a:gd name="connsiteX18" fmla="*/ 626965 w 1046065"/>
                <a:gd name="connsiteY18" fmla="*/ 95633 h 1324358"/>
                <a:gd name="connsiteX19" fmla="*/ 646015 w 1046065"/>
                <a:gd name="connsiteY19" fmla="*/ 124208 h 1324358"/>
                <a:gd name="connsiteX20" fmla="*/ 674590 w 1046065"/>
                <a:gd name="connsiteY20" fmla="*/ 152783 h 1324358"/>
                <a:gd name="connsiteX21" fmla="*/ 741265 w 1046065"/>
                <a:gd name="connsiteY21" fmla="*/ 238508 h 1324358"/>
                <a:gd name="connsiteX22" fmla="*/ 750790 w 1046065"/>
                <a:gd name="connsiteY22" fmla="*/ 267083 h 1324358"/>
                <a:gd name="connsiteX23" fmla="*/ 760315 w 1046065"/>
                <a:gd name="connsiteY23" fmla="*/ 324233 h 1324358"/>
                <a:gd name="connsiteX24" fmla="*/ 779365 w 1046065"/>
                <a:gd name="connsiteY24" fmla="*/ 362333 h 1324358"/>
                <a:gd name="connsiteX25" fmla="*/ 788890 w 1046065"/>
                <a:gd name="connsiteY25" fmla="*/ 390908 h 1324358"/>
                <a:gd name="connsiteX26" fmla="*/ 807940 w 1046065"/>
                <a:gd name="connsiteY26" fmla="*/ 419483 h 1324358"/>
                <a:gd name="connsiteX27" fmla="*/ 826990 w 1046065"/>
                <a:gd name="connsiteY27" fmla="*/ 467108 h 1324358"/>
                <a:gd name="connsiteX28" fmla="*/ 798415 w 1046065"/>
                <a:gd name="connsiteY28" fmla="*/ 609983 h 1324358"/>
                <a:gd name="connsiteX29" fmla="*/ 750790 w 1046065"/>
                <a:gd name="connsiteY29" fmla="*/ 705233 h 1324358"/>
                <a:gd name="connsiteX30" fmla="*/ 741265 w 1046065"/>
                <a:gd name="connsiteY30" fmla="*/ 743333 h 1324358"/>
                <a:gd name="connsiteX31" fmla="*/ 798415 w 1046065"/>
                <a:gd name="connsiteY31" fmla="*/ 771908 h 1324358"/>
                <a:gd name="connsiteX32" fmla="*/ 941290 w 1046065"/>
                <a:gd name="connsiteY32" fmla="*/ 810008 h 1324358"/>
                <a:gd name="connsiteX33" fmla="*/ 998440 w 1046065"/>
                <a:gd name="connsiteY33" fmla="*/ 857633 h 1324358"/>
                <a:gd name="connsiteX34" fmla="*/ 1046065 w 1046065"/>
                <a:gd name="connsiteY34" fmla="*/ 952883 h 1324358"/>
                <a:gd name="connsiteX35" fmla="*/ 1036540 w 1046065"/>
                <a:gd name="connsiteY35" fmla="*/ 1029083 h 1324358"/>
                <a:gd name="connsiteX36" fmla="*/ 1017490 w 1046065"/>
                <a:gd name="connsiteY36" fmla="*/ 1057658 h 1324358"/>
                <a:gd name="connsiteX37" fmla="*/ 960340 w 1046065"/>
                <a:gd name="connsiteY37" fmla="*/ 1114808 h 1324358"/>
                <a:gd name="connsiteX38" fmla="*/ 903190 w 1046065"/>
                <a:gd name="connsiteY38" fmla="*/ 1171958 h 1324358"/>
                <a:gd name="connsiteX39" fmla="*/ 884140 w 1046065"/>
                <a:gd name="connsiteY39" fmla="*/ 1200533 h 1324358"/>
                <a:gd name="connsiteX40" fmla="*/ 855565 w 1046065"/>
                <a:gd name="connsiteY40" fmla="*/ 1219583 h 1324358"/>
                <a:gd name="connsiteX41" fmla="*/ 798415 w 1046065"/>
                <a:gd name="connsiteY41" fmla="*/ 1276733 h 1324358"/>
                <a:gd name="connsiteX42" fmla="*/ 731740 w 1046065"/>
                <a:gd name="connsiteY42" fmla="*/ 1324358 h 1324358"/>
                <a:gd name="connsiteX43" fmla="*/ 588865 w 1046065"/>
                <a:gd name="connsiteY43" fmla="*/ 1295783 h 1324358"/>
                <a:gd name="connsiteX44" fmla="*/ 560290 w 1046065"/>
                <a:gd name="connsiteY44" fmla="*/ 1276733 h 1324358"/>
                <a:gd name="connsiteX45" fmla="*/ 531715 w 1046065"/>
                <a:gd name="connsiteY45" fmla="*/ 1238633 h 1324358"/>
                <a:gd name="connsiteX46" fmla="*/ 503140 w 1046065"/>
                <a:gd name="connsiteY46" fmla="*/ 1171958 h 1324358"/>
                <a:gd name="connsiteX47" fmla="*/ 474565 w 1046065"/>
                <a:gd name="connsiteY47" fmla="*/ 1152908 h 1324358"/>
                <a:gd name="connsiteX48" fmla="*/ 455515 w 1046065"/>
                <a:gd name="connsiteY48" fmla="*/ 1114808 h 1324358"/>
                <a:gd name="connsiteX49" fmla="*/ 369790 w 1046065"/>
                <a:gd name="connsiteY49" fmla="*/ 1048133 h 1324358"/>
                <a:gd name="connsiteX50" fmla="*/ 369790 w 1046065"/>
                <a:gd name="connsiteY50" fmla="*/ 1000508 h 1324358"/>
                <a:gd name="connsiteX0" fmla="*/ 369790 w 1046065"/>
                <a:gd name="connsiteY0" fmla="*/ 1000508 h 1324358"/>
                <a:gd name="connsiteX1" fmla="*/ 369790 w 1046065"/>
                <a:gd name="connsiteY1" fmla="*/ 1000508 h 1324358"/>
                <a:gd name="connsiteX2" fmla="*/ 188815 w 1046065"/>
                <a:gd name="connsiteY2" fmla="*/ 867158 h 1324358"/>
                <a:gd name="connsiteX3" fmla="*/ 141190 w 1046065"/>
                <a:gd name="connsiteY3" fmla="*/ 848108 h 1324358"/>
                <a:gd name="connsiteX4" fmla="*/ 84040 w 1046065"/>
                <a:gd name="connsiteY4" fmla="*/ 829058 h 1324358"/>
                <a:gd name="connsiteX5" fmla="*/ 36415 w 1046065"/>
                <a:gd name="connsiteY5" fmla="*/ 810008 h 1324358"/>
                <a:gd name="connsiteX6" fmla="*/ 26890 w 1046065"/>
                <a:gd name="connsiteY6" fmla="*/ 533783 h 1324358"/>
                <a:gd name="connsiteX7" fmla="*/ 64990 w 1046065"/>
                <a:gd name="connsiteY7" fmla="*/ 352808 h 1324358"/>
                <a:gd name="connsiteX8" fmla="*/ 55465 w 1046065"/>
                <a:gd name="connsiteY8" fmla="*/ 133733 h 1324358"/>
                <a:gd name="connsiteX9" fmla="*/ 45940 w 1046065"/>
                <a:gd name="connsiteY9" fmla="*/ 95633 h 1324358"/>
                <a:gd name="connsiteX10" fmla="*/ 55465 w 1046065"/>
                <a:gd name="connsiteY10" fmla="*/ 383 h 1324358"/>
                <a:gd name="connsiteX11" fmla="*/ 169765 w 1046065"/>
                <a:gd name="connsiteY11" fmla="*/ 19433 h 1324358"/>
                <a:gd name="connsiteX12" fmla="*/ 245965 w 1046065"/>
                <a:gd name="connsiteY12" fmla="*/ 57533 h 1324358"/>
                <a:gd name="connsiteX13" fmla="*/ 303115 w 1046065"/>
                <a:gd name="connsiteY13" fmla="*/ 28958 h 1324358"/>
                <a:gd name="connsiteX14" fmla="*/ 350740 w 1046065"/>
                <a:gd name="connsiteY14" fmla="*/ 383 h 1324358"/>
                <a:gd name="connsiteX15" fmla="*/ 445990 w 1046065"/>
                <a:gd name="connsiteY15" fmla="*/ 19433 h 1324358"/>
                <a:gd name="connsiteX16" fmla="*/ 531715 w 1046065"/>
                <a:gd name="connsiteY16" fmla="*/ 28958 h 1324358"/>
                <a:gd name="connsiteX17" fmla="*/ 560290 w 1046065"/>
                <a:gd name="connsiteY17" fmla="*/ 67058 h 1324358"/>
                <a:gd name="connsiteX18" fmla="*/ 626965 w 1046065"/>
                <a:gd name="connsiteY18" fmla="*/ 95633 h 1324358"/>
                <a:gd name="connsiteX19" fmla="*/ 646015 w 1046065"/>
                <a:gd name="connsiteY19" fmla="*/ 124208 h 1324358"/>
                <a:gd name="connsiteX20" fmla="*/ 674590 w 1046065"/>
                <a:gd name="connsiteY20" fmla="*/ 152783 h 1324358"/>
                <a:gd name="connsiteX21" fmla="*/ 741265 w 1046065"/>
                <a:gd name="connsiteY21" fmla="*/ 238508 h 1324358"/>
                <a:gd name="connsiteX22" fmla="*/ 750790 w 1046065"/>
                <a:gd name="connsiteY22" fmla="*/ 267083 h 1324358"/>
                <a:gd name="connsiteX23" fmla="*/ 760315 w 1046065"/>
                <a:gd name="connsiteY23" fmla="*/ 324233 h 1324358"/>
                <a:gd name="connsiteX24" fmla="*/ 779365 w 1046065"/>
                <a:gd name="connsiteY24" fmla="*/ 362333 h 1324358"/>
                <a:gd name="connsiteX25" fmla="*/ 788890 w 1046065"/>
                <a:gd name="connsiteY25" fmla="*/ 390908 h 1324358"/>
                <a:gd name="connsiteX26" fmla="*/ 807940 w 1046065"/>
                <a:gd name="connsiteY26" fmla="*/ 419483 h 1324358"/>
                <a:gd name="connsiteX27" fmla="*/ 826990 w 1046065"/>
                <a:gd name="connsiteY27" fmla="*/ 467108 h 1324358"/>
                <a:gd name="connsiteX28" fmla="*/ 798415 w 1046065"/>
                <a:gd name="connsiteY28" fmla="*/ 609983 h 1324358"/>
                <a:gd name="connsiteX29" fmla="*/ 750790 w 1046065"/>
                <a:gd name="connsiteY29" fmla="*/ 705233 h 1324358"/>
                <a:gd name="connsiteX30" fmla="*/ 741265 w 1046065"/>
                <a:gd name="connsiteY30" fmla="*/ 743333 h 1324358"/>
                <a:gd name="connsiteX31" fmla="*/ 798415 w 1046065"/>
                <a:gd name="connsiteY31" fmla="*/ 771908 h 1324358"/>
                <a:gd name="connsiteX32" fmla="*/ 941290 w 1046065"/>
                <a:gd name="connsiteY32" fmla="*/ 810008 h 1324358"/>
                <a:gd name="connsiteX33" fmla="*/ 998440 w 1046065"/>
                <a:gd name="connsiteY33" fmla="*/ 857633 h 1324358"/>
                <a:gd name="connsiteX34" fmla="*/ 1046065 w 1046065"/>
                <a:gd name="connsiteY34" fmla="*/ 952883 h 1324358"/>
                <a:gd name="connsiteX35" fmla="*/ 1036540 w 1046065"/>
                <a:gd name="connsiteY35" fmla="*/ 1029083 h 1324358"/>
                <a:gd name="connsiteX36" fmla="*/ 1017490 w 1046065"/>
                <a:gd name="connsiteY36" fmla="*/ 1057658 h 1324358"/>
                <a:gd name="connsiteX37" fmla="*/ 960340 w 1046065"/>
                <a:gd name="connsiteY37" fmla="*/ 1114808 h 1324358"/>
                <a:gd name="connsiteX38" fmla="*/ 903190 w 1046065"/>
                <a:gd name="connsiteY38" fmla="*/ 1171958 h 1324358"/>
                <a:gd name="connsiteX39" fmla="*/ 884140 w 1046065"/>
                <a:gd name="connsiteY39" fmla="*/ 1200533 h 1324358"/>
                <a:gd name="connsiteX40" fmla="*/ 855565 w 1046065"/>
                <a:gd name="connsiteY40" fmla="*/ 1219583 h 1324358"/>
                <a:gd name="connsiteX41" fmla="*/ 798415 w 1046065"/>
                <a:gd name="connsiteY41" fmla="*/ 1276733 h 1324358"/>
                <a:gd name="connsiteX42" fmla="*/ 731740 w 1046065"/>
                <a:gd name="connsiteY42" fmla="*/ 1324358 h 1324358"/>
                <a:gd name="connsiteX43" fmla="*/ 588865 w 1046065"/>
                <a:gd name="connsiteY43" fmla="*/ 1295783 h 1324358"/>
                <a:gd name="connsiteX44" fmla="*/ 560290 w 1046065"/>
                <a:gd name="connsiteY44" fmla="*/ 1276733 h 1324358"/>
                <a:gd name="connsiteX45" fmla="*/ 531715 w 1046065"/>
                <a:gd name="connsiteY45" fmla="*/ 1238633 h 1324358"/>
                <a:gd name="connsiteX46" fmla="*/ 503140 w 1046065"/>
                <a:gd name="connsiteY46" fmla="*/ 1171958 h 1324358"/>
                <a:gd name="connsiteX47" fmla="*/ 474565 w 1046065"/>
                <a:gd name="connsiteY47" fmla="*/ 1152908 h 1324358"/>
                <a:gd name="connsiteX48" fmla="*/ 455515 w 1046065"/>
                <a:gd name="connsiteY48" fmla="*/ 1114808 h 1324358"/>
                <a:gd name="connsiteX49" fmla="*/ 369790 w 1046065"/>
                <a:gd name="connsiteY49" fmla="*/ 1048133 h 1324358"/>
                <a:gd name="connsiteX50" fmla="*/ 369790 w 1046065"/>
                <a:gd name="connsiteY50" fmla="*/ 1000508 h 1324358"/>
                <a:gd name="connsiteX0" fmla="*/ 369790 w 1046065"/>
                <a:gd name="connsiteY0" fmla="*/ 1021299 h 1345149"/>
                <a:gd name="connsiteX1" fmla="*/ 369790 w 1046065"/>
                <a:gd name="connsiteY1" fmla="*/ 1021299 h 1345149"/>
                <a:gd name="connsiteX2" fmla="*/ 188815 w 1046065"/>
                <a:gd name="connsiteY2" fmla="*/ 887949 h 1345149"/>
                <a:gd name="connsiteX3" fmla="*/ 141190 w 1046065"/>
                <a:gd name="connsiteY3" fmla="*/ 868899 h 1345149"/>
                <a:gd name="connsiteX4" fmla="*/ 84040 w 1046065"/>
                <a:gd name="connsiteY4" fmla="*/ 849849 h 1345149"/>
                <a:gd name="connsiteX5" fmla="*/ 36415 w 1046065"/>
                <a:gd name="connsiteY5" fmla="*/ 830799 h 1345149"/>
                <a:gd name="connsiteX6" fmla="*/ 26890 w 1046065"/>
                <a:gd name="connsiteY6" fmla="*/ 554574 h 1345149"/>
                <a:gd name="connsiteX7" fmla="*/ 64990 w 1046065"/>
                <a:gd name="connsiteY7" fmla="*/ 373599 h 1345149"/>
                <a:gd name="connsiteX8" fmla="*/ 55465 w 1046065"/>
                <a:gd name="connsiteY8" fmla="*/ 154524 h 1345149"/>
                <a:gd name="connsiteX9" fmla="*/ 45940 w 1046065"/>
                <a:gd name="connsiteY9" fmla="*/ 116424 h 1345149"/>
                <a:gd name="connsiteX10" fmla="*/ 55465 w 1046065"/>
                <a:gd name="connsiteY10" fmla="*/ 21174 h 1345149"/>
                <a:gd name="connsiteX11" fmla="*/ 169765 w 1046065"/>
                <a:gd name="connsiteY11" fmla="*/ 40224 h 1345149"/>
                <a:gd name="connsiteX12" fmla="*/ 245965 w 1046065"/>
                <a:gd name="connsiteY12" fmla="*/ 78324 h 1345149"/>
                <a:gd name="connsiteX13" fmla="*/ 303115 w 1046065"/>
                <a:gd name="connsiteY13" fmla="*/ 2124 h 1345149"/>
                <a:gd name="connsiteX14" fmla="*/ 350740 w 1046065"/>
                <a:gd name="connsiteY14" fmla="*/ 21174 h 1345149"/>
                <a:gd name="connsiteX15" fmla="*/ 445990 w 1046065"/>
                <a:gd name="connsiteY15" fmla="*/ 40224 h 1345149"/>
                <a:gd name="connsiteX16" fmla="*/ 531715 w 1046065"/>
                <a:gd name="connsiteY16" fmla="*/ 49749 h 1345149"/>
                <a:gd name="connsiteX17" fmla="*/ 560290 w 1046065"/>
                <a:gd name="connsiteY17" fmla="*/ 87849 h 1345149"/>
                <a:gd name="connsiteX18" fmla="*/ 626965 w 1046065"/>
                <a:gd name="connsiteY18" fmla="*/ 116424 h 1345149"/>
                <a:gd name="connsiteX19" fmla="*/ 646015 w 1046065"/>
                <a:gd name="connsiteY19" fmla="*/ 144999 h 1345149"/>
                <a:gd name="connsiteX20" fmla="*/ 674590 w 1046065"/>
                <a:gd name="connsiteY20" fmla="*/ 173574 h 1345149"/>
                <a:gd name="connsiteX21" fmla="*/ 741265 w 1046065"/>
                <a:gd name="connsiteY21" fmla="*/ 259299 h 1345149"/>
                <a:gd name="connsiteX22" fmla="*/ 750790 w 1046065"/>
                <a:gd name="connsiteY22" fmla="*/ 287874 h 1345149"/>
                <a:gd name="connsiteX23" fmla="*/ 760315 w 1046065"/>
                <a:gd name="connsiteY23" fmla="*/ 345024 h 1345149"/>
                <a:gd name="connsiteX24" fmla="*/ 779365 w 1046065"/>
                <a:gd name="connsiteY24" fmla="*/ 383124 h 1345149"/>
                <a:gd name="connsiteX25" fmla="*/ 788890 w 1046065"/>
                <a:gd name="connsiteY25" fmla="*/ 411699 h 1345149"/>
                <a:gd name="connsiteX26" fmla="*/ 807940 w 1046065"/>
                <a:gd name="connsiteY26" fmla="*/ 440274 h 1345149"/>
                <a:gd name="connsiteX27" fmla="*/ 826990 w 1046065"/>
                <a:gd name="connsiteY27" fmla="*/ 487899 h 1345149"/>
                <a:gd name="connsiteX28" fmla="*/ 798415 w 1046065"/>
                <a:gd name="connsiteY28" fmla="*/ 630774 h 1345149"/>
                <a:gd name="connsiteX29" fmla="*/ 750790 w 1046065"/>
                <a:gd name="connsiteY29" fmla="*/ 726024 h 1345149"/>
                <a:gd name="connsiteX30" fmla="*/ 741265 w 1046065"/>
                <a:gd name="connsiteY30" fmla="*/ 764124 h 1345149"/>
                <a:gd name="connsiteX31" fmla="*/ 798415 w 1046065"/>
                <a:gd name="connsiteY31" fmla="*/ 792699 h 1345149"/>
                <a:gd name="connsiteX32" fmla="*/ 941290 w 1046065"/>
                <a:gd name="connsiteY32" fmla="*/ 830799 h 1345149"/>
                <a:gd name="connsiteX33" fmla="*/ 998440 w 1046065"/>
                <a:gd name="connsiteY33" fmla="*/ 878424 h 1345149"/>
                <a:gd name="connsiteX34" fmla="*/ 1046065 w 1046065"/>
                <a:gd name="connsiteY34" fmla="*/ 973674 h 1345149"/>
                <a:gd name="connsiteX35" fmla="*/ 1036540 w 1046065"/>
                <a:gd name="connsiteY35" fmla="*/ 1049874 h 1345149"/>
                <a:gd name="connsiteX36" fmla="*/ 1017490 w 1046065"/>
                <a:gd name="connsiteY36" fmla="*/ 1078449 h 1345149"/>
                <a:gd name="connsiteX37" fmla="*/ 960340 w 1046065"/>
                <a:gd name="connsiteY37" fmla="*/ 1135599 h 1345149"/>
                <a:gd name="connsiteX38" fmla="*/ 903190 w 1046065"/>
                <a:gd name="connsiteY38" fmla="*/ 1192749 h 1345149"/>
                <a:gd name="connsiteX39" fmla="*/ 884140 w 1046065"/>
                <a:gd name="connsiteY39" fmla="*/ 1221324 h 1345149"/>
                <a:gd name="connsiteX40" fmla="*/ 855565 w 1046065"/>
                <a:gd name="connsiteY40" fmla="*/ 1240374 h 1345149"/>
                <a:gd name="connsiteX41" fmla="*/ 798415 w 1046065"/>
                <a:gd name="connsiteY41" fmla="*/ 1297524 h 1345149"/>
                <a:gd name="connsiteX42" fmla="*/ 731740 w 1046065"/>
                <a:gd name="connsiteY42" fmla="*/ 1345149 h 1345149"/>
                <a:gd name="connsiteX43" fmla="*/ 588865 w 1046065"/>
                <a:gd name="connsiteY43" fmla="*/ 1316574 h 1345149"/>
                <a:gd name="connsiteX44" fmla="*/ 560290 w 1046065"/>
                <a:gd name="connsiteY44" fmla="*/ 1297524 h 1345149"/>
                <a:gd name="connsiteX45" fmla="*/ 531715 w 1046065"/>
                <a:gd name="connsiteY45" fmla="*/ 1259424 h 1345149"/>
                <a:gd name="connsiteX46" fmla="*/ 503140 w 1046065"/>
                <a:gd name="connsiteY46" fmla="*/ 1192749 h 1345149"/>
                <a:gd name="connsiteX47" fmla="*/ 474565 w 1046065"/>
                <a:gd name="connsiteY47" fmla="*/ 1173699 h 1345149"/>
                <a:gd name="connsiteX48" fmla="*/ 455515 w 1046065"/>
                <a:gd name="connsiteY48" fmla="*/ 1135599 h 1345149"/>
                <a:gd name="connsiteX49" fmla="*/ 369790 w 1046065"/>
                <a:gd name="connsiteY49" fmla="*/ 1068924 h 1345149"/>
                <a:gd name="connsiteX50" fmla="*/ 369790 w 1046065"/>
                <a:gd name="connsiteY50" fmla="*/ 1021299 h 1345149"/>
                <a:gd name="connsiteX0" fmla="*/ 369790 w 1046065"/>
                <a:gd name="connsiteY0" fmla="*/ 1019277 h 1343127"/>
                <a:gd name="connsiteX1" fmla="*/ 369790 w 1046065"/>
                <a:gd name="connsiteY1" fmla="*/ 1019277 h 1343127"/>
                <a:gd name="connsiteX2" fmla="*/ 188815 w 1046065"/>
                <a:gd name="connsiteY2" fmla="*/ 885927 h 1343127"/>
                <a:gd name="connsiteX3" fmla="*/ 141190 w 1046065"/>
                <a:gd name="connsiteY3" fmla="*/ 866877 h 1343127"/>
                <a:gd name="connsiteX4" fmla="*/ 84040 w 1046065"/>
                <a:gd name="connsiteY4" fmla="*/ 847827 h 1343127"/>
                <a:gd name="connsiteX5" fmla="*/ 36415 w 1046065"/>
                <a:gd name="connsiteY5" fmla="*/ 828777 h 1343127"/>
                <a:gd name="connsiteX6" fmla="*/ 26890 w 1046065"/>
                <a:gd name="connsiteY6" fmla="*/ 552552 h 1343127"/>
                <a:gd name="connsiteX7" fmla="*/ 64990 w 1046065"/>
                <a:gd name="connsiteY7" fmla="*/ 371577 h 1343127"/>
                <a:gd name="connsiteX8" fmla="*/ 55465 w 1046065"/>
                <a:gd name="connsiteY8" fmla="*/ 152502 h 1343127"/>
                <a:gd name="connsiteX9" fmla="*/ 45940 w 1046065"/>
                <a:gd name="connsiteY9" fmla="*/ 114402 h 1343127"/>
                <a:gd name="connsiteX10" fmla="*/ 55465 w 1046065"/>
                <a:gd name="connsiteY10" fmla="*/ 19152 h 1343127"/>
                <a:gd name="connsiteX11" fmla="*/ 169765 w 1046065"/>
                <a:gd name="connsiteY11" fmla="*/ 38202 h 1343127"/>
                <a:gd name="connsiteX12" fmla="*/ 226915 w 1046065"/>
                <a:gd name="connsiteY12" fmla="*/ 28677 h 1343127"/>
                <a:gd name="connsiteX13" fmla="*/ 303115 w 1046065"/>
                <a:gd name="connsiteY13" fmla="*/ 102 h 1343127"/>
                <a:gd name="connsiteX14" fmla="*/ 350740 w 1046065"/>
                <a:gd name="connsiteY14" fmla="*/ 19152 h 1343127"/>
                <a:gd name="connsiteX15" fmla="*/ 445990 w 1046065"/>
                <a:gd name="connsiteY15" fmla="*/ 38202 h 1343127"/>
                <a:gd name="connsiteX16" fmla="*/ 531715 w 1046065"/>
                <a:gd name="connsiteY16" fmla="*/ 47727 h 1343127"/>
                <a:gd name="connsiteX17" fmla="*/ 560290 w 1046065"/>
                <a:gd name="connsiteY17" fmla="*/ 85827 h 1343127"/>
                <a:gd name="connsiteX18" fmla="*/ 626965 w 1046065"/>
                <a:gd name="connsiteY18" fmla="*/ 114402 h 1343127"/>
                <a:gd name="connsiteX19" fmla="*/ 646015 w 1046065"/>
                <a:gd name="connsiteY19" fmla="*/ 142977 h 1343127"/>
                <a:gd name="connsiteX20" fmla="*/ 674590 w 1046065"/>
                <a:gd name="connsiteY20" fmla="*/ 171552 h 1343127"/>
                <a:gd name="connsiteX21" fmla="*/ 741265 w 1046065"/>
                <a:gd name="connsiteY21" fmla="*/ 257277 h 1343127"/>
                <a:gd name="connsiteX22" fmla="*/ 750790 w 1046065"/>
                <a:gd name="connsiteY22" fmla="*/ 285852 h 1343127"/>
                <a:gd name="connsiteX23" fmla="*/ 760315 w 1046065"/>
                <a:gd name="connsiteY23" fmla="*/ 343002 h 1343127"/>
                <a:gd name="connsiteX24" fmla="*/ 779365 w 1046065"/>
                <a:gd name="connsiteY24" fmla="*/ 381102 h 1343127"/>
                <a:gd name="connsiteX25" fmla="*/ 788890 w 1046065"/>
                <a:gd name="connsiteY25" fmla="*/ 409677 h 1343127"/>
                <a:gd name="connsiteX26" fmla="*/ 807940 w 1046065"/>
                <a:gd name="connsiteY26" fmla="*/ 438252 h 1343127"/>
                <a:gd name="connsiteX27" fmla="*/ 826990 w 1046065"/>
                <a:gd name="connsiteY27" fmla="*/ 485877 h 1343127"/>
                <a:gd name="connsiteX28" fmla="*/ 798415 w 1046065"/>
                <a:gd name="connsiteY28" fmla="*/ 628752 h 1343127"/>
                <a:gd name="connsiteX29" fmla="*/ 750790 w 1046065"/>
                <a:gd name="connsiteY29" fmla="*/ 724002 h 1343127"/>
                <a:gd name="connsiteX30" fmla="*/ 741265 w 1046065"/>
                <a:gd name="connsiteY30" fmla="*/ 762102 h 1343127"/>
                <a:gd name="connsiteX31" fmla="*/ 798415 w 1046065"/>
                <a:gd name="connsiteY31" fmla="*/ 790677 h 1343127"/>
                <a:gd name="connsiteX32" fmla="*/ 941290 w 1046065"/>
                <a:gd name="connsiteY32" fmla="*/ 828777 h 1343127"/>
                <a:gd name="connsiteX33" fmla="*/ 998440 w 1046065"/>
                <a:gd name="connsiteY33" fmla="*/ 876402 h 1343127"/>
                <a:gd name="connsiteX34" fmla="*/ 1046065 w 1046065"/>
                <a:gd name="connsiteY34" fmla="*/ 971652 h 1343127"/>
                <a:gd name="connsiteX35" fmla="*/ 1036540 w 1046065"/>
                <a:gd name="connsiteY35" fmla="*/ 1047852 h 1343127"/>
                <a:gd name="connsiteX36" fmla="*/ 1017490 w 1046065"/>
                <a:gd name="connsiteY36" fmla="*/ 1076427 h 1343127"/>
                <a:gd name="connsiteX37" fmla="*/ 960340 w 1046065"/>
                <a:gd name="connsiteY37" fmla="*/ 1133577 h 1343127"/>
                <a:gd name="connsiteX38" fmla="*/ 903190 w 1046065"/>
                <a:gd name="connsiteY38" fmla="*/ 1190727 h 1343127"/>
                <a:gd name="connsiteX39" fmla="*/ 884140 w 1046065"/>
                <a:gd name="connsiteY39" fmla="*/ 1219302 h 1343127"/>
                <a:gd name="connsiteX40" fmla="*/ 855565 w 1046065"/>
                <a:gd name="connsiteY40" fmla="*/ 1238352 h 1343127"/>
                <a:gd name="connsiteX41" fmla="*/ 798415 w 1046065"/>
                <a:gd name="connsiteY41" fmla="*/ 1295502 h 1343127"/>
                <a:gd name="connsiteX42" fmla="*/ 731740 w 1046065"/>
                <a:gd name="connsiteY42" fmla="*/ 1343127 h 1343127"/>
                <a:gd name="connsiteX43" fmla="*/ 588865 w 1046065"/>
                <a:gd name="connsiteY43" fmla="*/ 1314552 h 1343127"/>
                <a:gd name="connsiteX44" fmla="*/ 560290 w 1046065"/>
                <a:gd name="connsiteY44" fmla="*/ 1295502 h 1343127"/>
                <a:gd name="connsiteX45" fmla="*/ 531715 w 1046065"/>
                <a:gd name="connsiteY45" fmla="*/ 1257402 h 1343127"/>
                <a:gd name="connsiteX46" fmla="*/ 503140 w 1046065"/>
                <a:gd name="connsiteY46" fmla="*/ 1190727 h 1343127"/>
                <a:gd name="connsiteX47" fmla="*/ 474565 w 1046065"/>
                <a:gd name="connsiteY47" fmla="*/ 1171677 h 1343127"/>
                <a:gd name="connsiteX48" fmla="*/ 455515 w 1046065"/>
                <a:gd name="connsiteY48" fmla="*/ 1133577 h 1343127"/>
                <a:gd name="connsiteX49" fmla="*/ 369790 w 1046065"/>
                <a:gd name="connsiteY49" fmla="*/ 1066902 h 1343127"/>
                <a:gd name="connsiteX50" fmla="*/ 369790 w 1046065"/>
                <a:gd name="connsiteY50" fmla="*/ 1019277 h 1343127"/>
                <a:gd name="connsiteX0" fmla="*/ 363551 w 1039826"/>
                <a:gd name="connsiteY0" fmla="*/ 1019277 h 1343127"/>
                <a:gd name="connsiteX1" fmla="*/ 363551 w 1039826"/>
                <a:gd name="connsiteY1" fmla="*/ 1019277 h 1343127"/>
                <a:gd name="connsiteX2" fmla="*/ 182576 w 1039826"/>
                <a:gd name="connsiteY2" fmla="*/ 885927 h 1343127"/>
                <a:gd name="connsiteX3" fmla="*/ 134951 w 1039826"/>
                <a:gd name="connsiteY3" fmla="*/ 866877 h 1343127"/>
                <a:gd name="connsiteX4" fmla="*/ 77801 w 1039826"/>
                <a:gd name="connsiteY4" fmla="*/ 847827 h 1343127"/>
                <a:gd name="connsiteX5" fmla="*/ 30176 w 1039826"/>
                <a:gd name="connsiteY5" fmla="*/ 828777 h 1343127"/>
                <a:gd name="connsiteX6" fmla="*/ 20651 w 1039826"/>
                <a:gd name="connsiteY6" fmla="*/ 552552 h 1343127"/>
                <a:gd name="connsiteX7" fmla="*/ 11126 w 1039826"/>
                <a:gd name="connsiteY7" fmla="*/ 343002 h 1343127"/>
                <a:gd name="connsiteX8" fmla="*/ 49226 w 1039826"/>
                <a:gd name="connsiteY8" fmla="*/ 152502 h 1343127"/>
                <a:gd name="connsiteX9" fmla="*/ 39701 w 1039826"/>
                <a:gd name="connsiteY9" fmla="*/ 114402 h 1343127"/>
                <a:gd name="connsiteX10" fmla="*/ 49226 w 1039826"/>
                <a:gd name="connsiteY10" fmla="*/ 19152 h 1343127"/>
                <a:gd name="connsiteX11" fmla="*/ 163526 w 1039826"/>
                <a:gd name="connsiteY11" fmla="*/ 38202 h 1343127"/>
                <a:gd name="connsiteX12" fmla="*/ 220676 w 1039826"/>
                <a:gd name="connsiteY12" fmla="*/ 28677 h 1343127"/>
                <a:gd name="connsiteX13" fmla="*/ 296876 w 1039826"/>
                <a:gd name="connsiteY13" fmla="*/ 102 h 1343127"/>
                <a:gd name="connsiteX14" fmla="*/ 344501 w 1039826"/>
                <a:gd name="connsiteY14" fmla="*/ 19152 h 1343127"/>
                <a:gd name="connsiteX15" fmla="*/ 439751 w 1039826"/>
                <a:gd name="connsiteY15" fmla="*/ 38202 h 1343127"/>
                <a:gd name="connsiteX16" fmla="*/ 525476 w 1039826"/>
                <a:gd name="connsiteY16" fmla="*/ 47727 h 1343127"/>
                <a:gd name="connsiteX17" fmla="*/ 554051 w 1039826"/>
                <a:gd name="connsiteY17" fmla="*/ 85827 h 1343127"/>
                <a:gd name="connsiteX18" fmla="*/ 620726 w 1039826"/>
                <a:gd name="connsiteY18" fmla="*/ 114402 h 1343127"/>
                <a:gd name="connsiteX19" fmla="*/ 639776 w 1039826"/>
                <a:gd name="connsiteY19" fmla="*/ 142977 h 1343127"/>
                <a:gd name="connsiteX20" fmla="*/ 668351 w 1039826"/>
                <a:gd name="connsiteY20" fmla="*/ 171552 h 1343127"/>
                <a:gd name="connsiteX21" fmla="*/ 735026 w 1039826"/>
                <a:gd name="connsiteY21" fmla="*/ 257277 h 1343127"/>
                <a:gd name="connsiteX22" fmla="*/ 744551 w 1039826"/>
                <a:gd name="connsiteY22" fmla="*/ 285852 h 1343127"/>
                <a:gd name="connsiteX23" fmla="*/ 754076 w 1039826"/>
                <a:gd name="connsiteY23" fmla="*/ 343002 h 1343127"/>
                <a:gd name="connsiteX24" fmla="*/ 773126 w 1039826"/>
                <a:gd name="connsiteY24" fmla="*/ 381102 h 1343127"/>
                <a:gd name="connsiteX25" fmla="*/ 782651 w 1039826"/>
                <a:gd name="connsiteY25" fmla="*/ 409677 h 1343127"/>
                <a:gd name="connsiteX26" fmla="*/ 801701 w 1039826"/>
                <a:gd name="connsiteY26" fmla="*/ 438252 h 1343127"/>
                <a:gd name="connsiteX27" fmla="*/ 820751 w 1039826"/>
                <a:gd name="connsiteY27" fmla="*/ 485877 h 1343127"/>
                <a:gd name="connsiteX28" fmla="*/ 792176 w 1039826"/>
                <a:gd name="connsiteY28" fmla="*/ 628752 h 1343127"/>
                <a:gd name="connsiteX29" fmla="*/ 744551 w 1039826"/>
                <a:gd name="connsiteY29" fmla="*/ 724002 h 1343127"/>
                <a:gd name="connsiteX30" fmla="*/ 735026 w 1039826"/>
                <a:gd name="connsiteY30" fmla="*/ 762102 h 1343127"/>
                <a:gd name="connsiteX31" fmla="*/ 792176 w 1039826"/>
                <a:gd name="connsiteY31" fmla="*/ 790677 h 1343127"/>
                <a:gd name="connsiteX32" fmla="*/ 935051 w 1039826"/>
                <a:gd name="connsiteY32" fmla="*/ 828777 h 1343127"/>
                <a:gd name="connsiteX33" fmla="*/ 992201 w 1039826"/>
                <a:gd name="connsiteY33" fmla="*/ 876402 h 1343127"/>
                <a:gd name="connsiteX34" fmla="*/ 1039826 w 1039826"/>
                <a:gd name="connsiteY34" fmla="*/ 971652 h 1343127"/>
                <a:gd name="connsiteX35" fmla="*/ 1030301 w 1039826"/>
                <a:gd name="connsiteY35" fmla="*/ 1047852 h 1343127"/>
                <a:gd name="connsiteX36" fmla="*/ 1011251 w 1039826"/>
                <a:gd name="connsiteY36" fmla="*/ 1076427 h 1343127"/>
                <a:gd name="connsiteX37" fmla="*/ 954101 w 1039826"/>
                <a:gd name="connsiteY37" fmla="*/ 1133577 h 1343127"/>
                <a:gd name="connsiteX38" fmla="*/ 896951 w 1039826"/>
                <a:gd name="connsiteY38" fmla="*/ 1190727 h 1343127"/>
                <a:gd name="connsiteX39" fmla="*/ 877901 w 1039826"/>
                <a:gd name="connsiteY39" fmla="*/ 1219302 h 1343127"/>
                <a:gd name="connsiteX40" fmla="*/ 849326 w 1039826"/>
                <a:gd name="connsiteY40" fmla="*/ 1238352 h 1343127"/>
                <a:gd name="connsiteX41" fmla="*/ 792176 w 1039826"/>
                <a:gd name="connsiteY41" fmla="*/ 1295502 h 1343127"/>
                <a:gd name="connsiteX42" fmla="*/ 725501 w 1039826"/>
                <a:gd name="connsiteY42" fmla="*/ 1343127 h 1343127"/>
                <a:gd name="connsiteX43" fmla="*/ 582626 w 1039826"/>
                <a:gd name="connsiteY43" fmla="*/ 1314552 h 1343127"/>
                <a:gd name="connsiteX44" fmla="*/ 554051 w 1039826"/>
                <a:gd name="connsiteY44" fmla="*/ 1295502 h 1343127"/>
                <a:gd name="connsiteX45" fmla="*/ 525476 w 1039826"/>
                <a:gd name="connsiteY45" fmla="*/ 1257402 h 1343127"/>
                <a:gd name="connsiteX46" fmla="*/ 496901 w 1039826"/>
                <a:gd name="connsiteY46" fmla="*/ 1190727 h 1343127"/>
                <a:gd name="connsiteX47" fmla="*/ 468326 w 1039826"/>
                <a:gd name="connsiteY47" fmla="*/ 1171677 h 1343127"/>
                <a:gd name="connsiteX48" fmla="*/ 449276 w 1039826"/>
                <a:gd name="connsiteY48" fmla="*/ 1133577 h 1343127"/>
                <a:gd name="connsiteX49" fmla="*/ 363551 w 1039826"/>
                <a:gd name="connsiteY49" fmla="*/ 1066902 h 1343127"/>
                <a:gd name="connsiteX50" fmla="*/ 363551 w 1039826"/>
                <a:gd name="connsiteY50" fmla="*/ 1019277 h 13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39826" h="1343127">
                  <a:moveTo>
                    <a:pt x="363551" y="1019277"/>
                  </a:moveTo>
                  <a:lnTo>
                    <a:pt x="363551" y="1019277"/>
                  </a:lnTo>
                  <a:cubicBezTo>
                    <a:pt x="303226" y="974827"/>
                    <a:pt x="252149" y="913756"/>
                    <a:pt x="182576" y="885927"/>
                  </a:cubicBezTo>
                  <a:cubicBezTo>
                    <a:pt x="166701" y="879577"/>
                    <a:pt x="151019" y="872720"/>
                    <a:pt x="134951" y="866877"/>
                  </a:cubicBezTo>
                  <a:cubicBezTo>
                    <a:pt x="116080" y="860015"/>
                    <a:pt x="96445" y="855285"/>
                    <a:pt x="77801" y="847827"/>
                  </a:cubicBezTo>
                  <a:lnTo>
                    <a:pt x="30176" y="828777"/>
                  </a:lnTo>
                  <a:cubicBezTo>
                    <a:pt x="-33460" y="733322"/>
                    <a:pt x="23826" y="633514"/>
                    <a:pt x="20651" y="552552"/>
                  </a:cubicBezTo>
                  <a:cubicBezTo>
                    <a:pt x="17476" y="471590"/>
                    <a:pt x="-14221" y="419044"/>
                    <a:pt x="11126" y="343002"/>
                  </a:cubicBezTo>
                  <a:cubicBezTo>
                    <a:pt x="7951" y="269977"/>
                    <a:pt x="44464" y="190602"/>
                    <a:pt x="49226" y="152502"/>
                  </a:cubicBezTo>
                  <a:cubicBezTo>
                    <a:pt x="53989" y="114402"/>
                    <a:pt x="39701" y="127493"/>
                    <a:pt x="39701" y="114402"/>
                  </a:cubicBezTo>
                  <a:cubicBezTo>
                    <a:pt x="39701" y="82494"/>
                    <a:pt x="46051" y="50902"/>
                    <a:pt x="49226" y="19152"/>
                  </a:cubicBezTo>
                  <a:cubicBezTo>
                    <a:pt x="76388" y="22170"/>
                    <a:pt x="134951" y="36615"/>
                    <a:pt x="163526" y="38202"/>
                  </a:cubicBezTo>
                  <a:cubicBezTo>
                    <a:pt x="192101" y="39790"/>
                    <a:pt x="198451" y="35027"/>
                    <a:pt x="220676" y="28677"/>
                  </a:cubicBezTo>
                  <a:cubicBezTo>
                    <a:pt x="242901" y="22327"/>
                    <a:pt x="276239" y="1689"/>
                    <a:pt x="296876" y="102"/>
                  </a:cubicBezTo>
                  <a:cubicBezTo>
                    <a:pt x="317513" y="-1485"/>
                    <a:pt x="328626" y="15977"/>
                    <a:pt x="344501" y="19152"/>
                  </a:cubicBezTo>
                  <a:cubicBezTo>
                    <a:pt x="379426" y="15977"/>
                    <a:pt x="409589" y="33440"/>
                    <a:pt x="439751" y="38202"/>
                  </a:cubicBezTo>
                  <a:cubicBezTo>
                    <a:pt x="469914" y="42965"/>
                    <a:pt x="506426" y="39790"/>
                    <a:pt x="525476" y="47727"/>
                  </a:cubicBezTo>
                  <a:cubicBezTo>
                    <a:pt x="544526" y="55664"/>
                    <a:pt x="531826" y="82652"/>
                    <a:pt x="554051" y="85827"/>
                  </a:cubicBezTo>
                  <a:cubicBezTo>
                    <a:pt x="576276" y="95352"/>
                    <a:pt x="600607" y="100989"/>
                    <a:pt x="620726" y="114402"/>
                  </a:cubicBezTo>
                  <a:cubicBezTo>
                    <a:pt x="630251" y="120752"/>
                    <a:pt x="632447" y="134183"/>
                    <a:pt x="639776" y="142977"/>
                  </a:cubicBezTo>
                  <a:cubicBezTo>
                    <a:pt x="648400" y="153325"/>
                    <a:pt x="659727" y="161204"/>
                    <a:pt x="668351" y="171552"/>
                  </a:cubicBezTo>
                  <a:cubicBezTo>
                    <a:pt x="691526" y="199362"/>
                    <a:pt x="735026" y="257277"/>
                    <a:pt x="735026" y="257277"/>
                  </a:cubicBezTo>
                  <a:cubicBezTo>
                    <a:pt x="738201" y="266802"/>
                    <a:pt x="742373" y="276051"/>
                    <a:pt x="744551" y="285852"/>
                  </a:cubicBezTo>
                  <a:cubicBezTo>
                    <a:pt x="748741" y="304705"/>
                    <a:pt x="748527" y="324504"/>
                    <a:pt x="754076" y="343002"/>
                  </a:cubicBezTo>
                  <a:cubicBezTo>
                    <a:pt x="758156" y="356602"/>
                    <a:pt x="767533" y="368051"/>
                    <a:pt x="773126" y="381102"/>
                  </a:cubicBezTo>
                  <a:cubicBezTo>
                    <a:pt x="777081" y="390330"/>
                    <a:pt x="778161" y="400697"/>
                    <a:pt x="782651" y="409677"/>
                  </a:cubicBezTo>
                  <a:cubicBezTo>
                    <a:pt x="787771" y="419916"/>
                    <a:pt x="796581" y="428013"/>
                    <a:pt x="801701" y="438252"/>
                  </a:cubicBezTo>
                  <a:cubicBezTo>
                    <a:pt x="809347" y="453545"/>
                    <a:pt x="814401" y="470002"/>
                    <a:pt x="820751" y="485877"/>
                  </a:cubicBezTo>
                  <a:cubicBezTo>
                    <a:pt x="811226" y="533502"/>
                    <a:pt x="806978" y="582495"/>
                    <a:pt x="792176" y="628752"/>
                  </a:cubicBezTo>
                  <a:cubicBezTo>
                    <a:pt x="781357" y="662561"/>
                    <a:pt x="753160" y="689564"/>
                    <a:pt x="744551" y="724002"/>
                  </a:cubicBezTo>
                  <a:lnTo>
                    <a:pt x="735026" y="762102"/>
                  </a:lnTo>
                  <a:cubicBezTo>
                    <a:pt x="754076" y="771627"/>
                    <a:pt x="771970" y="783942"/>
                    <a:pt x="792176" y="790677"/>
                  </a:cubicBezTo>
                  <a:cubicBezTo>
                    <a:pt x="838936" y="806264"/>
                    <a:pt x="935051" y="828777"/>
                    <a:pt x="935051" y="828777"/>
                  </a:cubicBezTo>
                  <a:cubicBezTo>
                    <a:pt x="954101" y="844652"/>
                    <a:pt x="975612" y="857970"/>
                    <a:pt x="992201" y="876402"/>
                  </a:cubicBezTo>
                  <a:cubicBezTo>
                    <a:pt x="1014624" y="901317"/>
                    <a:pt x="1027706" y="941353"/>
                    <a:pt x="1039826" y="971652"/>
                  </a:cubicBezTo>
                  <a:cubicBezTo>
                    <a:pt x="1036651" y="997052"/>
                    <a:pt x="1037036" y="1023156"/>
                    <a:pt x="1030301" y="1047852"/>
                  </a:cubicBezTo>
                  <a:cubicBezTo>
                    <a:pt x="1027289" y="1058896"/>
                    <a:pt x="1017905" y="1067112"/>
                    <a:pt x="1011251" y="1076427"/>
                  </a:cubicBezTo>
                  <a:cubicBezTo>
                    <a:pt x="955238" y="1154846"/>
                    <a:pt x="1010718" y="1083251"/>
                    <a:pt x="954101" y="1133577"/>
                  </a:cubicBezTo>
                  <a:cubicBezTo>
                    <a:pt x="933965" y="1151475"/>
                    <a:pt x="911895" y="1168311"/>
                    <a:pt x="896951" y="1190727"/>
                  </a:cubicBezTo>
                  <a:cubicBezTo>
                    <a:pt x="890601" y="1200252"/>
                    <a:pt x="885996" y="1211207"/>
                    <a:pt x="877901" y="1219302"/>
                  </a:cubicBezTo>
                  <a:cubicBezTo>
                    <a:pt x="869806" y="1227397"/>
                    <a:pt x="857882" y="1230747"/>
                    <a:pt x="849326" y="1238352"/>
                  </a:cubicBezTo>
                  <a:cubicBezTo>
                    <a:pt x="829190" y="1256250"/>
                    <a:pt x="813729" y="1279338"/>
                    <a:pt x="792176" y="1295502"/>
                  </a:cubicBezTo>
                  <a:cubicBezTo>
                    <a:pt x="744918" y="1330946"/>
                    <a:pt x="767285" y="1315271"/>
                    <a:pt x="725501" y="1343127"/>
                  </a:cubicBezTo>
                  <a:cubicBezTo>
                    <a:pt x="632089" y="1334635"/>
                    <a:pt x="641767" y="1348347"/>
                    <a:pt x="582626" y="1314552"/>
                  </a:cubicBezTo>
                  <a:cubicBezTo>
                    <a:pt x="572687" y="1308872"/>
                    <a:pt x="562146" y="1303597"/>
                    <a:pt x="554051" y="1295502"/>
                  </a:cubicBezTo>
                  <a:cubicBezTo>
                    <a:pt x="542826" y="1284277"/>
                    <a:pt x="535001" y="1270102"/>
                    <a:pt x="525476" y="1257402"/>
                  </a:cubicBezTo>
                  <a:cubicBezTo>
                    <a:pt x="518859" y="1237550"/>
                    <a:pt x="509979" y="1206420"/>
                    <a:pt x="496901" y="1190727"/>
                  </a:cubicBezTo>
                  <a:cubicBezTo>
                    <a:pt x="489572" y="1181933"/>
                    <a:pt x="477851" y="1178027"/>
                    <a:pt x="468326" y="1171677"/>
                  </a:cubicBezTo>
                  <a:cubicBezTo>
                    <a:pt x="461976" y="1158977"/>
                    <a:pt x="458709" y="1144189"/>
                    <a:pt x="449276" y="1133577"/>
                  </a:cubicBezTo>
                  <a:cubicBezTo>
                    <a:pt x="425296" y="1106600"/>
                    <a:pt x="393386" y="1086792"/>
                    <a:pt x="363551" y="1066902"/>
                  </a:cubicBezTo>
                  <a:lnTo>
                    <a:pt x="363551" y="1019277"/>
                  </a:ln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375" name="Vrije vorm: vorm 374">
              <a:extLst>
                <a:ext uri="{FF2B5EF4-FFF2-40B4-BE49-F238E27FC236}">
                  <a16:creationId xmlns:a16="http://schemas.microsoft.com/office/drawing/2014/main" id="{FF738A4E-7C03-D590-2C05-FD5F836285F8}"/>
                </a:ext>
              </a:extLst>
            </p:cNvPr>
            <p:cNvSpPr/>
            <p:nvPr/>
          </p:nvSpPr>
          <p:spPr>
            <a:xfrm>
              <a:off x="1847850" y="3219450"/>
              <a:ext cx="1009650" cy="829183"/>
            </a:xfrm>
            <a:custGeom>
              <a:avLst/>
              <a:gdLst>
                <a:gd name="connsiteX0" fmla="*/ 161925 w 1009650"/>
                <a:gd name="connsiteY0" fmla="*/ 161925 h 809625"/>
                <a:gd name="connsiteX1" fmla="*/ 161925 w 1009650"/>
                <a:gd name="connsiteY1" fmla="*/ 161925 h 809625"/>
                <a:gd name="connsiteX2" fmla="*/ 133350 w 1009650"/>
                <a:gd name="connsiteY2" fmla="*/ 85725 h 809625"/>
                <a:gd name="connsiteX3" fmla="*/ 123825 w 1009650"/>
                <a:gd name="connsiteY3" fmla="*/ 57150 h 809625"/>
                <a:gd name="connsiteX4" fmla="*/ 152400 w 1009650"/>
                <a:gd name="connsiteY4" fmla="*/ 0 h 809625"/>
                <a:gd name="connsiteX5" fmla="*/ 219075 w 1009650"/>
                <a:gd name="connsiteY5" fmla="*/ 9525 h 809625"/>
                <a:gd name="connsiteX6" fmla="*/ 276225 w 1009650"/>
                <a:gd name="connsiteY6" fmla="*/ 57150 h 809625"/>
                <a:gd name="connsiteX7" fmla="*/ 381000 w 1009650"/>
                <a:gd name="connsiteY7" fmla="*/ 66675 h 809625"/>
                <a:gd name="connsiteX8" fmla="*/ 466725 w 1009650"/>
                <a:gd name="connsiteY8" fmla="*/ 133350 h 809625"/>
                <a:gd name="connsiteX9" fmla="*/ 504825 w 1009650"/>
                <a:gd name="connsiteY9" fmla="*/ 161925 h 809625"/>
                <a:gd name="connsiteX10" fmla="*/ 552450 w 1009650"/>
                <a:gd name="connsiteY10" fmla="*/ 209550 h 809625"/>
                <a:gd name="connsiteX11" fmla="*/ 571500 w 1009650"/>
                <a:gd name="connsiteY11" fmla="*/ 238125 h 809625"/>
                <a:gd name="connsiteX12" fmla="*/ 600075 w 1009650"/>
                <a:gd name="connsiteY12" fmla="*/ 257175 h 809625"/>
                <a:gd name="connsiteX13" fmla="*/ 638175 w 1009650"/>
                <a:gd name="connsiteY13" fmla="*/ 285750 h 809625"/>
                <a:gd name="connsiteX14" fmla="*/ 714375 w 1009650"/>
                <a:gd name="connsiteY14" fmla="*/ 361950 h 809625"/>
                <a:gd name="connsiteX15" fmla="*/ 742950 w 1009650"/>
                <a:gd name="connsiteY15" fmla="*/ 390525 h 809625"/>
                <a:gd name="connsiteX16" fmla="*/ 809625 w 1009650"/>
                <a:gd name="connsiteY16" fmla="*/ 447675 h 809625"/>
                <a:gd name="connsiteX17" fmla="*/ 866775 w 1009650"/>
                <a:gd name="connsiteY17" fmla="*/ 485775 h 809625"/>
                <a:gd name="connsiteX18" fmla="*/ 952500 w 1009650"/>
                <a:gd name="connsiteY18" fmla="*/ 600075 h 809625"/>
                <a:gd name="connsiteX19" fmla="*/ 971550 w 1009650"/>
                <a:gd name="connsiteY19" fmla="*/ 628650 h 809625"/>
                <a:gd name="connsiteX20" fmla="*/ 981075 w 1009650"/>
                <a:gd name="connsiteY20" fmla="*/ 657225 h 809625"/>
                <a:gd name="connsiteX21" fmla="*/ 1009650 w 1009650"/>
                <a:gd name="connsiteY21" fmla="*/ 695325 h 809625"/>
                <a:gd name="connsiteX22" fmla="*/ 990600 w 1009650"/>
                <a:gd name="connsiteY22" fmla="*/ 800100 h 809625"/>
                <a:gd name="connsiteX23" fmla="*/ 962025 w 1009650"/>
                <a:gd name="connsiteY23" fmla="*/ 809625 h 809625"/>
                <a:gd name="connsiteX24" fmla="*/ 457200 w 1009650"/>
                <a:gd name="connsiteY24" fmla="*/ 800100 h 809625"/>
                <a:gd name="connsiteX25" fmla="*/ 400050 w 1009650"/>
                <a:gd name="connsiteY25" fmla="*/ 781050 h 809625"/>
                <a:gd name="connsiteX26" fmla="*/ 314325 w 1009650"/>
                <a:gd name="connsiteY26" fmla="*/ 762000 h 809625"/>
                <a:gd name="connsiteX27" fmla="*/ 257175 w 1009650"/>
                <a:gd name="connsiteY27" fmla="*/ 742950 h 809625"/>
                <a:gd name="connsiteX28" fmla="*/ 219075 w 1009650"/>
                <a:gd name="connsiteY28" fmla="*/ 723900 h 809625"/>
                <a:gd name="connsiteX29" fmla="*/ 142875 w 1009650"/>
                <a:gd name="connsiteY29" fmla="*/ 666750 h 809625"/>
                <a:gd name="connsiteX30" fmla="*/ 104775 w 1009650"/>
                <a:gd name="connsiteY30" fmla="*/ 638175 h 809625"/>
                <a:gd name="connsiteX31" fmla="*/ 76200 w 1009650"/>
                <a:gd name="connsiteY31" fmla="*/ 628650 h 809625"/>
                <a:gd name="connsiteX32" fmla="*/ 9525 w 1009650"/>
                <a:gd name="connsiteY32" fmla="*/ 533400 h 809625"/>
                <a:gd name="connsiteX33" fmla="*/ 0 w 1009650"/>
                <a:gd name="connsiteY33" fmla="*/ 504825 h 809625"/>
                <a:gd name="connsiteX34" fmla="*/ 38100 w 1009650"/>
                <a:gd name="connsiteY34" fmla="*/ 438150 h 809625"/>
                <a:gd name="connsiteX35" fmla="*/ 66675 w 1009650"/>
                <a:gd name="connsiteY35" fmla="*/ 400050 h 809625"/>
                <a:gd name="connsiteX36" fmla="*/ 123825 w 1009650"/>
                <a:gd name="connsiteY36" fmla="*/ 342900 h 809625"/>
                <a:gd name="connsiteX37" fmla="*/ 133350 w 1009650"/>
                <a:gd name="connsiteY37" fmla="*/ 304800 h 809625"/>
                <a:gd name="connsiteX38" fmla="*/ 152400 w 1009650"/>
                <a:gd name="connsiteY38" fmla="*/ 266700 h 809625"/>
                <a:gd name="connsiteX39" fmla="*/ 161925 w 1009650"/>
                <a:gd name="connsiteY39" fmla="*/ 219075 h 809625"/>
                <a:gd name="connsiteX40" fmla="*/ 152400 w 1009650"/>
                <a:gd name="connsiteY40" fmla="*/ 142875 h 809625"/>
                <a:gd name="connsiteX41" fmla="*/ 142875 w 1009650"/>
                <a:gd name="connsiteY41" fmla="*/ 114300 h 809625"/>
                <a:gd name="connsiteX42" fmla="*/ 161925 w 1009650"/>
                <a:gd name="connsiteY42" fmla="*/ 19050 h 809625"/>
                <a:gd name="connsiteX0" fmla="*/ 161925 w 1012786"/>
                <a:gd name="connsiteY0" fmla="*/ 161925 h 828675"/>
                <a:gd name="connsiteX1" fmla="*/ 161925 w 1012786"/>
                <a:gd name="connsiteY1" fmla="*/ 161925 h 828675"/>
                <a:gd name="connsiteX2" fmla="*/ 133350 w 1012786"/>
                <a:gd name="connsiteY2" fmla="*/ 85725 h 828675"/>
                <a:gd name="connsiteX3" fmla="*/ 123825 w 1012786"/>
                <a:gd name="connsiteY3" fmla="*/ 57150 h 828675"/>
                <a:gd name="connsiteX4" fmla="*/ 152400 w 1012786"/>
                <a:gd name="connsiteY4" fmla="*/ 0 h 828675"/>
                <a:gd name="connsiteX5" fmla="*/ 219075 w 1012786"/>
                <a:gd name="connsiteY5" fmla="*/ 9525 h 828675"/>
                <a:gd name="connsiteX6" fmla="*/ 276225 w 1012786"/>
                <a:gd name="connsiteY6" fmla="*/ 57150 h 828675"/>
                <a:gd name="connsiteX7" fmla="*/ 381000 w 1012786"/>
                <a:gd name="connsiteY7" fmla="*/ 66675 h 828675"/>
                <a:gd name="connsiteX8" fmla="*/ 466725 w 1012786"/>
                <a:gd name="connsiteY8" fmla="*/ 133350 h 828675"/>
                <a:gd name="connsiteX9" fmla="*/ 504825 w 1012786"/>
                <a:gd name="connsiteY9" fmla="*/ 161925 h 828675"/>
                <a:gd name="connsiteX10" fmla="*/ 552450 w 1012786"/>
                <a:gd name="connsiteY10" fmla="*/ 209550 h 828675"/>
                <a:gd name="connsiteX11" fmla="*/ 571500 w 1012786"/>
                <a:gd name="connsiteY11" fmla="*/ 238125 h 828675"/>
                <a:gd name="connsiteX12" fmla="*/ 600075 w 1012786"/>
                <a:gd name="connsiteY12" fmla="*/ 257175 h 828675"/>
                <a:gd name="connsiteX13" fmla="*/ 638175 w 1012786"/>
                <a:gd name="connsiteY13" fmla="*/ 285750 h 828675"/>
                <a:gd name="connsiteX14" fmla="*/ 714375 w 1012786"/>
                <a:gd name="connsiteY14" fmla="*/ 361950 h 828675"/>
                <a:gd name="connsiteX15" fmla="*/ 742950 w 1012786"/>
                <a:gd name="connsiteY15" fmla="*/ 390525 h 828675"/>
                <a:gd name="connsiteX16" fmla="*/ 809625 w 1012786"/>
                <a:gd name="connsiteY16" fmla="*/ 447675 h 828675"/>
                <a:gd name="connsiteX17" fmla="*/ 866775 w 1012786"/>
                <a:gd name="connsiteY17" fmla="*/ 485775 h 828675"/>
                <a:gd name="connsiteX18" fmla="*/ 952500 w 1012786"/>
                <a:gd name="connsiteY18" fmla="*/ 600075 h 828675"/>
                <a:gd name="connsiteX19" fmla="*/ 971550 w 1012786"/>
                <a:gd name="connsiteY19" fmla="*/ 628650 h 828675"/>
                <a:gd name="connsiteX20" fmla="*/ 981075 w 1012786"/>
                <a:gd name="connsiteY20" fmla="*/ 657225 h 828675"/>
                <a:gd name="connsiteX21" fmla="*/ 1009650 w 1012786"/>
                <a:gd name="connsiteY21" fmla="*/ 695325 h 828675"/>
                <a:gd name="connsiteX22" fmla="*/ 990600 w 1012786"/>
                <a:gd name="connsiteY22" fmla="*/ 800100 h 828675"/>
                <a:gd name="connsiteX23" fmla="*/ 771525 w 1012786"/>
                <a:gd name="connsiteY23" fmla="*/ 828675 h 828675"/>
                <a:gd name="connsiteX24" fmla="*/ 457200 w 1012786"/>
                <a:gd name="connsiteY24" fmla="*/ 800100 h 828675"/>
                <a:gd name="connsiteX25" fmla="*/ 400050 w 1012786"/>
                <a:gd name="connsiteY25" fmla="*/ 781050 h 828675"/>
                <a:gd name="connsiteX26" fmla="*/ 314325 w 1012786"/>
                <a:gd name="connsiteY26" fmla="*/ 762000 h 828675"/>
                <a:gd name="connsiteX27" fmla="*/ 257175 w 1012786"/>
                <a:gd name="connsiteY27" fmla="*/ 742950 h 828675"/>
                <a:gd name="connsiteX28" fmla="*/ 219075 w 1012786"/>
                <a:gd name="connsiteY28" fmla="*/ 723900 h 828675"/>
                <a:gd name="connsiteX29" fmla="*/ 142875 w 1012786"/>
                <a:gd name="connsiteY29" fmla="*/ 666750 h 828675"/>
                <a:gd name="connsiteX30" fmla="*/ 104775 w 1012786"/>
                <a:gd name="connsiteY30" fmla="*/ 638175 h 828675"/>
                <a:gd name="connsiteX31" fmla="*/ 76200 w 1012786"/>
                <a:gd name="connsiteY31" fmla="*/ 628650 h 828675"/>
                <a:gd name="connsiteX32" fmla="*/ 9525 w 1012786"/>
                <a:gd name="connsiteY32" fmla="*/ 533400 h 828675"/>
                <a:gd name="connsiteX33" fmla="*/ 0 w 1012786"/>
                <a:gd name="connsiteY33" fmla="*/ 504825 h 828675"/>
                <a:gd name="connsiteX34" fmla="*/ 38100 w 1012786"/>
                <a:gd name="connsiteY34" fmla="*/ 438150 h 828675"/>
                <a:gd name="connsiteX35" fmla="*/ 66675 w 1012786"/>
                <a:gd name="connsiteY35" fmla="*/ 400050 h 828675"/>
                <a:gd name="connsiteX36" fmla="*/ 123825 w 1012786"/>
                <a:gd name="connsiteY36" fmla="*/ 342900 h 828675"/>
                <a:gd name="connsiteX37" fmla="*/ 133350 w 1012786"/>
                <a:gd name="connsiteY37" fmla="*/ 304800 h 828675"/>
                <a:gd name="connsiteX38" fmla="*/ 152400 w 1012786"/>
                <a:gd name="connsiteY38" fmla="*/ 266700 h 828675"/>
                <a:gd name="connsiteX39" fmla="*/ 161925 w 1012786"/>
                <a:gd name="connsiteY39" fmla="*/ 219075 h 828675"/>
                <a:gd name="connsiteX40" fmla="*/ 152400 w 1012786"/>
                <a:gd name="connsiteY40" fmla="*/ 142875 h 828675"/>
                <a:gd name="connsiteX41" fmla="*/ 142875 w 1012786"/>
                <a:gd name="connsiteY41" fmla="*/ 114300 h 828675"/>
                <a:gd name="connsiteX42" fmla="*/ 161925 w 1012786"/>
                <a:gd name="connsiteY42" fmla="*/ 19050 h 828675"/>
                <a:gd name="connsiteX0" fmla="*/ 161925 w 1009650"/>
                <a:gd name="connsiteY0" fmla="*/ 161925 h 829183"/>
                <a:gd name="connsiteX1" fmla="*/ 161925 w 1009650"/>
                <a:gd name="connsiteY1" fmla="*/ 161925 h 829183"/>
                <a:gd name="connsiteX2" fmla="*/ 133350 w 1009650"/>
                <a:gd name="connsiteY2" fmla="*/ 85725 h 829183"/>
                <a:gd name="connsiteX3" fmla="*/ 123825 w 1009650"/>
                <a:gd name="connsiteY3" fmla="*/ 57150 h 829183"/>
                <a:gd name="connsiteX4" fmla="*/ 152400 w 1009650"/>
                <a:gd name="connsiteY4" fmla="*/ 0 h 829183"/>
                <a:gd name="connsiteX5" fmla="*/ 219075 w 1009650"/>
                <a:gd name="connsiteY5" fmla="*/ 9525 h 829183"/>
                <a:gd name="connsiteX6" fmla="*/ 276225 w 1009650"/>
                <a:gd name="connsiteY6" fmla="*/ 57150 h 829183"/>
                <a:gd name="connsiteX7" fmla="*/ 381000 w 1009650"/>
                <a:gd name="connsiteY7" fmla="*/ 66675 h 829183"/>
                <a:gd name="connsiteX8" fmla="*/ 466725 w 1009650"/>
                <a:gd name="connsiteY8" fmla="*/ 133350 h 829183"/>
                <a:gd name="connsiteX9" fmla="*/ 504825 w 1009650"/>
                <a:gd name="connsiteY9" fmla="*/ 161925 h 829183"/>
                <a:gd name="connsiteX10" fmla="*/ 552450 w 1009650"/>
                <a:gd name="connsiteY10" fmla="*/ 209550 h 829183"/>
                <a:gd name="connsiteX11" fmla="*/ 571500 w 1009650"/>
                <a:gd name="connsiteY11" fmla="*/ 238125 h 829183"/>
                <a:gd name="connsiteX12" fmla="*/ 600075 w 1009650"/>
                <a:gd name="connsiteY12" fmla="*/ 257175 h 829183"/>
                <a:gd name="connsiteX13" fmla="*/ 638175 w 1009650"/>
                <a:gd name="connsiteY13" fmla="*/ 285750 h 829183"/>
                <a:gd name="connsiteX14" fmla="*/ 714375 w 1009650"/>
                <a:gd name="connsiteY14" fmla="*/ 361950 h 829183"/>
                <a:gd name="connsiteX15" fmla="*/ 742950 w 1009650"/>
                <a:gd name="connsiteY15" fmla="*/ 390525 h 829183"/>
                <a:gd name="connsiteX16" fmla="*/ 809625 w 1009650"/>
                <a:gd name="connsiteY16" fmla="*/ 447675 h 829183"/>
                <a:gd name="connsiteX17" fmla="*/ 866775 w 1009650"/>
                <a:gd name="connsiteY17" fmla="*/ 485775 h 829183"/>
                <a:gd name="connsiteX18" fmla="*/ 952500 w 1009650"/>
                <a:gd name="connsiteY18" fmla="*/ 600075 h 829183"/>
                <a:gd name="connsiteX19" fmla="*/ 971550 w 1009650"/>
                <a:gd name="connsiteY19" fmla="*/ 628650 h 829183"/>
                <a:gd name="connsiteX20" fmla="*/ 981075 w 1009650"/>
                <a:gd name="connsiteY20" fmla="*/ 657225 h 829183"/>
                <a:gd name="connsiteX21" fmla="*/ 1009650 w 1009650"/>
                <a:gd name="connsiteY21" fmla="*/ 695325 h 829183"/>
                <a:gd name="connsiteX22" fmla="*/ 962025 w 1009650"/>
                <a:gd name="connsiteY22" fmla="*/ 771525 h 829183"/>
                <a:gd name="connsiteX23" fmla="*/ 771525 w 1009650"/>
                <a:gd name="connsiteY23" fmla="*/ 828675 h 829183"/>
                <a:gd name="connsiteX24" fmla="*/ 457200 w 1009650"/>
                <a:gd name="connsiteY24" fmla="*/ 800100 h 829183"/>
                <a:gd name="connsiteX25" fmla="*/ 400050 w 1009650"/>
                <a:gd name="connsiteY25" fmla="*/ 781050 h 829183"/>
                <a:gd name="connsiteX26" fmla="*/ 314325 w 1009650"/>
                <a:gd name="connsiteY26" fmla="*/ 762000 h 829183"/>
                <a:gd name="connsiteX27" fmla="*/ 257175 w 1009650"/>
                <a:gd name="connsiteY27" fmla="*/ 742950 h 829183"/>
                <a:gd name="connsiteX28" fmla="*/ 219075 w 1009650"/>
                <a:gd name="connsiteY28" fmla="*/ 723900 h 829183"/>
                <a:gd name="connsiteX29" fmla="*/ 142875 w 1009650"/>
                <a:gd name="connsiteY29" fmla="*/ 666750 h 829183"/>
                <a:gd name="connsiteX30" fmla="*/ 104775 w 1009650"/>
                <a:gd name="connsiteY30" fmla="*/ 638175 h 829183"/>
                <a:gd name="connsiteX31" fmla="*/ 76200 w 1009650"/>
                <a:gd name="connsiteY31" fmla="*/ 628650 h 829183"/>
                <a:gd name="connsiteX32" fmla="*/ 9525 w 1009650"/>
                <a:gd name="connsiteY32" fmla="*/ 533400 h 829183"/>
                <a:gd name="connsiteX33" fmla="*/ 0 w 1009650"/>
                <a:gd name="connsiteY33" fmla="*/ 504825 h 829183"/>
                <a:gd name="connsiteX34" fmla="*/ 38100 w 1009650"/>
                <a:gd name="connsiteY34" fmla="*/ 438150 h 829183"/>
                <a:gd name="connsiteX35" fmla="*/ 66675 w 1009650"/>
                <a:gd name="connsiteY35" fmla="*/ 400050 h 829183"/>
                <a:gd name="connsiteX36" fmla="*/ 123825 w 1009650"/>
                <a:gd name="connsiteY36" fmla="*/ 342900 h 829183"/>
                <a:gd name="connsiteX37" fmla="*/ 133350 w 1009650"/>
                <a:gd name="connsiteY37" fmla="*/ 304800 h 829183"/>
                <a:gd name="connsiteX38" fmla="*/ 152400 w 1009650"/>
                <a:gd name="connsiteY38" fmla="*/ 266700 h 829183"/>
                <a:gd name="connsiteX39" fmla="*/ 161925 w 1009650"/>
                <a:gd name="connsiteY39" fmla="*/ 219075 h 829183"/>
                <a:gd name="connsiteX40" fmla="*/ 152400 w 1009650"/>
                <a:gd name="connsiteY40" fmla="*/ 142875 h 829183"/>
                <a:gd name="connsiteX41" fmla="*/ 142875 w 1009650"/>
                <a:gd name="connsiteY41" fmla="*/ 114300 h 829183"/>
                <a:gd name="connsiteX42" fmla="*/ 161925 w 1009650"/>
                <a:gd name="connsiteY42" fmla="*/ 19050 h 82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9650" h="829183">
                  <a:moveTo>
                    <a:pt x="161925" y="161925"/>
                  </a:moveTo>
                  <a:lnTo>
                    <a:pt x="161925" y="161925"/>
                  </a:lnTo>
                  <a:cubicBezTo>
                    <a:pt x="152400" y="136525"/>
                    <a:pt x="142621" y="111219"/>
                    <a:pt x="133350" y="85725"/>
                  </a:cubicBezTo>
                  <a:cubicBezTo>
                    <a:pt x="129919" y="76289"/>
                    <a:pt x="121647" y="66951"/>
                    <a:pt x="123825" y="57150"/>
                  </a:cubicBezTo>
                  <a:cubicBezTo>
                    <a:pt x="128445" y="36359"/>
                    <a:pt x="142875" y="19050"/>
                    <a:pt x="152400" y="0"/>
                  </a:cubicBezTo>
                  <a:cubicBezTo>
                    <a:pt x="174625" y="3175"/>
                    <a:pt x="198230" y="1187"/>
                    <a:pt x="219075" y="9525"/>
                  </a:cubicBezTo>
                  <a:cubicBezTo>
                    <a:pt x="260185" y="25969"/>
                    <a:pt x="232668" y="47816"/>
                    <a:pt x="276225" y="57150"/>
                  </a:cubicBezTo>
                  <a:cubicBezTo>
                    <a:pt x="310516" y="64498"/>
                    <a:pt x="346075" y="63500"/>
                    <a:pt x="381000" y="66675"/>
                  </a:cubicBezTo>
                  <a:cubicBezTo>
                    <a:pt x="449601" y="100975"/>
                    <a:pt x="392584" y="67447"/>
                    <a:pt x="466725" y="133350"/>
                  </a:cubicBezTo>
                  <a:cubicBezTo>
                    <a:pt x="478590" y="143897"/>
                    <a:pt x="493600" y="150700"/>
                    <a:pt x="504825" y="161925"/>
                  </a:cubicBezTo>
                  <a:cubicBezTo>
                    <a:pt x="568325" y="225425"/>
                    <a:pt x="476250" y="158750"/>
                    <a:pt x="552450" y="209550"/>
                  </a:cubicBezTo>
                  <a:cubicBezTo>
                    <a:pt x="558800" y="219075"/>
                    <a:pt x="563405" y="230030"/>
                    <a:pt x="571500" y="238125"/>
                  </a:cubicBezTo>
                  <a:cubicBezTo>
                    <a:pt x="579595" y="246220"/>
                    <a:pt x="590760" y="250521"/>
                    <a:pt x="600075" y="257175"/>
                  </a:cubicBezTo>
                  <a:cubicBezTo>
                    <a:pt x="612993" y="266402"/>
                    <a:pt x="626473" y="275023"/>
                    <a:pt x="638175" y="285750"/>
                  </a:cubicBezTo>
                  <a:cubicBezTo>
                    <a:pt x="664654" y="310023"/>
                    <a:pt x="688975" y="336550"/>
                    <a:pt x="714375" y="361950"/>
                  </a:cubicBezTo>
                  <a:cubicBezTo>
                    <a:pt x="723900" y="371475"/>
                    <a:pt x="732723" y="381759"/>
                    <a:pt x="742950" y="390525"/>
                  </a:cubicBezTo>
                  <a:cubicBezTo>
                    <a:pt x="765175" y="409575"/>
                    <a:pt x="786423" y="429828"/>
                    <a:pt x="809625" y="447675"/>
                  </a:cubicBezTo>
                  <a:cubicBezTo>
                    <a:pt x="827772" y="461634"/>
                    <a:pt x="848703" y="471719"/>
                    <a:pt x="866775" y="485775"/>
                  </a:cubicBezTo>
                  <a:cubicBezTo>
                    <a:pt x="903370" y="514238"/>
                    <a:pt x="929344" y="565341"/>
                    <a:pt x="952500" y="600075"/>
                  </a:cubicBezTo>
                  <a:cubicBezTo>
                    <a:pt x="958850" y="609600"/>
                    <a:pt x="967930" y="617790"/>
                    <a:pt x="971550" y="628650"/>
                  </a:cubicBezTo>
                  <a:cubicBezTo>
                    <a:pt x="974725" y="638175"/>
                    <a:pt x="976094" y="648508"/>
                    <a:pt x="981075" y="657225"/>
                  </a:cubicBezTo>
                  <a:cubicBezTo>
                    <a:pt x="988951" y="671008"/>
                    <a:pt x="1000125" y="682625"/>
                    <a:pt x="1009650" y="695325"/>
                  </a:cubicBezTo>
                  <a:cubicBezTo>
                    <a:pt x="1003300" y="730250"/>
                    <a:pt x="1001712" y="749300"/>
                    <a:pt x="962025" y="771525"/>
                  </a:cubicBezTo>
                  <a:cubicBezTo>
                    <a:pt x="922338" y="793750"/>
                    <a:pt x="855662" y="823913"/>
                    <a:pt x="771525" y="828675"/>
                  </a:cubicBezTo>
                  <a:cubicBezTo>
                    <a:pt x="687388" y="833437"/>
                    <a:pt x="625475" y="803275"/>
                    <a:pt x="457200" y="800100"/>
                  </a:cubicBezTo>
                  <a:cubicBezTo>
                    <a:pt x="438150" y="793750"/>
                    <a:pt x="419741" y="784988"/>
                    <a:pt x="400050" y="781050"/>
                  </a:cubicBezTo>
                  <a:cubicBezTo>
                    <a:pt x="372859" y="775612"/>
                    <a:pt x="341228" y="770071"/>
                    <a:pt x="314325" y="762000"/>
                  </a:cubicBezTo>
                  <a:cubicBezTo>
                    <a:pt x="295091" y="756230"/>
                    <a:pt x="275136" y="751930"/>
                    <a:pt x="257175" y="742950"/>
                  </a:cubicBezTo>
                  <a:cubicBezTo>
                    <a:pt x="244475" y="736600"/>
                    <a:pt x="230889" y="731776"/>
                    <a:pt x="219075" y="723900"/>
                  </a:cubicBezTo>
                  <a:cubicBezTo>
                    <a:pt x="192657" y="706288"/>
                    <a:pt x="168275" y="685800"/>
                    <a:pt x="142875" y="666750"/>
                  </a:cubicBezTo>
                  <a:cubicBezTo>
                    <a:pt x="130175" y="657225"/>
                    <a:pt x="119835" y="643195"/>
                    <a:pt x="104775" y="638175"/>
                  </a:cubicBezTo>
                  <a:lnTo>
                    <a:pt x="76200" y="628650"/>
                  </a:lnTo>
                  <a:cubicBezTo>
                    <a:pt x="63159" y="611262"/>
                    <a:pt x="14216" y="547472"/>
                    <a:pt x="9525" y="533400"/>
                  </a:cubicBezTo>
                  <a:lnTo>
                    <a:pt x="0" y="504825"/>
                  </a:lnTo>
                  <a:cubicBezTo>
                    <a:pt x="18603" y="467619"/>
                    <a:pt x="15661" y="469564"/>
                    <a:pt x="38100" y="438150"/>
                  </a:cubicBezTo>
                  <a:cubicBezTo>
                    <a:pt x="47327" y="425232"/>
                    <a:pt x="55450" y="411275"/>
                    <a:pt x="66675" y="400050"/>
                  </a:cubicBezTo>
                  <a:cubicBezTo>
                    <a:pt x="150243" y="316482"/>
                    <a:pt x="30438" y="467416"/>
                    <a:pt x="123825" y="342900"/>
                  </a:cubicBezTo>
                  <a:cubicBezTo>
                    <a:pt x="127000" y="330200"/>
                    <a:pt x="128753" y="317057"/>
                    <a:pt x="133350" y="304800"/>
                  </a:cubicBezTo>
                  <a:cubicBezTo>
                    <a:pt x="138336" y="291505"/>
                    <a:pt x="147910" y="280170"/>
                    <a:pt x="152400" y="266700"/>
                  </a:cubicBezTo>
                  <a:cubicBezTo>
                    <a:pt x="157520" y="251341"/>
                    <a:pt x="158750" y="234950"/>
                    <a:pt x="161925" y="219075"/>
                  </a:cubicBezTo>
                  <a:cubicBezTo>
                    <a:pt x="158750" y="193675"/>
                    <a:pt x="156979" y="168060"/>
                    <a:pt x="152400" y="142875"/>
                  </a:cubicBezTo>
                  <a:cubicBezTo>
                    <a:pt x="150604" y="132997"/>
                    <a:pt x="142875" y="114300"/>
                    <a:pt x="142875" y="114300"/>
                  </a:cubicBezTo>
                  <a:lnTo>
                    <a:pt x="161925" y="1905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6" name="Vrije vorm: vorm 375">
              <a:extLst>
                <a:ext uri="{FF2B5EF4-FFF2-40B4-BE49-F238E27FC236}">
                  <a16:creationId xmlns:a16="http://schemas.microsoft.com/office/drawing/2014/main" id="{F69249B1-92A8-F8BC-88CE-8E7DEC102055}"/>
                </a:ext>
              </a:extLst>
            </p:cNvPr>
            <p:cNvSpPr/>
            <p:nvPr/>
          </p:nvSpPr>
          <p:spPr>
            <a:xfrm>
              <a:off x="1104900" y="4314825"/>
              <a:ext cx="1123950" cy="868528"/>
            </a:xfrm>
            <a:custGeom>
              <a:avLst/>
              <a:gdLst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152400 w 1123950"/>
                <a:gd name="connsiteY36" fmla="*/ 762000 h 868528"/>
                <a:gd name="connsiteX37" fmla="*/ 114300 w 1123950"/>
                <a:gd name="connsiteY37" fmla="*/ 685800 h 868528"/>
                <a:gd name="connsiteX38" fmla="*/ 104775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04775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33350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33350 w 1123950"/>
                <a:gd name="connsiteY38" fmla="*/ 609600 h 868528"/>
                <a:gd name="connsiteX39" fmla="*/ 15240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71450 w 1123950"/>
                <a:gd name="connsiteY37" fmla="*/ 685800 h 868528"/>
                <a:gd name="connsiteX38" fmla="*/ 133350 w 1123950"/>
                <a:gd name="connsiteY38" fmla="*/ 609600 h 868528"/>
                <a:gd name="connsiteX39" fmla="*/ 15240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23950" h="868528">
                  <a:moveTo>
                    <a:pt x="0" y="276225"/>
                  </a:moveTo>
                  <a:lnTo>
                    <a:pt x="0" y="276225"/>
                  </a:lnTo>
                  <a:cubicBezTo>
                    <a:pt x="23264" y="288914"/>
                    <a:pt x="89830" y="333229"/>
                    <a:pt x="133350" y="342900"/>
                  </a:cubicBezTo>
                  <a:cubicBezTo>
                    <a:pt x="152203" y="347090"/>
                    <a:pt x="171450" y="349250"/>
                    <a:pt x="190500" y="352425"/>
                  </a:cubicBezTo>
                  <a:cubicBezTo>
                    <a:pt x="254000" y="349250"/>
                    <a:pt x="317874" y="350475"/>
                    <a:pt x="381000" y="342900"/>
                  </a:cubicBezTo>
                  <a:cubicBezTo>
                    <a:pt x="397976" y="340863"/>
                    <a:pt x="412405" y="329257"/>
                    <a:pt x="428625" y="323850"/>
                  </a:cubicBezTo>
                  <a:cubicBezTo>
                    <a:pt x="441044" y="319710"/>
                    <a:pt x="453845" y="316667"/>
                    <a:pt x="466725" y="314325"/>
                  </a:cubicBezTo>
                  <a:cubicBezTo>
                    <a:pt x="488814" y="310309"/>
                    <a:pt x="511210" y="308214"/>
                    <a:pt x="533400" y="304800"/>
                  </a:cubicBezTo>
                  <a:cubicBezTo>
                    <a:pt x="552488" y="301863"/>
                    <a:pt x="571324" y="297106"/>
                    <a:pt x="590550" y="295275"/>
                  </a:cubicBezTo>
                  <a:cubicBezTo>
                    <a:pt x="638066" y="290750"/>
                    <a:pt x="685800" y="288925"/>
                    <a:pt x="733425" y="285750"/>
                  </a:cubicBezTo>
                  <a:cubicBezTo>
                    <a:pt x="752475" y="282575"/>
                    <a:pt x="772253" y="282332"/>
                    <a:pt x="790575" y="276225"/>
                  </a:cubicBezTo>
                  <a:cubicBezTo>
                    <a:pt x="907415" y="237278"/>
                    <a:pt x="791971" y="260427"/>
                    <a:pt x="895350" y="219075"/>
                  </a:cubicBezTo>
                  <a:cubicBezTo>
                    <a:pt x="910381" y="213062"/>
                    <a:pt x="927100" y="212725"/>
                    <a:pt x="942975" y="209550"/>
                  </a:cubicBezTo>
                  <a:cubicBezTo>
                    <a:pt x="958850" y="200025"/>
                    <a:pt x="977509" y="194066"/>
                    <a:pt x="990600" y="180975"/>
                  </a:cubicBezTo>
                  <a:cubicBezTo>
                    <a:pt x="1037806" y="133769"/>
                    <a:pt x="1022092" y="134123"/>
                    <a:pt x="1038225" y="85725"/>
                  </a:cubicBezTo>
                  <a:cubicBezTo>
                    <a:pt x="1074093" y="-21878"/>
                    <a:pt x="1043974" y="91303"/>
                    <a:pt x="1066800" y="0"/>
                  </a:cubicBezTo>
                  <a:cubicBezTo>
                    <a:pt x="1090189" y="93555"/>
                    <a:pt x="1056327" y="-20945"/>
                    <a:pt x="1104900" y="76200"/>
                  </a:cubicBezTo>
                  <a:cubicBezTo>
                    <a:pt x="1110754" y="87909"/>
                    <a:pt x="1110829" y="101713"/>
                    <a:pt x="1114425" y="114300"/>
                  </a:cubicBezTo>
                  <a:cubicBezTo>
                    <a:pt x="1117183" y="123954"/>
                    <a:pt x="1120775" y="133350"/>
                    <a:pt x="1123950" y="142875"/>
                  </a:cubicBezTo>
                  <a:cubicBezTo>
                    <a:pt x="1120775" y="171450"/>
                    <a:pt x="1122880" y="201121"/>
                    <a:pt x="1114425" y="228600"/>
                  </a:cubicBezTo>
                  <a:cubicBezTo>
                    <a:pt x="1109756" y="243773"/>
                    <a:pt x="1094264" y="253238"/>
                    <a:pt x="1085850" y="266700"/>
                  </a:cubicBezTo>
                  <a:cubicBezTo>
                    <a:pt x="1078325" y="278741"/>
                    <a:pt x="1074105" y="292624"/>
                    <a:pt x="1066800" y="304800"/>
                  </a:cubicBezTo>
                  <a:cubicBezTo>
                    <a:pt x="1055020" y="324433"/>
                    <a:pt x="1035940" y="340230"/>
                    <a:pt x="1028700" y="361950"/>
                  </a:cubicBezTo>
                  <a:cubicBezTo>
                    <a:pt x="1025525" y="371475"/>
                    <a:pt x="1021933" y="380871"/>
                    <a:pt x="1019175" y="390525"/>
                  </a:cubicBezTo>
                  <a:cubicBezTo>
                    <a:pt x="1015579" y="403112"/>
                    <a:pt x="1014807" y="416593"/>
                    <a:pt x="1009650" y="428625"/>
                  </a:cubicBezTo>
                  <a:cubicBezTo>
                    <a:pt x="1005141" y="439147"/>
                    <a:pt x="996950" y="447675"/>
                    <a:pt x="990600" y="457200"/>
                  </a:cubicBezTo>
                  <a:cubicBezTo>
                    <a:pt x="987425" y="473075"/>
                    <a:pt x="984587" y="489021"/>
                    <a:pt x="981075" y="504825"/>
                  </a:cubicBezTo>
                  <a:cubicBezTo>
                    <a:pt x="978235" y="517604"/>
                    <a:pt x="973541" y="529986"/>
                    <a:pt x="971550" y="542925"/>
                  </a:cubicBezTo>
                  <a:cubicBezTo>
                    <a:pt x="967178" y="571342"/>
                    <a:pt x="973351" y="602224"/>
                    <a:pt x="962025" y="628650"/>
                  </a:cubicBezTo>
                  <a:cubicBezTo>
                    <a:pt x="953181" y="649285"/>
                    <a:pt x="929315" y="659495"/>
                    <a:pt x="914400" y="676275"/>
                  </a:cubicBezTo>
                  <a:cubicBezTo>
                    <a:pt x="903853" y="688140"/>
                    <a:pt x="895052" y="701457"/>
                    <a:pt x="885825" y="714375"/>
                  </a:cubicBezTo>
                  <a:cubicBezTo>
                    <a:pt x="868420" y="738742"/>
                    <a:pt x="864142" y="752995"/>
                    <a:pt x="838200" y="771525"/>
                  </a:cubicBezTo>
                  <a:cubicBezTo>
                    <a:pt x="826646" y="779778"/>
                    <a:pt x="814224" y="789114"/>
                    <a:pt x="800100" y="790575"/>
                  </a:cubicBezTo>
                  <a:cubicBezTo>
                    <a:pt x="721083" y="798749"/>
                    <a:pt x="641350" y="796925"/>
                    <a:pt x="561975" y="800100"/>
                  </a:cubicBezTo>
                  <a:cubicBezTo>
                    <a:pt x="555625" y="809625"/>
                    <a:pt x="551617" y="821225"/>
                    <a:pt x="542925" y="828675"/>
                  </a:cubicBezTo>
                  <a:cubicBezTo>
                    <a:pt x="473323" y="888334"/>
                    <a:pt x="402035" y="861913"/>
                    <a:pt x="304800" y="866775"/>
                  </a:cubicBezTo>
                  <a:cubicBezTo>
                    <a:pt x="211237" y="845983"/>
                    <a:pt x="260187" y="863273"/>
                    <a:pt x="209550" y="762000"/>
                  </a:cubicBezTo>
                  <a:lnTo>
                    <a:pt x="171450" y="685800"/>
                  </a:lnTo>
                  <a:cubicBezTo>
                    <a:pt x="168275" y="660400"/>
                    <a:pt x="136525" y="628650"/>
                    <a:pt x="133350" y="609600"/>
                  </a:cubicBezTo>
                  <a:cubicBezTo>
                    <a:pt x="130175" y="590550"/>
                    <a:pt x="163512" y="601662"/>
                    <a:pt x="152400" y="571500"/>
                  </a:cubicBezTo>
                  <a:cubicBezTo>
                    <a:pt x="141288" y="541338"/>
                    <a:pt x="84137" y="461962"/>
                    <a:pt x="66675" y="428625"/>
                  </a:cubicBezTo>
                  <a:cubicBezTo>
                    <a:pt x="49213" y="395288"/>
                    <a:pt x="53975" y="390525"/>
                    <a:pt x="47625" y="371475"/>
                  </a:cubicBezTo>
                  <a:cubicBezTo>
                    <a:pt x="37096" y="339888"/>
                    <a:pt x="38100" y="352940"/>
                    <a:pt x="38100" y="333375"/>
                  </a:cubicBezTo>
                  <a:lnTo>
                    <a:pt x="19050" y="323850"/>
                  </a:lnTo>
                  <a:lnTo>
                    <a:pt x="47625" y="32385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7" name="Vrije vorm: vorm 376">
              <a:extLst>
                <a:ext uri="{FF2B5EF4-FFF2-40B4-BE49-F238E27FC236}">
                  <a16:creationId xmlns:a16="http://schemas.microsoft.com/office/drawing/2014/main" id="{19A25919-B906-973B-2968-4D36F558BB0C}"/>
                </a:ext>
              </a:extLst>
            </p:cNvPr>
            <p:cNvSpPr/>
            <p:nvPr/>
          </p:nvSpPr>
          <p:spPr>
            <a:xfrm>
              <a:off x="1514475" y="3829050"/>
              <a:ext cx="666750" cy="790575"/>
            </a:xfrm>
            <a:custGeom>
              <a:avLst/>
              <a:gdLst>
                <a:gd name="connsiteX0" fmla="*/ 85725 w 666750"/>
                <a:gd name="connsiteY0" fmla="*/ 790575 h 790575"/>
                <a:gd name="connsiteX1" fmla="*/ 85725 w 666750"/>
                <a:gd name="connsiteY1" fmla="*/ 790575 h 790575"/>
                <a:gd name="connsiteX2" fmla="*/ 38100 w 666750"/>
                <a:gd name="connsiteY2" fmla="*/ 714375 h 790575"/>
                <a:gd name="connsiteX3" fmla="*/ 19050 w 666750"/>
                <a:gd name="connsiteY3" fmla="*/ 628650 h 790575"/>
                <a:gd name="connsiteX4" fmla="*/ 0 w 666750"/>
                <a:gd name="connsiteY4" fmla="*/ 552450 h 790575"/>
                <a:gd name="connsiteX5" fmla="*/ 19050 w 666750"/>
                <a:gd name="connsiteY5" fmla="*/ 323850 h 790575"/>
                <a:gd name="connsiteX6" fmla="*/ 28575 w 666750"/>
                <a:gd name="connsiteY6" fmla="*/ 285750 h 790575"/>
                <a:gd name="connsiteX7" fmla="*/ 114300 w 666750"/>
                <a:gd name="connsiteY7" fmla="*/ 209550 h 790575"/>
                <a:gd name="connsiteX8" fmla="*/ 180975 w 666750"/>
                <a:gd name="connsiteY8" fmla="*/ 123825 h 790575"/>
                <a:gd name="connsiteX9" fmla="*/ 238125 w 666750"/>
                <a:gd name="connsiteY9" fmla="*/ 85725 h 790575"/>
                <a:gd name="connsiteX10" fmla="*/ 276225 w 666750"/>
                <a:gd name="connsiteY10" fmla="*/ 47625 h 790575"/>
                <a:gd name="connsiteX11" fmla="*/ 304800 w 666750"/>
                <a:gd name="connsiteY11" fmla="*/ 9525 h 790575"/>
                <a:gd name="connsiteX12" fmla="*/ 333375 w 666750"/>
                <a:gd name="connsiteY12" fmla="*/ 0 h 790575"/>
                <a:gd name="connsiteX13" fmla="*/ 390525 w 666750"/>
                <a:gd name="connsiteY13" fmla="*/ 19050 h 790575"/>
                <a:gd name="connsiteX14" fmla="*/ 419100 w 666750"/>
                <a:gd name="connsiteY14" fmla="*/ 47625 h 790575"/>
                <a:gd name="connsiteX15" fmla="*/ 447675 w 666750"/>
                <a:gd name="connsiteY15" fmla="*/ 66675 h 790575"/>
                <a:gd name="connsiteX16" fmla="*/ 514350 w 666750"/>
                <a:gd name="connsiteY16" fmla="*/ 133350 h 790575"/>
                <a:gd name="connsiteX17" fmla="*/ 552450 w 666750"/>
                <a:gd name="connsiteY17" fmla="*/ 171450 h 790575"/>
                <a:gd name="connsiteX18" fmla="*/ 561975 w 666750"/>
                <a:gd name="connsiteY18" fmla="*/ 209550 h 790575"/>
                <a:gd name="connsiteX19" fmla="*/ 571500 w 666750"/>
                <a:gd name="connsiteY19" fmla="*/ 285750 h 790575"/>
                <a:gd name="connsiteX20" fmla="*/ 590550 w 666750"/>
                <a:gd name="connsiteY20" fmla="*/ 333375 h 790575"/>
                <a:gd name="connsiteX21" fmla="*/ 647700 w 666750"/>
                <a:gd name="connsiteY21" fmla="*/ 419100 h 790575"/>
                <a:gd name="connsiteX22" fmla="*/ 666750 w 666750"/>
                <a:gd name="connsiteY22" fmla="*/ 447675 h 790575"/>
                <a:gd name="connsiteX23" fmla="*/ 647700 w 666750"/>
                <a:gd name="connsiteY23" fmla="*/ 590550 h 790575"/>
                <a:gd name="connsiteX24" fmla="*/ 600075 w 666750"/>
                <a:gd name="connsiteY24" fmla="*/ 647700 h 790575"/>
                <a:gd name="connsiteX25" fmla="*/ 571500 w 666750"/>
                <a:gd name="connsiteY25" fmla="*/ 666750 h 790575"/>
                <a:gd name="connsiteX26" fmla="*/ 542925 w 666750"/>
                <a:gd name="connsiteY26" fmla="*/ 676275 h 790575"/>
                <a:gd name="connsiteX27" fmla="*/ 438150 w 666750"/>
                <a:gd name="connsiteY27" fmla="*/ 733425 h 790575"/>
                <a:gd name="connsiteX28" fmla="*/ 352425 w 666750"/>
                <a:gd name="connsiteY28" fmla="*/ 752475 h 790575"/>
                <a:gd name="connsiteX29" fmla="*/ 180975 w 666750"/>
                <a:gd name="connsiteY29" fmla="*/ 762000 h 790575"/>
                <a:gd name="connsiteX30" fmla="*/ 85725 w 666750"/>
                <a:gd name="connsiteY30" fmla="*/ 790575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66750" h="790575">
                  <a:moveTo>
                    <a:pt x="85725" y="790575"/>
                  </a:moveTo>
                  <a:lnTo>
                    <a:pt x="85725" y="790575"/>
                  </a:lnTo>
                  <a:cubicBezTo>
                    <a:pt x="69850" y="765175"/>
                    <a:pt x="51495" y="741166"/>
                    <a:pt x="38100" y="714375"/>
                  </a:cubicBezTo>
                  <a:cubicBezTo>
                    <a:pt x="33385" y="704944"/>
                    <a:pt x="20338" y="634233"/>
                    <a:pt x="19050" y="628650"/>
                  </a:cubicBezTo>
                  <a:cubicBezTo>
                    <a:pt x="13163" y="603139"/>
                    <a:pt x="0" y="552450"/>
                    <a:pt x="0" y="552450"/>
                  </a:cubicBezTo>
                  <a:cubicBezTo>
                    <a:pt x="6279" y="439419"/>
                    <a:pt x="1572" y="411242"/>
                    <a:pt x="19050" y="323850"/>
                  </a:cubicBezTo>
                  <a:cubicBezTo>
                    <a:pt x="21617" y="311013"/>
                    <a:pt x="22721" y="297459"/>
                    <a:pt x="28575" y="285750"/>
                  </a:cubicBezTo>
                  <a:cubicBezTo>
                    <a:pt x="73676" y="195548"/>
                    <a:pt x="39919" y="305183"/>
                    <a:pt x="114300" y="209550"/>
                  </a:cubicBezTo>
                  <a:cubicBezTo>
                    <a:pt x="136525" y="180975"/>
                    <a:pt x="150854" y="143905"/>
                    <a:pt x="180975" y="123825"/>
                  </a:cubicBezTo>
                  <a:cubicBezTo>
                    <a:pt x="200025" y="111125"/>
                    <a:pt x="221936" y="101914"/>
                    <a:pt x="238125" y="85725"/>
                  </a:cubicBezTo>
                  <a:cubicBezTo>
                    <a:pt x="250825" y="73025"/>
                    <a:pt x="264398" y="61142"/>
                    <a:pt x="276225" y="47625"/>
                  </a:cubicBezTo>
                  <a:cubicBezTo>
                    <a:pt x="286679" y="35678"/>
                    <a:pt x="292604" y="19688"/>
                    <a:pt x="304800" y="9525"/>
                  </a:cubicBezTo>
                  <a:cubicBezTo>
                    <a:pt x="312513" y="3097"/>
                    <a:pt x="323850" y="3175"/>
                    <a:pt x="333375" y="0"/>
                  </a:cubicBezTo>
                  <a:cubicBezTo>
                    <a:pt x="352425" y="6350"/>
                    <a:pt x="376326" y="4851"/>
                    <a:pt x="390525" y="19050"/>
                  </a:cubicBezTo>
                  <a:cubicBezTo>
                    <a:pt x="400050" y="28575"/>
                    <a:pt x="408752" y="39001"/>
                    <a:pt x="419100" y="47625"/>
                  </a:cubicBezTo>
                  <a:cubicBezTo>
                    <a:pt x="427894" y="54954"/>
                    <a:pt x="439166" y="59017"/>
                    <a:pt x="447675" y="66675"/>
                  </a:cubicBezTo>
                  <a:cubicBezTo>
                    <a:pt x="471037" y="87701"/>
                    <a:pt x="492125" y="111125"/>
                    <a:pt x="514350" y="133350"/>
                  </a:cubicBezTo>
                  <a:lnTo>
                    <a:pt x="552450" y="171450"/>
                  </a:lnTo>
                  <a:cubicBezTo>
                    <a:pt x="555625" y="184150"/>
                    <a:pt x="559823" y="196637"/>
                    <a:pt x="561975" y="209550"/>
                  </a:cubicBezTo>
                  <a:cubicBezTo>
                    <a:pt x="566183" y="234799"/>
                    <a:pt x="565744" y="260808"/>
                    <a:pt x="571500" y="285750"/>
                  </a:cubicBezTo>
                  <a:cubicBezTo>
                    <a:pt x="575345" y="302410"/>
                    <a:pt x="582904" y="318082"/>
                    <a:pt x="590550" y="333375"/>
                  </a:cubicBezTo>
                  <a:cubicBezTo>
                    <a:pt x="612022" y="376319"/>
                    <a:pt x="621111" y="381876"/>
                    <a:pt x="647700" y="419100"/>
                  </a:cubicBezTo>
                  <a:cubicBezTo>
                    <a:pt x="654354" y="428415"/>
                    <a:pt x="660400" y="438150"/>
                    <a:pt x="666750" y="447675"/>
                  </a:cubicBezTo>
                  <a:cubicBezTo>
                    <a:pt x="664622" y="473211"/>
                    <a:pt x="667154" y="551643"/>
                    <a:pt x="647700" y="590550"/>
                  </a:cubicBezTo>
                  <a:cubicBezTo>
                    <a:pt x="636996" y="611957"/>
                    <a:pt x="618131" y="632653"/>
                    <a:pt x="600075" y="647700"/>
                  </a:cubicBezTo>
                  <a:cubicBezTo>
                    <a:pt x="591281" y="655029"/>
                    <a:pt x="581739" y="661630"/>
                    <a:pt x="571500" y="666750"/>
                  </a:cubicBezTo>
                  <a:cubicBezTo>
                    <a:pt x="562520" y="671240"/>
                    <a:pt x="551905" y="671785"/>
                    <a:pt x="542925" y="676275"/>
                  </a:cubicBezTo>
                  <a:cubicBezTo>
                    <a:pt x="490764" y="702356"/>
                    <a:pt x="524484" y="711841"/>
                    <a:pt x="438150" y="733425"/>
                  </a:cubicBezTo>
                  <a:cubicBezTo>
                    <a:pt x="418241" y="738402"/>
                    <a:pt x="370967" y="750863"/>
                    <a:pt x="352425" y="752475"/>
                  </a:cubicBezTo>
                  <a:cubicBezTo>
                    <a:pt x="295402" y="757434"/>
                    <a:pt x="238125" y="758825"/>
                    <a:pt x="180975" y="762000"/>
                  </a:cubicBezTo>
                  <a:cubicBezTo>
                    <a:pt x="127123" y="772770"/>
                    <a:pt x="101600" y="785813"/>
                    <a:pt x="85725" y="790575"/>
                  </a:cubicBez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378" name="Vrije vorm: vorm 377">
              <a:extLst>
                <a:ext uri="{FF2B5EF4-FFF2-40B4-BE49-F238E27FC236}">
                  <a16:creationId xmlns:a16="http://schemas.microsoft.com/office/drawing/2014/main" id="{2F2DA0DC-E0BF-81D3-2CAA-0E0B4896B278}"/>
                </a:ext>
              </a:extLst>
            </p:cNvPr>
            <p:cNvSpPr/>
            <p:nvPr/>
          </p:nvSpPr>
          <p:spPr>
            <a:xfrm>
              <a:off x="914400" y="3971925"/>
              <a:ext cx="685800" cy="699742"/>
            </a:xfrm>
            <a:custGeom>
              <a:avLst/>
              <a:gdLst>
                <a:gd name="connsiteX0" fmla="*/ 685800 w 685800"/>
                <a:gd name="connsiteY0" fmla="*/ 657225 h 699742"/>
                <a:gd name="connsiteX1" fmla="*/ 685800 w 685800"/>
                <a:gd name="connsiteY1" fmla="*/ 657225 h 699742"/>
                <a:gd name="connsiteX2" fmla="*/ 619125 w 685800"/>
                <a:gd name="connsiteY2" fmla="*/ 571500 h 699742"/>
                <a:gd name="connsiteX3" fmla="*/ 609600 w 685800"/>
                <a:gd name="connsiteY3" fmla="*/ 533400 h 699742"/>
                <a:gd name="connsiteX4" fmla="*/ 600075 w 685800"/>
                <a:gd name="connsiteY4" fmla="*/ 504825 h 699742"/>
                <a:gd name="connsiteX5" fmla="*/ 590550 w 685800"/>
                <a:gd name="connsiteY5" fmla="*/ 161925 h 699742"/>
                <a:gd name="connsiteX6" fmla="*/ 561975 w 685800"/>
                <a:gd name="connsiteY6" fmla="*/ 152400 h 699742"/>
                <a:gd name="connsiteX7" fmla="*/ 457200 w 685800"/>
                <a:gd name="connsiteY7" fmla="*/ 95250 h 699742"/>
                <a:gd name="connsiteX8" fmla="*/ 419100 w 685800"/>
                <a:gd name="connsiteY8" fmla="*/ 66675 h 699742"/>
                <a:gd name="connsiteX9" fmla="*/ 381000 w 685800"/>
                <a:gd name="connsiteY9" fmla="*/ 57150 h 699742"/>
                <a:gd name="connsiteX10" fmla="*/ 304800 w 685800"/>
                <a:gd name="connsiteY10" fmla="*/ 28575 h 699742"/>
                <a:gd name="connsiteX11" fmla="*/ 247650 w 685800"/>
                <a:gd name="connsiteY11" fmla="*/ 9525 h 699742"/>
                <a:gd name="connsiteX12" fmla="*/ 219075 w 685800"/>
                <a:gd name="connsiteY12" fmla="*/ 0 h 699742"/>
                <a:gd name="connsiteX13" fmla="*/ 114300 w 685800"/>
                <a:gd name="connsiteY13" fmla="*/ 19050 h 699742"/>
                <a:gd name="connsiteX14" fmla="*/ 85725 w 685800"/>
                <a:gd name="connsiteY14" fmla="*/ 38100 h 699742"/>
                <a:gd name="connsiteX15" fmla="*/ 57150 w 685800"/>
                <a:gd name="connsiteY15" fmla="*/ 85725 h 699742"/>
                <a:gd name="connsiteX16" fmla="*/ 47625 w 685800"/>
                <a:gd name="connsiteY16" fmla="*/ 114300 h 699742"/>
                <a:gd name="connsiteX17" fmla="*/ 28575 w 685800"/>
                <a:gd name="connsiteY17" fmla="*/ 161925 h 699742"/>
                <a:gd name="connsiteX18" fmla="*/ 19050 w 685800"/>
                <a:gd name="connsiteY18" fmla="*/ 209550 h 699742"/>
                <a:gd name="connsiteX19" fmla="*/ 0 w 685800"/>
                <a:gd name="connsiteY19" fmla="*/ 390525 h 699742"/>
                <a:gd name="connsiteX20" fmla="*/ 9525 w 685800"/>
                <a:gd name="connsiteY20" fmla="*/ 419100 h 699742"/>
                <a:gd name="connsiteX21" fmla="*/ 76200 w 685800"/>
                <a:gd name="connsiteY21" fmla="*/ 457200 h 699742"/>
                <a:gd name="connsiteX22" fmla="*/ 171450 w 685800"/>
                <a:gd name="connsiteY22" fmla="*/ 552450 h 699742"/>
                <a:gd name="connsiteX23" fmla="*/ 200025 w 685800"/>
                <a:gd name="connsiteY23" fmla="*/ 581025 h 699742"/>
                <a:gd name="connsiteX24" fmla="*/ 247650 w 685800"/>
                <a:gd name="connsiteY24" fmla="*/ 628650 h 699742"/>
                <a:gd name="connsiteX25" fmla="*/ 285750 w 685800"/>
                <a:gd name="connsiteY25" fmla="*/ 657225 h 699742"/>
                <a:gd name="connsiteX26" fmla="*/ 381000 w 685800"/>
                <a:gd name="connsiteY26" fmla="*/ 685800 h 699742"/>
                <a:gd name="connsiteX27" fmla="*/ 647700 w 685800"/>
                <a:gd name="connsiteY27" fmla="*/ 590550 h 699742"/>
                <a:gd name="connsiteX28" fmla="*/ 628650 w 685800"/>
                <a:gd name="connsiteY28" fmla="*/ 571500 h 69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85800" h="699742">
                  <a:moveTo>
                    <a:pt x="685800" y="657225"/>
                  </a:moveTo>
                  <a:lnTo>
                    <a:pt x="685800" y="657225"/>
                  </a:lnTo>
                  <a:cubicBezTo>
                    <a:pt x="663575" y="628650"/>
                    <a:pt x="638098" y="602331"/>
                    <a:pt x="619125" y="571500"/>
                  </a:cubicBezTo>
                  <a:cubicBezTo>
                    <a:pt x="612264" y="560351"/>
                    <a:pt x="613196" y="545987"/>
                    <a:pt x="609600" y="533400"/>
                  </a:cubicBezTo>
                  <a:cubicBezTo>
                    <a:pt x="606842" y="523746"/>
                    <a:pt x="603250" y="514350"/>
                    <a:pt x="600075" y="504825"/>
                  </a:cubicBezTo>
                  <a:cubicBezTo>
                    <a:pt x="596900" y="390525"/>
                    <a:pt x="602840" y="275607"/>
                    <a:pt x="590550" y="161925"/>
                  </a:cubicBezTo>
                  <a:cubicBezTo>
                    <a:pt x="589471" y="151943"/>
                    <a:pt x="570789" y="157208"/>
                    <a:pt x="561975" y="152400"/>
                  </a:cubicBezTo>
                  <a:cubicBezTo>
                    <a:pt x="445493" y="88864"/>
                    <a:pt x="524839" y="117796"/>
                    <a:pt x="457200" y="95250"/>
                  </a:cubicBezTo>
                  <a:cubicBezTo>
                    <a:pt x="444500" y="85725"/>
                    <a:pt x="433299" y="73775"/>
                    <a:pt x="419100" y="66675"/>
                  </a:cubicBezTo>
                  <a:cubicBezTo>
                    <a:pt x="407391" y="60821"/>
                    <a:pt x="393587" y="60746"/>
                    <a:pt x="381000" y="57150"/>
                  </a:cubicBezTo>
                  <a:cubicBezTo>
                    <a:pt x="347974" y="47714"/>
                    <a:pt x="341704" y="41995"/>
                    <a:pt x="304800" y="28575"/>
                  </a:cubicBezTo>
                  <a:cubicBezTo>
                    <a:pt x="285929" y="21713"/>
                    <a:pt x="266700" y="15875"/>
                    <a:pt x="247650" y="9525"/>
                  </a:cubicBezTo>
                  <a:lnTo>
                    <a:pt x="219075" y="0"/>
                  </a:lnTo>
                  <a:cubicBezTo>
                    <a:pt x="192808" y="3283"/>
                    <a:pt x="143666" y="4367"/>
                    <a:pt x="114300" y="19050"/>
                  </a:cubicBezTo>
                  <a:cubicBezTo>
                    <a:pt x="104061" y="24170"/>
                    <a:pt x="95250" y="31750"/>
                    <a:pt x="85725" y="38100"/>
                  </a:cubicBezTo>
                  <a:cubicBezTo>
                    <a:pt x="76200" y="53975"/>
                    <a:pt x="65429" y="69166"/>
                    <a:pt x="57150" y="85725"/>
                  </a:cubicBezTo>
                  <a:cubicBezTo>
                    <a:pt x="52660" y="94705"/>
                    <a:pt x="51150" y="104899"/>
                    <a:pt x="47625" y="114300"/>
                  </a:cubicBezTo>
                  <a:cubicBezTo>
                    <a:pt x="41622" y="130309"/>
                    <a:pt x="33488" y="145548"/>
                    <a:pt x="28575" y="161925"/>
                  </a:cubicBezTo>
                  <a:cubicBezTo>
                    <a:pt x="23923" y="177432"/>
                    <a:pt x="21712" y="193581"/>
                    <a:pt x="19050" y="209550"/>
                  </a:cubicBezTo>
                  <a:cubicBezTo>
                    <a:pt x="6607" y="284209"/>
                    <a:pt x="7151" y="304708"/>
                    <a:pt x="0" y="390525"/>
                  </a:cubicBezTo>
                  <a:cubicBezTo>
                    <a:pt x="3175" y="400050"/>
                    <a:pt x="3097" y="411387"/>
                    <a:pt x="9525" y="419100"/>
                  </a:cubicBezTo>
                  <a:cubicBezTo>
                    <a:pt x="31704" y="445715"/>
                    <a:pt x="47714" y="447705"/>
                    <a:pt x="76200" y="457200"/>
                  </a:cubicBezTo>
                  <a:lnTo>
                    <a:pt x="171450" y="552450"/>
                  </a:lnTo>
                  <a:cubicBezTo>
                    <a:pt x="180975" y="561975"/>
                    <a:pt x="192553" y="569817"/>
                    <a:pt x="200025" y="581025"/>
                  </a:cubicBezTo>
                  <a:cubicBezTo>
                    <a:pt x="227734" y="622589"/>
                    <a:pt x="207241" y="599786"/>
                    <a:pt x="247650" y="628650"/>
                  </a:cubicBezTo>
                  <a:cubicBezTo>
                    <a:pt x="260568" y="637877"/>
                    <a:pt x="271551" y="650125"/>
                    <a:pt x="285750" y="657225"/>
                  </a:cubicBezTo>
                  <a:cubicBezTo>
                    <a:pt x="308940" y="668820"/>
                    <a:pt x="353655" y="678964"/>
                    <a:pt x="381000" y="685800"/>
                  </a:cubicBezTo>
                  <a:cubicBezTo>
                    <a:pt x="676257" y="675255"/>
                    <a:pt x="647700" y="765232"/>
                    <a:pt x="647700" y="590550"/>
                  </a:cubicBezTo>
                  <a:lnTo>
                    <a:pt x="628650" y="57150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70" name="Vrije vorm: vorm 369">
              <a:extLst>
                <a:ext uri="{FF2B5EF4-FFF2-40B4-BE49-F238E27FC236}">
                  <a16:creationId xmlns:a16="http://schemas.microsoft.com/office/drawing/2014/main" id="{C6BFAC3B-E069-38CE-9C56-5082F07A7ABF}"/>
                </a:ext>
              </a:extLst>
            </p:cNvPr>
            <p:cNvSpPr/>
            <p:nvPr/>
          </p:nvSpPr>
          <p:spPr>
            <a:xfrm>
              <a:off x="427234" y="3328841"/>
              <a:ext cx="734815" cy="547834"/>
            </a:xfrm>
            <a:custGeom>
              <a:avLst/>
              <a:gdLst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85465 w 671240"/>
                <a:gd name="connsiteY11" fmla="*/ 471634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85465 w 671240"/>
                <a:gd name="connsiteY11" fmla="*/ 471634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75940 w 671240"/>
                <a:gd name="connsiteY11" fmla="*/ 538309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71165 w 671240"/>
                <a:gd name="connsiteY11" fmla="*/ 538309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715998 w 715998"/>
                <a:gd name="connsiteY0" fmla="*/ 319234 h 547834"/>
                <a:gd name="connsiteX1" fmla="*/ 715998 w 715998"/>
                <a:gd name="connsiteY1" fmla="*/ 319234 h 547834"/>
                <a:gd name="connsiteX2" fmla="*/ 706473 w 715998"/>
                <a:gd name="connsiteY2" fmla="*/ 147784 h 547834"/>
                <a:gd name="connsiteX3" fmla="*/ 677898 w 715998"/>
                <a:gd name="connsiteY3" fmla="*/ 109684 h 547834"/>
                <a:gd name="connsiteX4" fmla="*/ 611223 w 715998"/>
                <a:gd name="connsiteY4" fmla="*/ 90634 h 547834"/>
                <a:gd name="connsiteX5" fmla="*/ 458823 w 715998"/>
                <a:gd name="connsiteY5" fmla="*/ 71584 h 547834"/>
                <a:gd name="connsiteX6" fmla="*/ 201648 w 715998"/>
                <a:gd name="connsiteY6" fmla="*/ 14434 h 547834"/>
                <a:gd name="connsiteX7" fmla="*/ 134973 w 715998"/>
                <a:gd name="connsiteY7" fmla="*/ 23959 h 547834"/>
                <a:gd name="connsiteX8" fmla="*/ 58773 w 715998"/>
                <a:gd name="connsiteY8" fmla="*/ 166834 h 547834"/>
                <a:gd name="connsiteX9" fmla="*/ 49248 w 715998"/>
                <a:gd name="connsiteY9" fmla="*/ 328759 h 547834"/>
                <a:gd name="connsiteX10" fmla="*/ 1623 w 715998"/>
                <a:gd name="connsiteY10" fmla="*/ 443059 h 547834"/>
                <a:gd name="connsiteX11" fmla="*/ 115923 w 715998"/>
                <a:gd name="connsiteY11" fmla="*/ 538309 h 547834"/>
                <a:gd name="connsiteX12" fmla="*/ 306423 w 715998"/>
                <a:gd name="connsiteY12" fmla="*/ 519259 h 547834"/>
                <a:gd name="connsiteX13" fmla="*/ 468348 w 715998"/>
                <a:gd name="connsiteY13" fmla="*/ 547834 h 547834"/>
                <a:gd name="connsiteX14" fmla="*/ 544548 w 715998"/>
                <a:gd name="connsiteY14" fmla="*/ 528784 h 547834"/>
                <a:gd name="connsiteX15" fmla="*/ 611223 w 715998"/>
                <a:gd name="connsiteY15" fmla="*/ 490684 h 547834"/>
                <a:gd name="connsiteX16" fmla="*/ 668373 w 715998"/>
                <a:gd name="connsiteY16" fmla="*/ 462109 h 547834"/>
                <a:gd name="connsiteX17" fmla="*/ 687423 w 715998"/>
                <a:gd name="connsiteY17" fmla="*/ 433534 h 547834"/>
                <a:gd name="connsiteX18" fmla="*/ 715998 w 715998"/>
                <a:gd name="connsiteY18" fmla="*/ 319234 h 547834"/>
                <a:gd name="connsiteX0" fmla="*/ 737711 w 737711"/>
                <a:gd name="connsiteY0" fmla="*/ 319234 h 547834"/>
                <a:gd name="connsiteX1" fmla="*/ 737711 w 737711"/>
                <a:gd name="connsiteY1" fmla="*/ 319234 h 547834"/>
                <a:gd name="connsiteX2" fmla="*/ 728186 w 737711"/>
                <a:gd name="connsiteY2" fmla="*/ 147784 h 547834"/>
                <a:gd name="connsiteX3" fmla="*/ 699611 w 737711"/>
                <a:gd name="connsiteY3" fmla="*/ 109684 h 547834"/>
                <a:gd name="connsiteX4" fmla="*/ 632936 w 737711"/>
                <a:gd name="connsiteY4" fmla="*/ 90634 h 547834"/>
                <a:gd name="connsiteX5" fmla="*/ 480536 w 737711"/>
                <a:gd name="connsiteY5" fmla="*/ 71584 h 547834"/>
                <a:gd name="connsiteX6" fmla="*/ 223361 w 737711"/>
                <a:gd name="connsiteY6" fmla="*/ 14434 h 547834"/>
                <a:gd name="connsiteX7" fmla="*/ 156686 w 737711"/>
                <a:gd name="connsiteY7" fmla="*/ 23959 h 547834"/>
                <a:gd name="connsiteX8" fmla="*/ 80486 w 737711"/>
                <a:gd name="connsiteY8" fmla="*/ 166834 h 547834"/>
                <a:gd name="connsiteX9" fmla="*/ 4286 w 737711"/>
                <a:gd name="connsiteY9" fmla="*/ 271609 h 547834"/>
                <a:gd name="connsiteX10" fmla="*/ 23336 w 737711"/>
                <a:gd name="connsiteY10" fmla="*/ 443059 h 547834"/>
                <a:gd name="connsiteX11" fmla="*/ 137636 w 737711"/>
                <a:gd name="connsiteY11" fmla="*/ 538309 h 547834"/>
                <a:gd name="connsiteX12" fmla="*/ 328136 w 737711"/>
                <a:gd name="connsiteY12" fmla="*/ 519259 h 547834"/>
                <a:gd name="connsiteX13" fmla="*/ 490061 w 737711"/>
                <a:gd name="connsiteY13" fmla="*/ 547834 h 547834"/>
                <a:gd name="connsiteX14" fmla="*/ 566261 w 737711"/>
                <a:gd name="connsiteY14" fmla="*/ 528784 h 547834"/>
                <a:gd name="connsiteX15" fmla="*/ 632936 w 737711"/>
                <a:gd name="connsiteY15" fmla="*/ 490684 h 547834"/>
                <a:gd name="connsiteX16" fmla="*/ 690086 w 737711"/>
                <a:gd name="connsiteY16" fmla="*/ 462109 h 547834"/>
                <a:gd name="connsiteX17" fmla="*/ 709136 w 737711"/>
                <a:gd name="connsiteY17" fmla="*/ 433534 h 547834"/>
                <a:gd name="connsiteX18" fmla="*/ 737711 w 737711"/>
                <a:gd name="connsiteY18" fmla="*/ 319234 h 547834"/>
                <a:gd name="connsiteX0" fmla="*/ 739121 w 739121"/>
                <a:gd name="connsiteY0" fmla="*/ 319234 h 547834"/>
                <a:gd name="connsiteX1" fmla="*/ 739121 w 739121"/>
                <a:gd name="connsiteY1" fmla="*/ 319234 h 547834"/>
                <a:gd name="connsiteX2" fmla="*/ 729596 w 739121"/>
                <a:gd name="connsiteY2" fmla="*/ 147784 h 547834"/>
                <a:gd name="connsiteX3" fmla="*/ 701021 w 739121"/>
                <a:gd name="connsiteY3" fmla="*/ 109684 h 547834"/>
                <a:gd name="connsiteX4" fmla="*/ 634346 w 739121"/>
                <a:gd name="connsiteY4" fmla="*/ 90634 h 547834"/>
                <a:gd name="connsiteX5" fmla="*/ 481946 w 739121"/>
                <a:gd name="connsiteY5" fmla="*/ 71584 h 547834"/>
                <a:gd name="connsiteX6" fmla="*/ 224771 w 739121"/>
                <a:gd name="connsiteY6" fmla="*/ 14434 h 547834"/>
                <a:gd name="connsiteX7" fmla="*/ 158096 w 739121"/>
                <a:gd name="connsiteY7" fmla="*/ 23959 h 547834"/>
                <a:gd name="connsiteX8" fmla="*/ 81896 w 739121"/>
                <a:gd name="connsiteY8" fmla="*/ 166834 h 547834"/>
                <a:gd name="connsiteX9" fmla="*/ 5696 w 739121"/>
                <a:gd name="connsiteY9" fmla="*/ 271609 h 547834"/>
                <a:gd name="connsiteX10" fmla="*/ 24746 w 739121"/>
                <a:gd name="connsiteY10" fmla="*/ 443059 h 547834"/>
                <a:gd name="connsiteX11" fmla="*/ 177146 w 739121"/>
                <a:gd name="connsiteY11" fmla="*/ 528784 h 547834"/>
                <a:gd name="connsiteX12" fmla="*/ 329546 w 739121"/>
                <a:gd name="connsiteY12" fmla="*/ 519259 h 547834"/>
                <a:gd name="connsiteX13" fmla="*/ 491471 w 739121"/>
                <a:gd name="connsiteY13" fmla="*/ 547834 h 547834"/>
                <a:gd name="connsiteX14" fmla="*/ 567671 w 739121"/>
                <a:gd name="connsiteY14" fmla="*/ 528784 h 547834"/>
                <a:gd name="connsiteX15" fmla="*/ 634346 w 739121"/>
                <a:gd name="connsiteY15" fmla="*/ 490684 h 547834"/>
                <a:gd name="connsiteX16" fmla="*/ 691496 w 739121"/>
                <a:gd name="connsiteY16" fmla="*/ 462109 h 547834"/>
                <a:gd name="connsiteX17" fmla="*/ 710546 w 739121"/>
                <a:gd name="connsiteY17" fmla="*/ 433534 h 547834"/>
                <a:gd name="connsiteX18" fmla="*/ 739121 w 739121"/>
                <a:gd name="connsiteY18" fmla="*/ 319234 h 547834"/>
                <a:gd name="connsiteX0" fmla="*/ 734815 w 734815"/>
                <a:gd name="connsiteY0" fmla="*/ 319234 h 547834"/>
                <a:gd name="connsiteX1" fmla="*/ 734815 w 734815"/>
                <a:gd name="connsiteY1" fmla="*/ 319234 h 547834"/>
                <a:gd name="connsiteX2" fmla="*/ 725290 w 734815"/>
                <a:gd name="connsiteY2" fmla="*/ 147784 h 547834"/>
                <a:gd name="connsiteX3" fmla="*/ 696715 w 734815"/>
                <a:gd name="connsiteY3" fmla="*/ 109684 h 547834"/>
                <a:gd name="connsiteX4" fmla="*/ 630040 w 734815"/>
                <a:gd name="connsiteY4" fmla="*/ 90634 h 547834"/>
                <a:gd name="connsiteX5" fmla="*/ 477640 w 734815"/>
                <a:gd name="connsiteY5" fmla="*/ 71584 h 547834"/>
                <a:gd name="connsiteX6" fmla="*/ 220465 w 734815"/>
                <a:gd name="connsiteY6" fmla="*/ 14434 h 547834"/>
                <a:gd name="connsiteX7" fmla="*/ 153790 w 734815"/>
                <a:gd name="connsiteY7" fmla="*/ 23959 h 547834"/>
                <a:gd name="connsiteX8" fmla="*/ 77590 w 734815"/>
                <a:gd name="connsiteY8" fmla="*/ 166834 h 547834"/>
                <a:gd name="connsiteX9" fmla="*/ 1390 w 734815"/>
                <a:gd name="connsiteY9" fmla="*/ 271609 h 547834"/>
                <a:gd name="connsiteX10" fmla="*/ 39490 w 734815"/>
                <a:gd name="connsiteY10" fmla="*/ 433534 h 547834"/>
                <a:gd name="connsiteX11" fmla="*/ 172840 w 734815"/>
                <a:gd name="connsiteY11" fmla="*/ 528784 h 547834"/>
                <a:gd name="connsiteX12" fmla="*/ 325240 w 734815"/>
                <a:gd name="connsiteY12" fmla="*/ 519259 h 547834"/>
                <a:gd name="connsiteX13" fmla="*/ 487165 w 734815"/>
                <a:gd name="connsiteY13" fmla="*/ 547834 h 547834"/>
                <a:gd name="connsiteX14" fmla="*/ 563365 w 734815"/>
                <a:gd name="connsiteY14" fmla="*/ 528784 h 547834"/>
                <a:gd name="connsiteX15" fmla="*/ 630040 w 734815"/>
                <a:gd name="connsiteY15" fmla="*/ 490684 h 547834"/>
                <a:gd name="connsiteX16" fmla="*/ 687190 w 734815"/>
                <a:gd name="connsiteY16" fmla="*/ 462109 h 547834"/>
                <a:gd name="connsiteX17" fmla="*/ 706240 w 734815"/>
                <a:gd name="connsiteY17" fmla="*/ 433534 h 547834"/>
                <a:gd name="connsiteX18" fmla="*/ 734815 w 734815"/>
                <a:gd name="connsiteY18" fmla="*/ 319234 h 547834"/>
                <a:gd name="connsiteX0" fmla="*/ 734815 w 734815"/>
                <a:gd name="connsiteY0" fmla="*/ 319234 h 547834"/>
                <a:gd name="connsiteX1" fmla="*/ 734815 w 734815"/>
                <a:gd name="connsiteY1" fmla="*/ 319234 h 547834"/>
                <a:gd name="connsiteX2" fmla="*/ 725290 w 734815"/>
                <a:gd name="connsiteY2" fmla="*/ 147784 h 547834"/>
                <a:gd name="connsiteX3" fmla="*/ 696715 w 734815"/>
                <a:gd name="connsiteY3" fmla="*/ 109684 h 547834"/>
                <a:gd name="connsiteX4" fmla="*/ 630040 w 734815"/>
                <a:gd name="connsiteY4" fmla="*/ 90634 h 547834"/>
                <a:gd name="connsiteX5" fmla="*/ 477640 w 734815"/>
                <a:gd name="connsiteY5" fmla="*/ 71584 h 547834"/>
                <a:gd name="connsiteX6" fmla="*/ 220465 w 734815"/>
                <a:gd name="connsiteY6" fmla="*/ 14434 h 547834"/>
                <a:gd name="connsiteX7" fmla="*/ 153790 w 734815"/>
                <a:gd name="connsiteY7" fmla="*/ 23959 h 547834"/>
                <a:gd name="connsiteX8" fmla="*/ 77590 w 734815"/>
                <a:gd name="connsiteY8" fmla="*/ 119209 h 547834"/>
                <a:gd name="connsiteX9" fmla="*/ 1390 w 734815"/>
                <a:gd name="connsiteY9" fmla="*/ 271609 h 547834"/>
                <a:gd name="connsiteX10" fmla="*/ 39490 w 734815"/>
                <a:gd name="connsiteY10" fmla="*/ 433534 h 547834"/>
                <a:gd name="connsiteX11" fmla="*/ 172840 w 734815"/>
                <a:gd name="connsiteY11" fmla="*/ 528784 h 547834"/>
                <a:gd name="connsiteX12" fmla="*/ 325240 w 734815"/>
                <a:gd name="connsiteY12" fmla="*/ 519259 h 547834"/>
                <a:gd name="connsiteX13" fmla="*/ 487165 w 734815"/>
                <a:gd name="connsiteY13" fmla="*/ 547834 h 547834"/>
                <a:gd name="connsiteX14" fmla="*/ 563365 w 734815"/>
                <a:gd name="connsiteY14" fmla="*/ 528784 h 547834"/>
                <a:gd name="connsiteX15" fmla="*/ 630040 w 734815"/>
                <a:gd name="connsiteY15" fmla="*/ 490684 h 547834"/>
                <a:gd name="connsiteX16" fmla="*/ 687190 w 734815"/>
                <a:gd name="connsiteY16" fmla="*/ 462109 h 547834"/>
                <a:gd name="connsiteX17" fmla="*/ 706240 w 734815"/>
                <a:gd name="connsiteY17" fmla="*/ 433534 h 547834"/>
                <a:gd name="connsiteX18" fmla="*/ 734815 w 734815"/>
                <a:gd name="connsiteY18" fmla="*/ 319234 h 547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34815" h="547834">
                  <a:moveTo>
                    <a:pt x="734815" y="319234"/>
                  </a:moveTo>
                  <a:lnTo>
                    <a:pt x="734815" y="319234"/>
                  </a:lnTo>
                  <a:cubicBezTo>
                    <a:pt x="731640" y="262084"/>
                    <a:pt x="735529" y="204099"/>
                    <a:pt x="725290" y="147784"/>
                  </a:cubicBezTo>
                  <a:cubicBezTo>
                    <a:pt x="722450" y="132165"/>
                    <a:pt x="708911" y="119847"/>
                    <a:pt x="696715" y="109684"/>
                  </a:cubicBezTo>
                  <a:cubicBezTo>
                    <a:pt x="691086" y="104993"/>
                    <a:pt x="631770" y="90893"/>
                    <a:pt x="630040" y="90634"/>
                  </a:cubicBezTo>
                  <a:cubicBezTo>
                    <a:pt x="579411" y="83040"/>
                    <a:pt x="528440" y="77934"/>
                    <a:pt x="477640" y="71584"/>
                  </a:cubicBezTo>
                  <a:cubicBezTo>
                    <a:pt x="346734" y="-30232"/>
                    <a:pt x="428060" y="2901"/>
                    <a:pt x="220465" y="14434"/>
                  </a:cubicBezTo>
                  <a:cubicBezTo>
                    <a:pt x="198240" y="17609"/>
                    <a:pt x="177602" y="6497"/>
                    <a:pt x="153790" y="23959"/>
                  </a:cubicBezTo>
                  <a:cubicBezTo>
                    <a:pt x="129978" y="41421"/>
                    <a:pt x="89809" y="70335"/>
                    <a:pt x="77590" y="119209"/>
                  </a:cubicBezTo>
                  <a:cubicBezTo>
                    <a:pt x="74415" y="173184"/>
                    <a:pt x="7740" y="219222"/>
                    <a:pt x="1390" y="271609"/>
                  </a:cubicBezTo>
                  <a:cubicBezTo>
                    <a:pt x="-4960" y="323996"/>
                    <a:pt x="10915" y="390672"/>
                    <a:pt x="39490" y="433534"/>
                  </a:cubicBezTo>
                  <a:cubicBezTo>
                    <a:pt x="68065" y="476396"/>
                    <a:pt x="153790" y="525609"/>
                    <a:pt x="172840" y="528784"/>
                  </a:cubicBezTo>
                  <a:cubicBezTo>
                    <a:pt x="198910" y="548337"/>
                    <a:pt x="272853" y="516084"/>
                    <a:pt x="325240" y="519259"/>
                  </a:cubicBezTo>
                  <a:cubicBezTo>
                    <a:pt x="377627" y="522434"/>
                    <a:pt x="418283" y="540180"/>
                    <a:pt x="487165" y="547834"/>
                  </a:cubicBezTo>
                  <a:cubicBezTo>
                    <a:pt x="515118" y="542243"/>
                    <a:pt x="537737" y="539767"/>
                    <a:pt x="563365" y="528784"/>
                  </a:cubicBezTo>
                  <a:cubicBezTo>
                    <a:pt x="680257" y="478687"/>
                    <a:pt x="534381" y="538513"/>
                    <a:pt x="630040" y="490684"/>
                  </a:cubicBezTo>
                  <a:cubicBezTo>
                    <a:pt x="708910" y="451249"/>
                    <a:pt x="605298" y="516704"/>
                    <a:pt x="687190" y="462109"/>
                  </a:cubicBezTo>
                  <a:lnTo>
                    <a:pt x="706240" y="433534"/>
                  </a:lnTo>
                  <a:lnTo>
                    <a:pt x="734815" y="319234"/>
                  </a:ln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</p:grpSp>
      <p:sp>
        <p:nvSpPr>
          <p:cNvPr id="498" name="Pijl: rechts 497">
            <a:extLst>
              <a:ext uri="{FF2B5EF4-FFF2-40B4-BE49-F238E27FC236}">
                <a16:creationId xmlns:a16="http://schemas.microsoft.com/office/drawing/2014/main" id="{13673AE1-C587-5272-3669-0C7DA6E26D39}"/>
              </a:ext>
            </a:extLst>
          </p:cNvPr>
          <p:cNvSpPr/>
          <p:nvPr/>
        </p:nvSpPr>
        <p:spPr>
          <a:xfrm>
            <a:off x="4115147" y="3144022"/>
            <a:ext cx="205258" cy="595249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grpSp>
        <p:nvGrpSpPr>
          <p:cNvPr id="328" name="Groep 327">
            <a:extLst>
              <a:ext uri="{FF2B5EF4-FFF2-40B4-BE49-F238E27FC236}">
                <a16:creationId xmlns:a16="http://schemas.microsoft.com/office/drawing/2014/main" id="{C4D447DD-D6B2-2ADC-4003-9DA8C671E9B8}"/>
              </a:ext>
            </a:extLst>
          </p:cNvPr>
          <p:cNvGrpSpPr/>
          <p:nvPr/>
        </p:nvGrpSpPr>
        <p:grpSpPr>
          <a:xfrm>
            <a:off x="680100" y="1867257"/>
            <a:ext cx="3227015" cy="4871681"/>
            <a:chOff x="680100" y="1867257"/>
            <a:chExt cx="3227015" cy="4871681"/>
          </a:xfrm>
        </p:grpSpPr>
        <p:sp>
          <p:nvSpPr>
            <p:cNvPr id="93" name="Ovaal 92">
              <a:extLst>
                <a:ext uri="{FF2B5EF4-FFF2-40B4-BE49-F238E27FC236}">
                  <a16:creationId xmlns:a16="http://schemas.microsoft.com/office/drawing/2014/main" id="{BAE092AC-4088-6EE6-8FAE-9ABE538FB9A3}"/>
                </a:ext>
              </a:extLst>
            </p:cNvPr>
            <p:cNvSpPr/>
            <p:nvPr/>
          </p:nvSpPr>
          <p:spPr>
            <a:xfrm>
              <a:off x="852630" y="3184839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4" name="Ovaal 93">
              <a:extLst>
                <a:ext uri="{FF2B5EF4-FFF2-40B4-BE49-F238E27FC236}">
                  <a16:creationId xmlns:a16="http://schemas.microsoft.com/office/drawing/2014/main" id="{E73C9B25-3485-4944-28C0-6AACE0EAC6BF}"/>
                </a:ext>
              </a:extLst>
            </p:cNvPr>
            <p:cNvSpPr/>
            <p:nvPr/>
          </p:nvSpPr>
          <p:spPr>
            <a:xfrm>
              <a:off x="1243300" y="3579942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95" name="Ovaal 94">
              <a:extLst>
                <a:ext uri="{FF2B5EF4-FFF2-40B4-BE49-F238E27FC236}">
                  <a16:creationId xmlns:a16="http://schemas.microsoft.com/office/drawing/2014/main" id="{5BB6647B-68BF-9636-C885-9AA55BE5BD6E}"/>
                </a:ext>
              </a:extLst>
            </p:cNvPr>
            <p:cNvSpPr/>
            <p:nvPr/>
          </p:nvSpPr>
          <p:spPr>
            <a:xfrm>
              <a:off x="1180329" y="2708621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288" name="Ovaal 287">
              <a:extLst>
                <a:ext uri="{FF2B5EF4-FFF2-40B4-BE49-F238E27FC236}">
                  <a16:creationId xmlns:a16="http://schemas.microsoft.com/office/drawing/2014/main" id="{E5DB8221-36D6-21B3-6628-331D52BCB6B1}"/>
                </a:ext>
              </a:extLst>
            </p:cNvPr>
            <p:cNvSpPr/>
            <p:nvPr/>
          </p:nvSpPr>
          <p:spPr>
            <a:xfrm>
              <a:off x="1679298" y="3115998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cxnSp>
          <p:nvCxnSpPr>
            <p:cNvPr id="289" name="Rechte verbindingslijn met pijl 288">
              <a:extLst>
                <a:ext uri="{FF2B5EF4-FFF2-40B4-BE49-F238E27FC236}">
                  <a16:creationId xmlns:a16="http://schemas.microsoft.com/office/drawing/2014/main" id="{F820B859-B7E3-8395-E44B-2932A2942809}"/>
                </a:ext>
              </a:extLst>
            </p:cNvPr>
            <p:cNvCxnSpPr>
              <a:cxnSpLocks/>
              <a:stCxn id="95" idx="4"/>
              <a:endCxn id="94" idx="0"/>
            </p:cNvCxnSpPr>
            <p:nvPr/>
          </p:nvCxnSpPr>
          <p:spPr>
            <a:xfrm>
              <a:off x="1303302" y="2954567"/>
              <a:ext cx="62971" cy="62537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Rechte verbindingslijn met pijl 289">
              <a:extLst>
                <a:ext uri="{FF2B5EF4-FFF2-40B4-BE49-F238E27FC236}">
                  <a16:creationId xmlns:a16="http://schemas.microsoft.com/office/drawing/2014/main" id="{5DD4BE0A-E354-7A08-C834-1B665A08A1F1}"/>
                </a:ext>
              </a:extLst>
            </p:cNvPr>
            <p:cNvCxnSpPr>
              <a:cxnSpLocks/>
              <a:stCxn id="288" idx="3"/>
              <a:endCxn id="94" idx="7"/>
            </p:cNvCxnSpPr>
            <p:nvPr/>
          </p:nvCxnSpPr>
          <p:spPr>
            <a:xfrm flipH="1">
              <a:off x="1453228" y="3325926"/>
              <a:ext cx="262089" cy="29003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Rechte verbindingslijn met pijl 290">
              <a:extLst>
                <a:ext uri="{FF2B5EF4-FFF2-40B4-BE49-F238E27FC236}">
                  <a16:creationId xmlns:a16="http://schemas.microsoft.com/office/drawing/2014/main" id="{3665AA37-4D8A-C742-B47F-3FC08B028D31}"/>
                </a:ext>
              </a:extLst>
            </p:cNvPr>
            <p:cNvCxnSpPr>
              <a:cxnSpLocks/>
              <a:stCxn id="93" idx="5"/>
              <a:endCxn id="94" idx="1"/>
            </p:cNvCxnSpPr>
            <p:nvPr/>
          </p:nvCxnSpPr>
          <p:spPr>
            <a:xfrm>
              <a:off x="1062558" y="3394767"/>
              <a:ext cx="216760" cy="22119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2" name="Ovaal 291">
              <a:extLst>
                <a:ext uri="{FF2B5EF4-FFF2-40B4-BE49-F238E27FC236}">
                  <a16:creationId xmlns:a16="http://schemas.microsoft.com/office/drawing/2014/main" id="{0A7AABD2-A96E-44C7-9550-A0F090D9D924}"/>
                </a:ext>
              </a:extLst>
            </p:cNvPr>
            <p:cNvSpPr/>
            <p:nvPr/>
          </p:nvSpPr>
          <p:spPr>
            <a:xfrm>
              <a:off x="2518917" y="3263503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293" name="Ovaal 292">
              <a:extLst>
                <a:ext uri="{FF2B5EF4-FFF2-40B4-BE49-F238E27FC236}">
                  <a16:creationId xmlns:a16="http://schemas.microsoft.com/office/drawing/2014/main" id="{70AF78D2-D73B-58D0-2012-AA8902E5D597}"/>
                </a:ext>
              </a:extLst>
            </p:cNvPr>
            <p:cNvSpPr/>
            <p:nvPr/>
          </p:nvSpPr>
          <p:spPr>
            <a:xfrm>
              <a:off x="2868048" y="3579942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294" name="Ovaal 293">
              <a:extLst>
                <a:ext uri="{FF2B5EF4-FFF2-40B4-BE49-F238E27FC236}">
                  <a16:creationId xmlns:a16="http://schemas.microsoft.com/office/drawing/2014/main" id="{96028FBA-CDCB-C04B-19B3-95C982348ADF}"/>
                </a:ext>
              </a:extLst>
            </p:cNvPr>
            <p:cNvSpPr/>
            <p:nvPr/>
          </p:nvSpPr>
          <p:spPr>
            <a:xfrm rot="19711158">
              <a:off x="2735057" y="2812652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295" name="Ovaal 294">
              <a:extLst>
                <a:ext uri="{FF2B5EF4-FFF2-40B4-BE49-F238E27FC236}">
                  <a16:creationId xmlns:a16="http://schemas.microsoft.com/office/drawing/2014/main" id="{BC13D6AE-D9E2-B96C-BDFB-2E3710CB711F}"/>
                </a:ext>
              </a:extLst>
            </p:cNvPr>
            <p:cNvSpPr/>
            <p:nvPr/>
          </p:nvSpPr>
          <p:spPr>
            <a:xfrm>
              <a:off x="3246613" y="3140530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cxnSp>
          <p:nvCxnSpPr>
            <p:cNvPr id="308" name="Rechte verbindingslijn met pijl 307">
              <a:extLst>
                <a:ext uri="{FF2B5EF4-FFF2-40B4-BE49-F238E27FC236}">
                  <a16:creationId xmlns:a16="http://schemas.microsoft.com/office/drawing/2014/main" id="{9F0B8F39-DC36-55E0-2800-44E7B1FDECE3}"/>
                </a:ext>
              </a:extLst>
            </p:cNvPr>
            <p:cNvCxnSpPr>
              <a:cxnSpLocks/>
              <a:stCxn id="294" idx="3"/>
              <a:endCxn id="292" idx="7"/>
            </p:cNvCxnSpPr>
            <p:nvPr/>
          </p:nvCxnSpPr>
          <p:spPr>
            <a:xfrm flipH="1">
              <a:off x="2728845" y="3055191"/>
              <a:ext cx="100437" cy="24433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Rechte verbindingslijn met pijl 308">
              <a:extLst>
                <a:ext uri="{FF2B5EF4-FFF2-40B4-BE49-F238E27FC236}">
                  <a16:creationId xmlns:a16="http://schemas.microsoft.com/office/drawing/2014/main" id="{BD58F6AA-D7D7-0791-18A1-21B55C118D55}"/>
                </a:ext>
              </a:extLst>
            </p:cNvPr>
            <p:cNvCxnSpPr>
              <a:cxnSpLocks/>
              <a:stCxn id="295" idx="3"/>
              <a:endCxn id="293" idx="7"/>
            </p:cNvCxnSpPr>
            <p:nvPr/>
          </p:nvCxnSpPr>
          <p:spPr>
            <a:xfrm flipH="1">
              <a:off x="3077976" y="3350458"/>
              <a:ext cx="204655" cy="26550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Rechte verbindingslijn met pijl 309">
              <a:extLst>
                <a:ext uri="{FF2B5EF4-FFF2-40B4-BE49-F238E27FC236}">
                  <a16:creationId xmlns:a16="http://schemas.microsoft.com/office/drawing/2014/main" id="{4F9A7662-1440-9B19-890A-7CC865A357CC}"/>
                </a:ext>
              </a:extLst>
            </p:cNvPr>
            <p:cNvCxnSpPr>
              <a:cxnSpLocks/>
              <a:stCxn id="292" idx="5"/>
              <a:endCxn id="293" idx="1"/>
            </p:cNvCxnSpPr>
            <p:nvPr/>
          </p:nvCxnSpPr>
          <p:spPr>
            <a:xfrm>
              <a:off x="2728844" y="3473431"/>
              <a:ext cx="175221" cy="14253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Ovaal 310">
              <a:extLst>
                <a:ext uri="{FF2B5EF4-FFF2-40B4-BE49-F238E27FC236}">
                  <a16:creationId xmlns:a16="http://schemas.microsoft.com/office/drawing/2014/main" id="{B2089035-7556-0004-F8F1-F0F5683FF35D}"/>
                </a:ext>
              </a:extLst>
            </p:cNvPr>
            <p:cNvSpPr/>
            <p:nvPr/>
          </p:nvSpPr>
          <p:spPr>
            <a:xfrm>
              <a:off x="1766253" y="4465182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312" name="Ovaal 311">
              <a:extLst>
                <a:ext uri="{FF2B5EF4-FFF2-40B4-BE49-F238E27FC236}">
                  <a16:creationId xmlns:a16="http://schemas.microsoft.com/office/drawing/2014/main" id="{0163FF1A-8626-1ADC-7B59-C409B0B4110B}"/>
                </a:ext>
              </a:extLst>
            </p:cNvPr>
            <p:cNvSpPr/>
            <p:nvPr/>
          </p:nvSpPr>
          <p:spPr>
            <a:xfrm>
              <a:off x="2216237" y="5132527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313" name="Ovaal 312">
              <a:extLst>
                <a:ext uri="{FF2B5EF4-FFF2-40B4-BE49-F238E27FC236}">
                  <a16:creationId xmlns:a16="http://schemas.microsoft.com/office/drawing/2014/main" id="{BDE90BD9-34B7-355B-A327-7D25DE1A1E62}"/>
                </a:ext>
              </a:extLst>
            </p:cNvPr>
            <p:cNvSpPr/>
            <p:nvPr/>
          </p:nvSpPr>
          <p:spPr>
            <a:xfrm>
              <a:off x="2071822" y="3920914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314" name="Ovaal 313">
              <a:extLst>
                <a:ext uri="{FF2B5EF4-FFF2-40B4-BE49-F238E27FC236}">
                  <a16:creationId xmlns:a16="http://schemas.microsoft.com/office/drawing/2014/main" id="{A4CCF4D2-BB38-8921-9CB5-4FB4B366F824}"/>
                </a:ext>
              </a:extLst>
            </p:cNvPr>
            <p:cNvSpPr/>
            <p:nvPr/>
          </p:nvSpPr>
          <p:spPr>
            <a:xfrm>
              <a:off x="2426355" y="4410210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cxnSp>
          <p:nvCxnSpPr>
            <p:cNvPr id="316" name="Rechte verbindingslijn met pijl 315">
              <a:extLst>
                <a:ext uri="{FF2B5EF4-FFF2-40B4-BE49-F238E27FC236}">
                  <a16:creationId xmlns:a16="http://schemas.microsoft.com/office/drawing/2014/main" id="{D6FC65C2-3060-1F3A-827D-B018E0AC222B}"/>
                </a:ext>
              </a:extLst>
            </p:cNvPr>
            <p:cNvCxnSpPr>
              <a:cxnSpLocks/>
              <a:stCxn id="313" idx="5"/>
              <a:endCxn id="314" idx="1"/>
            </p:cNvCxnSpPr>
            <p:nvPr/>
          </p:nvCxnSpPr>
          <p:spPr>
            <a:xfrm>
              <a:off x="2281750" y="4130842"/>
              <a:ext cx="180623" cy="31538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Rechte verbindingslijn met pijl 316">
              <a:extLst>
                <a:ext uri="{FF2B5EF4-FFF2-40B4-BE49-F238E27FC236}">
                  <a16:creationId xmlns:a16="http://schemas.microsoft.com/office/drawing/2014/main" id="{7E6B31ED-1350-832A-7BFE-68A61A01DEB1}"/>
                </a:ext>
              </a:extLst>
            </p:cNvPr>
            <p:cNvCxnSpPr>
              <a:cxnSpLocks/>
              <a:stCxn id="314" idx="3"/>
              <a:endCxn id="312" idx="7"/>
            </p:cNvCxnSpPr>
            <p:nvPr/>
          </p:nvCxnSpPr>
          <p:spPr>
            <a:xfrm flipH="1">
              <a:off x="2426165" y="4620138"/>
              <a:ext cx="36208" cy="54840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Rechte verbindingslijn met pijl 317">
              <a:extLst>
                <a:ext uri="{FF2B5EF4-FFF2-40B4-BE49-F238E27FC236}">
                  <a16:creationId xmlns:a16="http://schemas.microsoft.com/office/drawing/2014/main" id="{1892FA06-4B02-1C5B-C436-F40D170EF527}"/>
                </a:ext>
              </a:extLst>
            </p:cNvPr>
            <p:cNvCxnSpPr>
              <a:cxnSpLocks/>
              <a:stCxn id="311" idx="5"/>
              <a:endCxn id="312" idx="1"/>
            </p:cNvCxnSpPr>
            <p:nvPr/>
          </p:nvCxnSpPr>
          <p:spPr>
            <a:xfrm>
              <a:off x="1976181" y="4675110"/>
              <a:ext cx="276075" cy="49343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Rechte verbindingslijn met pijl 318">
              <a:extLst>
                <a:ext uri="{FF2B5EF4-FFF2-40B4-BE49-F238E27FC236}">
                  <a16:creationId xmlns:a16="http://schemas.microsoft.com/office/drawing/2014/main" id="{F0025C6C-3258-1757-EFDA-1257C8278952}"/>
                </a:ext>
              </a:extLst>
            </p:cNvPr>
            <p:cNvCxnSpPr>
              <a:cxnSpLocks/>
              <a:stCxn id="292" idx="3"/>
              <a:endCxn id="313" idx="7"/>
            </p:cNvCxnSpPr>
            <p:nvPr/>
          </p:nvCxnSpPr>
          <p:spPr>
            <a:xfrm flipH="1">
              <a:off x="2281750" y="3473431"/>
              <a:ext cx="273185" cy="48350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Rechte verbindingslijn met pijl 324">
              <a:extLst>
                <a:ext uri="{FF2B5EF4-FFF2-40B4-BE49-F238E27FC236}">
                  <a16:creationId xmlns:a16="http://schemas.microsoft.com/office/drawing/2014/main" id="{F785292D-0B52-EAE1-FF66-5B830B2D37BB}"/>
                </a:ext>
              </a:extLst>
            </p:cNvPr>
            <p:cNvCxnSpPr>
              <a:cxnSpLocks/>
              <a:stCxn id="293" idx="3"/>
              <a:endCxn id="314" idx="7"/>
            </p:cNvCxnSpPr>
            <p:nvPr/>
          </p:nvCxnSpPr>
          <p:spPr>
            <a:xfrm flipH="1">
              <a:off x="2636282" y="3789870"/>
              <a:ext cx="267783" cy="65635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Rechte verbindingslijn met pijl 325">
              <a:extLst>
                <a:ext uri="{FF2B5EF4-FFF2-40B4-BE49-F238E27FC236}">
                  <a16:creationId xmlns:a16="http://schemas.microsoft.com/office/drawing/2014/main" id="{A83069A4-2025-16C4-E959-634FEDDA53A0}"/>
                </a:ext>
              </a:extLst>
            </p:cNvPr>
            <p:cNvCxnSpPr>
              <a:cxnSpLocks/>
              <a:stCxn id="94" idx="5"/>
              <a:endCxn id="313" idx="2"/>
            </p:cNvCxnSpPr>
            <p:nvPr/>
          </p:nvCxnSpPr>
          <p:spPr>
            <a:xfrm>
              <a:off x="1453228" y="3789870"/>
              <a:ext cx="618594" cy="254017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Rechte verbindingslijn met pijl 353">
              <a:extLst>
                <a:ext uri="{FF2B5EF4-FFF2-40B4-BE49-F238E27FC236}">
                  <a16:creationId xmlns:a16="http://schemas.microsoft.com/office/drawing/2014/main" id="{CF3C5D76-8BD6-A8C2-9A95-70C56CE02A2D}"/>
                </a:ext>
              </a:extLst>
            </p:cNvPr>
            <p:cNvCxnSpPr>
              <a:cxnSpLocks/>
              <a:stCxn id="312" idx="4"/>
              <a:endCxn id="9" idx="0"/>
            </p:cNvCxnSpPr>
            <p:nvPr/>
          </p:nvCxnSpPr>
          <p:spPr>
            <a:xfrm flipH="1">
              <a:off x="2297903" y="5378473"/>
              <a:ext cx="41307" cy="487724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al 8">
              <a:extLst>
                <a:ext uri="{FF2B5EF4-FFF2-40B4-BE49-F238E27FC236}">
                  <a16:creationId xmlns:a16="http://schemas.microsoft.com/office/drawing/2014/main" id="{F93A5238-C410-78D3-DD80-CD9B4B5A657A}"/>
                </a:ext>
              </a:extLst>
            </p:cNvPr>
            <p:cNvSpPr/>
            <p:nvPr/>
          </p:nvSpPr>
          <p:spPr>
            <a:xfrm>
              <a:off x="2174930" y="5866197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0" name="Ovaal 9">
              <a:extLst>
                <a:ext uri="{FF2B5EF4-FFF2-40B4-BE49-F238E27FC236}">
                  <a16:creationId xmlns:a16="http://schemas.microsoft.com/office/drawing/2014/main" id="{884A509D-4F73-6E72-B67D-C502FD60D1F3}"/>
                </a:ext>
              </a:extLst>
            </p:cNvPr>
            <p:cNvSpPr/>
            <p:nvPr/>
          </p:nvSpPr>
          <p:spPr>
            <a:xfrm>
              <a:off x="2180219" y="6284179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1" name="Ovaal 10">
              <a:extLst>
                <a:ext uri="{FF2B5EF4-FFF2-40B4-BE49-F238E27FC236}">
                  <a16:creationId xmlns:a16="http://schemas.microsoft.com/office/drawing/2014/main" id="{B8D4A244-A71C-CFEC-C020-C006C2D17916}"/>
                </a:ext>
              </a:extLst>
            </p:cNvPr>
            <p:cNvSpPr/>
            <p:nvPr/>
          </p:nvSpPr>
          <p:spPr>
            <a:xfrm>
              <a:off x="680100" y="2699098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3" name="Ovaal 12">
              <a:extLst>
                <a:ext uri="{FF2B5EF4-FFF2-40B4-BE49-F238E27FC236}">
                  <a16:creationId xmlns:a16="http://schemas.microsoft.com/office/drawing/2014/main" id="{0202B6C7-F6AA-8C6B-94AC-25FFFCBB2837}"/>
                </a:ext>
              </a:extLst>
            </p:cNvPr>
            <p:cNvSpPr/>
            <p:nvPr/>
          </p:nvSpPr>
          <p:spPr>
            <a:xfrm>
              <a:off x="1153561" y="2258459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5" name="Ovaal 14">
              <a:extLst>
                <a:ext uri="{FF2B5EF4-FFF2-40B4-BE49-F238E27FC236}">
                  <a16:creationId xmlns:a16="http://schemas.microsoft.com/office/drawing/2014/main" id="{9E3384CE-71CC-F1EC-B734-A6F530ABB7A7}"/>
                </a:ext>
              </a:extLst>
            </p:cNvPr>
            <p:cNvSpPr/>
            <p:nvPr/>
          </p:nvSpPr>
          <p:spPr>
            <a:xfrm>
              <a:off x="1483830" y="1893277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7" name="Ovaal 16">
              <a:extLst>
                <a:ext uri="{FF2B5EF4-FFF2-40B4-BE49-F238E27FC236}">
                  <a16:creationId xmlns:a16="http://schemas.microsoft.com/office/drawing/2014/main" id="{FF9C2D2D-FECC-67D9-98C9-3A4C9D7AA494}"/>
                </a:ext>
              </a:extLst>
            </p:cNvPr>
            <p:cNvSpPr/>
            <p:nvPr/>
          </p:nvSpPr>
          <p:spPr>
            <a:xfrm rot="20044671">
              <a:off x="2574259" y="2387283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8" name="Ovaal 17">
              <a:extLst>
                <a:ext uri="{FF2B5EF4-FFF2-40B4-BE49-F238E27FC236}">
                  <a16:creationId xmlns:a16="http://schemas.microsoft.com/office/drawing/2014/main" id="{B5140B41-08DE-7EE1-6657-44F2CCA03E6E}"/>
                </a:ext>
              </a:extLst>
            </p:cNvPr>
            <p:cNvSpPr/>
            <p:nvPr/>
          </p:nvSpPr>
          <p:spPr>
            <a:xfrm>
              <a:off x="2397215" y="1867257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19" name="Ovaal 18">
              <a:extLst>
                <a:ext uri="{FF2B5EF4-FFF2-40B4-BE49-F238E27FC236}">
                  <a16:creationId xmlns:a16="http://schemas.microsoft.com/office/drawing/2014/main" id="{54C3D633-0704-B8DD-29F5-B0CB814C3DDC}"/>
                </a:ext>
              </a:extLst>
            </p:cNvPr>
            <p:cNvSpPr/>
            <p:nvPr/>
          </p:nvSpPr>
          <p:spPr>
            <a:xfrm>
              <a:off x="3661169" y="3129305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D5767D54-BD9A-CA85-DDF0-0B1BA230AD03}"/>
                </a:ext>
              </a:extLst>
            </p:cNvPr>
            <p:cNvSpPr/>
            <p:nvPr/>
          </p:nvSpPr>
          <p:spPr>
            <a:xfrm>
              <a:off x="3236954" y="3892314"/>
              <a:ext cx="245946" cy="245946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cxnSp>
          <p:nvCxnSpPr>
            <p:cNvPr id="24" name="Rechte verbindingslijn met pijl 23">
              <a:extLst>
                <a:ext uri="{FF2B5EF4-FFF2-40B4-BE49-F238E27FC236}">
                  <a16:creationId xmlns:a16="http://schemas.microsoft.com/office/drawing/2014/main" id="{5771D6FC-39F5-4E66-6814-0AF462ADEAD6}"/>
                </a:ext>
              </a:extLst>
            </p:cNvPr>
            <p:cNvCxnSpPr>
              <a:cxnSpLocks/>
              <a:stCxn id="15" idx="3"/>
              <a:endCxn id="13" idx="7"/>
            </p:cNvCxnSpPr>
            <p:nvPr/>
          </p:nvCxnSpPr>
          <p:spPr>
            <a:xfrm flipH="1">
              <a:off x="1363489" y="2103205"/>
              <a:ext cx="156359" cy="19127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Rechte verbindingslijn met pijl 26">
              <a:extLst>
                <a:ext uri="{FF2B5EF4-FFF2-40B4-BE49-F238E27FC236}">
                  <a16:creationId xmlns:a16="http://schemas.microsoft.com/office/drawing/2014/main" id="{18334611-B00A-7944-39BA-995AF4BFC39B}"/>
                </a:ext>
              </a:extLst>
            </p:cNvPr>
            <p:cNvCxnSpPr>
              <a:cxnSpLocks/>
              <a:stCxn id="13" idx="4"/>
              <a:endCxn id="95" idx="0"/>
            </p:cNvCxnSpPr>
            <p:nvPr/>
          </p:nvCxnSpPr>
          <p:spPr>
            <a:xfrm>
              <a:off x="1276534" y="2504405"/>
              <a:ext cx="26768" cy="20421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Rechte verbindingslijn met pijl 234">
              <a:extLst>
                <a:ext uri="{FF2B5EF4-FFF2-40B4-BE49-F238E27FC236}">
                  <a16:creationId xmlns:a16="http://schemas.microsoft.com/office/drawing/2014/main" id="{18C8E487-2176-5790-F705-256CDB8C789E}"/>
                </a:ext>
              </a:extLst>
            </p:cNvPr>
            <p:cNvCxnSpPr>
              <a:cxnSpLocks/>
              <a:stCxn id="11" idx="4"/>
              <a:endCxn id="93" idx="1"/>
            </p:cNvCxnSpPr>
            <p:nvPr/>
          </p:nvCxnSpPr>
          <p:spPr>
            <a:xfrm>
              <a:off x="803073" y="2945044"/>
              <a:ext cx="85575" cy="27581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Rechte verbindingslijn met pijl 241">
              <a:extLst>
                <a:ext uri="{FF2B5EF4-FFF2-40B4-BE49-F238E27FC236}">
                  <a16:creationId xmlns:a16="http://schemas.microsoft.com/office/drawing/2014/main" id="{AA340BC3-0540-23E5-453D-FB57C7F3AB64}"/>
                </a:ext>
              </a:extLst>
            </p:cNvPr>
            <p:cNvCxnSpPr>
              <a:cxnSpLocks/>
              <a:stCxn id="9" idx="4"/>
              <a:endCxn id="10" idx="0"/>
            </p:cNvCxnSpPr>
            <p:nvPr/>
          </p:nvCxnSpPr>
          <p:spPr>
            <a:xfrm>
              <a:off x="2297903" y="6112143"/>
              <a:ext cx="5289" cy="17203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Rechte verbindingslijn met pijl 248">
              <a:extLst>
                <a:ext uri="{FF2B5EF4-FFF2-40B4-BE49-F238E27FC236}">
                  <a16:creationId xmlns:a16="http://schemas.microsoft.com/office/drawing/2014/main" id="{A4F7F9B9-BC73-16F9-ADCA-AABCDA97D839}"/>
                </a:ext>
              </a:extLst>
            </p:cNvPr>
            <p:cNvCxnSpPr>
              <a:cxnSpLocks/>
              <a:stCxn id="18" idx="4"/>
              <a:endCxn id="17" idx="0"/>
            </p:cNvCxnSpPr>
            <p:nvPr/>
          </p:nvCxnSpPr>
          <p:spPr>
            <a:xfrm>
              <a:off x="2520188" y="2113203"/>
              <a:ext cx="123286" cy="28645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Rechte verbindingslijn met pijl 253">
              <a:extLst>
                <a:ext uri="{FF2B5EF4-FFF2-40B4-BE49-F238E27FC236}">
                  <a16:creationId xmlns:a16="http://schemas.microsoft.com/office/drawing/2014/main" id="{C5CF33E9-B706-539D-EE92-991208C5B549}"/>
                </a:ext>
              </a:extLst>
            </p:cNvPr>
            <p:cNvCxnSpPr>
              <a:cxnSpLocks/>
              <a:stCxn id="17" idx="4"/>
              <a:endCxn id="294" idx="0"/>
            </p:cNvCxnSpPr>
            <p:nvPr/>
          </p:nvCxnSpPr>
          <p:spPr>
            <a:xfrm>
              <a:off x="2750990" y="2620857"/>
              <a:ext cx="42822" cy="20989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Rechte verbindingslijn met pijl 450">
              <a:extLst>
                <a:ext uri="{FF2B5EF4-FFF2-40B4-BE49-F238E27FC236}">
                  <a16:creationId xmlns:a16="http://schemas.microsoft.com/office/drawing/2014/main" id="{DEFA10D5-43DB-3DB6-792E-28381E35D86B}"/>
                </a:ext>
              </a:extLst>
            </p:cNvPr>
            <p:cNvCxnSpPr>
              <a:cxnSpLocks/>
              <a:stCxn id="19" idx="2"/>
              <a:endCxn id="295" idx="6"/>
            </p:cNvCxnSpPr>
            <p:nvPr/>
          </p:nvCxnSpPr>
          <p:spPr>
            <a:xfrm flipH="1">
              <a:off x="3492559" y="3252278"/>
              <a:ext cx="168610" cy="1122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9" name="Rechte verbindingslijn met pijl 458">
              <a:extLst>
                <a:ext uri="{FF2B5EF4-FFF2-40B4-BE49-F238E27FC236}">
                  <a16:creationId xmlns:a16="http://schemas.microsoft.com/office/drawing/2014/main" id="{9410C357-05A7-9EBA-5E7A-30553A01A9B6}"/>
                </a:ext>
              </a:extLst>
            </p:cNvPr>
            <p:cNvCxnSpPr>
              <a:cxnSpLocks/>
              <a:stCxn id="21" idx="1"/>
              <a:endCxn id="293" idx="5"/>
            </p:cNvCxnSpPr>
            <p:nvPr/>
          </p:nvCxnSpPr>
          <p:spPr>
            <a:xfrm flipH="1" flipV="1">
              <a:off x="3077976" y="3789870"/>
              <a:ext cx="194996" cy="13846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6" name="Rechte verbindingslijn met pijl 465">
              <a:extLst>
                <a:ext uri="{FF2B5EF4-FFF2-40B4-BE49-F238E27FC236}">
                  <a16:creationId xmlns:a16="http://schemas.microsoft.com/office/drawing/2014/main" id="{DCFD7AE5-2D03-FFE1-4C1F-ECF553E8C4BF}"/>
                </a:ext>
              </a:extLst>
            </p:cNvPr>
            <p:cNvCxnSpPr>
              <a:cxnSpLocks/>
              <a:stCxn id="10" idx="4"/>
            </p:cNvCxnSpPr>
            <p:nvPr/>
          </p:nvCxnSpPr>
          <p:spPr>
            <a:xfrm flipH="1">
              <a:off x="2297903" y="6530125"/>
              <a:ext cx="5289" cy="20881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3" name="Groep 322">
            <a:extLst>
              <a:ext uri="{FF2B5EF4-FFF2-40B4-BE49-F238E27FC236}">
                <a16:creationId xmlns:a16="http://schemas.microsoft.com/office/drawing/2014/main" id="{F99C408B-D399-10F0-3304-45101D20FCA2}"/>
              </a:ext>
            </a:extLst>
          </p:cNvPr>
          <p:cNvGrpSpPr>
            <a:grpSpLocks/>
          </p:cNvGrpSpPr>
          <p:nvPr/>
        </p:nvGrpSpPr>
        <p:grpSpPr>
          <a:xfrm>
            <a:off x="4325852" y="1562158"/>
            <a:ext cx="3553587" cy="4055503"/>
            <a:chOff x="6248447" y="4841904"/>
            <a:chExt cx="3553587" cy="4055503"/>
          </a:xfrm>
        </p:grpSpPr>
        <p:sp>
          <p:nvSpPr>
            <p:cNvPr id="481" name="Vrije vorm: vorm 480">
              <a:extLst>
                <a:ext uri="{FF2B5EF4-FFF2-40B4-BE49-F238E27FC236}">
                  <a16:creationId xmlns:a16="http://schemas.microsoft.com/office/drawing/2014/main" id="{F18ACEF3-8780-AFFF-3C0A-5E07D0C9584B}"/>
                </a:ext>
              </a:extLst>
            </p:cNvPr>
            <p:cNvSpPr>
              <a:spLocks/>
            </p:cNvSpPr>
            <p:nvPr/>
          </p:nvSpPr>
          <p:spPr>
            <a:xfrm>
              <a:off x="6248447" y="4842656"/>
              <a:ext cx="1756764" cy="2499282"/>
            </a:xfrm>
            <a:custGeom>
              <a:avLst/>
              <a:gdLst>
                <a:gd name="connsiteX0" fmla="*/ 1057275 w 1466247"/>
                <a:gd name="connsiteY0" fmla="*/ 1857375 h 2085975"/>
                <a:gd name="connsiteX1" fmla="*/ 1057275 w 1466247"/>
                <a:gd name="connsiteY1" fmla="*/ 1857375 h 2085975"/>
                <a:gd name="connsiteX2" fmla="*/ 1123950 w 1466247"/>
                <a:gd name="connsiteY2" fmla="*/ 1781175 h 2085975"/>
                <a:gd name="connsiteX3" fmla="*/ 1152525 w 1466247"/>
                <a:gd name="connsiteY3" fmla="*/ 1762125 h 2085975"/>
                <a:gd name="connsiteX4" fmla="*/ 1181100 w 1466247"/>
                <a:gd name="connsiteY4" fmla="*/ 1733550 h 2085975"/>
                <a:gd name="connsiteX5" fmla="*/ 1238250 w 1466247"/>
                <a:gd name="connsiteY5" fmla="*/ 1685925 h 2085975"/>
                <a:gd name="connsiteX6" fmla="*/ 1266825 w 1466247"/>
                <a:gd name="connsiteY6" fmla="*/ 1657350 h 2085975"/>
                <a:gd name="connsiteX7" fmla="*/ 1295400 w 1466247"/>
                <a:gd name="connsiteY7" fmla="*/ 1638300 h 2085975"/>
                <a:gd name="connsiteX8" fmla="*/ 1381125 w 1466247"/>
                <a:gd name="connsiteY8" fmla="*/ 1533525 h 2085975"/>
                <a:gd name="connsiteX9" fmla="*/ 1428750 w 1466247"/>
                <a:gd name="connsiteY9" fmla="*/ 1457325 h 2085975"/>
                <a:gd name="connsiteX10" fmla="*/ 1438275 w 1466247"/>
                <a:gd name="connsiteY10" fmla="*/ 1419225 h 2085975"/>
                <a:gd name="connsiteX11" fmla="*/ 1400175 w 1466247"/>
                <a:gd name="connsiteY11" fmla="*/ 1123950 h 2085975"/>
                <a:gd name="connsiteX12" fmla="*/ 1352550 w 1466247"/>
                <a:gd name="connsiteY12" fmla="*/ 1076325 h 2085975"/>
                <a:gd name="connsiteX13" fmla="*/ 1314450 w 1466247"/>
                <a:gd name="connsiteY13" fmla="*/ 990600 h 2085975"/>
                <a:gd name="connsiteX14" fmla="*/ 1323975 w 1466247"/>
                <a:gd name="connsiteY14" fmla="*/ 666750 h 2085975"/>
                <a:gd name="connsiteX15" fmla="*/ 1314450 w 1466247"/>
                <a:gd name="connsiteY15" fmla="*/ 438150 h 2085975"/>
                <a:gd name="connsiteX16" fmla="*/ 1295400 w 1466247"/>
                <a:gd name="connsiteY16" fmla="*/ 400050 h 2085975"/>
                <a:gd name="connsiteX17" fmla="*/ 1238250 w 1466247"/>
                <a:gd name="connsiteY17" fmla="*/ 285750 h 2085975"/>
                <a:gd name="connsiteX18" fmla="*/ 1200150 w 1466247"/>
                <a:gd name="connsiteY18" fmla="*/ 171450 h 2085975"/>
                <a:gd name="connsiteX19" fmla="*/ 1181100 w 1466247"/>
                <a:gd name="connsiteY19" fmla="*/ 142875 h 2085975"/>
                <a:gd name="connsiteX20" fmla="*/ 933450 w 1466247"/>
                <a:gd name="connsiteY20" fmla="*/ 66675 h 2085975"/>
                <a:gd name="connsiteX21" fmla="*/ 828675 w 1466247"/>
                <a:gd name="connsiteY21" fmla="*/ 47625 h 2085975"/>
                <a:gd name="connsiteX22" fmla="*/ 695325 w 1466247"/>
                <a:gd name="connsiteY22" fmla="*/ 19050 h 2085975"/>
                <a:gd name="connsiteX23" fmla="*/ 657225 w 1466247"/>
                <a:gd name="connsiteY23" fmla="*/ 0 h 2085975"/>
                <a:gd name="connsiteX24" fmla="*/ 609600 w 1466247"/>
                <a:gd name="connsiteY24" fmla="*/ 76200 h 2085975"/>
                <a:gd name="connsiteX25" fmla="*/ 542925 w 1466247"/>
                <a:gd name="connsiteY25" fmla="*/ 190500 h 2085975"/>
                <a:gd name="connsiteX26" fmla="*/ 447675 w 1466247"/>
                <a:gd name="connsiteY26" fmla="*/ 238125 h 2085975"/>
                <a:gd name="connsiteX27" fmla="*/ 409575 w 1466247"/>
                <a:gd name="connsiteY27" fmla="*/ 257175 h 2085975"/>
                <a:gd name="connsiteX28" fmla="*/ 342900 w 1466247"/>
                <a:gd name="connsiteY28" fmla="*/ 352425 h 2085975"/>
                <a:gd name="connsiteX29" fmla="*/ 304800 w 1466247"/>
                <a:gd name="connsiteY29" fmla="*/ 419100 h 2085975"/>
                <a:gd name="connsiteX30" fmla="*/ 238125 w 1466247"/>
                <a:gd name="connsiteY30" fmla="*/ 438150 h 2085975"/>
                <a:gd name="connsiteX31" fmla="*/ 133350 w 1466247"/>
                <a:gd name="connsiteY31" fmla="*/ 428625 h 2085975"/>
                <a:gd name="connsiteX32" fmla="*/ 47625 w 1466247"/>
                <a:gd name="connsiteY32" fmla="*/ 600075 h 2085975"/>
                <a:gd name="connsiteX33" fmla="*/ 38100 w 1466247"/>
                <a:gd name="connsiteY33" fmla="*/ 809625 h 2085975"/>
                <a:gd name="connsiteX34" fmla="*/ 19050 w 1466247"/>
                <a:gd name="connsiteY34" fmla="*/ 885825 h 2085975"/>
                <a:gd name="connsiteX35" fmla="*/ 0 w 1466247"/>
                <a:gd name="connsiteY35" fmla="*/ 971550 h 2085975"/>
                <a:gd name="connsiteX36" fmla="*/ 38100 w 1466247"/>
                <a:gd name="connsiteY36" fmla="*/ 1409700 h 2085975"/>
                <a:gd name="connsiteX37" fmla="*/ 95250 w 1466247"/>
                <a:gd name="connsiteY37" fmla="*/ 1514475 h 2085975"/>
                <a:gd name="connsiteX38" fmla="*/ 123825 w 1466247"/>
                <a:gd name="connsiteY38" fmla="*/ 1609725 h 2085975"/>
                <a:gd name="connsiteX39" fmla="*/ 180975 w 1466247"/>
                <a:gd name="connsiteY39" fmla="*/ 1724025 h 2085975"/>
                <a:gd name="connsiteX40" fmla="*/ 219075 w 1466247"/>
                <a:gd name="connsiteY40" fmla="*/ 1781175 h 2085975"/>
                <a:gd name="connsiteX41" fmla="*/ 257175 w 1466247"/>
                <a:gd name="connsiteY41" fmla="*/ 1828800 h 2085975"/>
                <a:gd name="connsiteX42" fmla="*/ 266700 w 1466247"/>
                <a:gd name="connsiteY42" fmla="*/ 1857375 h 2085975"/>
                <a:gd name="connsiteX43" fmla="*/ 381000 w 1466247"/>
                <a:gd name="connsiteY43" fmla="*/ 1933575 h 2085975"/>
                <a:gd name="connsiteX44" fmla="*/ 466725 w 1466247"/>
                <a:gd name="connsiteY44" fmla="*/ 2000250 h 2085975"/>
                <a:gd name="connsiteX45" fmla="*/ 514350 w 1466247"/>
                <a:gd name="connsiteY45" fmla="*/ 2038350 h 2085975"/>
                <a:gd name="connsiteX46" fmla="*/ 561975 w 1466247"/>
                <a:gd name="connsiteY46" fmla="*/ 2057400 h 2085975"/>
                <a:gd name="connsiteX47" fmla="*/ 628650 w 1466247"/>
                <a:gd name="connsiteY47" fmla="*/ 2066925 h 2085975"/>
                <a:gd name="connsiteX48" fmla="*/ 800100 w 1466247"/>
                <a:gd name="connsiteY48" fmla="*/ 2085975 h 2085975"/>
                <a:gd name="connsiteX49" fmla="*/ 923925 w 1466247"/>
                <a:gd name="connsiteY49" fmla="*/ 2076450 h 2085975"/>
                <a:gd name="connsiteX50" fmla="*/ 1009650 w 1466247"/>
                <a:gd name="connsiteY50" fmla="*/ 2019300 h 2085975"/>
                <a:gd name="connsiteX51" fmla="*/ 1047750 w 1466247"/>
                <a:gd name="connsiteY51" fmla="*/ 2000250 h 2085975"/>
                <a:gd name="connsiteX52" fmla="*/ 1085850 w 1466247"/>
                <a:gd name="connsiteY52" fmla="*/ 1952625 h 2085975"/>
                <a:gd name="connsiteX53" fmla="*/ 1133475 w 1466247"/>
                <a:gd name="connsiteY53" fmla="*/ 1847850 h 2085975"/>
                <a:gd name="connsiteX54" fmla="*/ 1133475 w 1466247"/>
                <a:gd name="connsiteY54" fmla="*/ 1838325 h 2085975"/>
                <a:gd name="connsiteX55" fmla="*/ 1257300 w 1466247"/>
                <a:gd name="connsiteY55" fmla="*/ 1809750 h 2085975"/>
                <a:gd name="connsiteX56" fmla="*/ 1257300 w 1466247"/>
                <a:gd name="connsiteY56" fmla="*/ 1809750 h 208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466247" h="2085975">
                  <a:moveTo>
                    <a:pt x="1057275" y="1857375"/>
                  </a:moveTo>
                  <a:lnTo>
                    <a:pt x="1057275" y="1857375"/>
                  </a:lnTo>
                  <a:cubicBezTo>
                    <a:pt x="1079500" y="1831975"/>
                    <a:pt x="1100085" y="1805040"/>
                    <a:pt x="1123950" y="1781175"/>
                  </a:cubicBezTo>
                  <a:cubicBezTo>
                    <a:pt x="1132045" y="1773080"/>
                    <a:pt x="1143731" y="1769454"/>
                    <a:pt x="1152525" y="1762125"/>
                  </a:cubicBezTo>
                  <a:cubicBezTo>
                    <a:pt x="1162873" y="1753501"/>
                    <a:pt x="1171032" y="1742499"/>
                    <a:pt x="1181100" y="1733550"/>
                  </a:cubicBezTo>
                  <a:cubicBezTo>
                    <a:pt x="1199634" y="1717075"/>
                    <a:pt x="1219716" y="1702400"/>
                    <a:pt x="1238250" y="1685925"/>
                  </a:cubicBezTo>
                  <a:cubicBezTo>
                    <a:pt x="1248318" y="1676976"/>
                    <a:pt x="1256477" y="1665974"/>
                    <a:pt x="1266825" y="1657350"/>
                  </a:cubicBezTo>
                  <a:cubicBezTo>
                    <a:pt x="1275619" y="1650021"/>
                    <a:pt x="1287635" y="1646712"/>
                    <a:pt x="1295400" y="1638300"/>
                  </a:cubicBezTo>
                  <a:cubicBezTo>
                    <a:pt x="1326008" y="1605142"/>
                    <a:pt x="1360944" y="1573886"/>
                    <a:pt x="1381125" y="1533525"/>
                  </a:cubicBezTo>
                  <a:cubicBezTo>
                    <a:pt x="1407275" y="1481226"/>
                    <a:pt x="1391656" y="1506784"/>
                    <a:pt x="1428750" y="1457325"/>
                  </a:cubicBezTo>
                  <a:cubicBezTo>
                    <a:pt x="1431925" y="1444625"/>
                    <a:pt x="1434679" y="1431812"/>
                    <a:pt x="1438275" y="1419225"/>
                  </a:cubicBezTo>
                  <a:cubicBezTo>
                    <a:pt x="1471700" y="1302238"/>
                    <a:pt x="1491456" y="1425179"/>
                    <a:pt x="1400175" y="1123950"/>
                  </a:cubicBezTo>
                  <a:cubicBezTo>
                    <a:pt x="1393664" y="1102464"/>
                    <a:pt x="1366333" y="1094046"/>
                    <a:pt x="1352550" y="1076325"/>
                  </a:cubicBezTo>
                  <a:cubicBezTo>
                    <a:pt x="1341557" y="1062192"/>
                    <a:pt x="1319864" y="1004134"/>
                    <a:pt x="1314450" y="990600"/>
                  </a:cubicBezTo>
                  <a:cubicBezTo>
                    <a:pt x="1317625" y="882650"/>
                    <a:pt x="1323975" y="774747"/>
                    <a:pt x="1323975" y="666750"/>
                  </a:cubicBezTo>
                  <a:cubicBezTo>
                    <a:pt x="1323975" y="590484"/>
                    <a:pt x="1322575" y="513982"/>
                    <a:pt x="1314450" y="438150"/>
                  </a:cubicBezTo>
                  <a:cubicBezTo>
                    <a:pt x="1312937" y="424032"/>
                    <a:pt x="1302199" y="412515"/>
                    <a:pt x="1295400" y="400050"/>
                  </a:cubicBezTo>
                  <a:cubicBezTo>
                    <a:pt x="1259186" y="333658"/>
                    <a:pt x="1259881" y="347037"/>
                    <a:pt x="1238250" y="285750"/>
                  </a:cubicBezTo>
                  <a:cubicBezTo>
                    <a:pt x="1224884" y="247879"/>
                    <a:pt x="1222427" y="204866"/>
                    <a:pt x="1200150" y="171450"/>
                  </a:cubicBezTo>
                  <a:cubicBezTo>
                    <a:pt x="1193800" y="161925"/>
                    <a:pt x="1191458" y="147749"/>
                    <a:pt x="1181100" y="142875"/>
                  </a:cubicBezTo>
                  <a:cubicBezTo>
                    <a:pt x="1143542" y="125200"/>
                    <a:pt x="985947" y="78606"/>
                    <a:pt x="933450" y="66675"/>
                  </a:cubicBezTo>
                  <a:cubicBezTo>
                    <a:pt x="898835" y="58808"/>
                    <a:pt x="863690" y="53461"/>
                    <a:pt x="828675" y="47625"/>
                  </a:cubicBezTo>
                  <a:cubicBezTo>
                    <a:pt x="762207" y="36547"/>
                    <a:pt x="759816" y="42501"/>
                    <a:pt x="695325" y="19050"/>
                  </a:cubicBezTo>
                  <a:cubicBezTo>
                    <a:pt x="681981" y="14198"/>
                    <a:pt x="669925" y="6350"/>
                    <a:pt x="657225" y="0"/>
                  </a:cubicBezTo>
                  <a:cubicBezTo>
                    <a:pt x="641350" y="25400"/>
                    <a:pt x="624285" y="50094"/>
                    <a:pt x="609600" y="76200"/>
                  </a:cubicBezTo>
                  <a:cubicBezTo>
                    <a:pt x="603334" y="87340"/>
                    <a:pt x="566774" y="173989"/>
                    <a:pt x="542925" y="190500"/>
                  </a:cubicBezTo>
                  <a:cubicBezTo>
                    <a:pt x="513739" y="210706"/>
                    <a:pt x="479425" y="222250"/>
                    <a:pt x="447675" y="238125"/>
                  </a:cubicBezTo>
                  <a:lnTo>
                    <a:pt x="409575" y="257175"/>
                  </a:lnTo>
                  <a:cubicBezTo>
                    <a:pt x="387350" y="288925"/>
                    <a:pt x="362128" y="318776"/>
                    <a:pt x="342900" y="352425"/>
                  </a:cubicBezTo>
                  <a:cubicBezTo>
                    <a:pt x="330200" y="374650"/>
                    <a:pt x="324612" y="402891"/>
                    <a:pt x="304800" y="419100"/>
                  </a:cubicBezTo>
                  <a:cubicBezTo>
                    <a:pt x="286910" y="433737"/>
                    <a:pt x="260350" y="431800"/>
                    <a:pt x="238125" y="438150"/>
                  </a:cubicBezTo>
                  <a:cubicBezTo>
                    <a:pt x="203200" y="434975"/>
                    <a:pt x="166186" y="416311"/>
                    <a:pt x="133350" y="428625"/>
                  </a:cubicBezTo>
                  <a:cubicBezTo>
                    <a:pt x="94001" y="443381"/>
                    <a:pt x="54408" y="581422"/>
                    <a:pt x="47625" y="600075"/>
                  </a:cubicBezTo>
                  <a:cubicBezTo>
                    <a:pt x="44450" y="669925"/>
                    <a:pt x="45058" y="740050"/>
                    <a:pt x="38100" y="809625"/>
                  </a:cubicBezTo>
                  <a:cubicBezTo>
                    <a:pt x="35495" y="835677"/>
                    <a:pt x="25047" y="860339"/>
                    <a:pt x="19050" y="885825"/>
                  </a:cubicBezTo>
                  <a:cubicBezTo>
                    <a:pt x="12346" y="914319"/>
                    <a:pt x="6350" y="942975"/>
                    <a:pt x="0" y="971550"/>
                  </a:cubicBezTo>
                  <a:cubicBezTo>
                    <a:pt x="12700" y="1117600"/>
                    <a:pt x="12767" y="1265304"/>
                    <a:pt x="38100" y="1409700"/>
                  </a:cubicBezTo>
                  <a:cubicBezTo>
                    <a:pt x="44974" y="1448884"/>
                    <a:pt x="79579" y="1477909"/>
                    <a:pt x="95250" y="1514475"/>
                  </a:cubicBezTo>
                  <a:cubicBezTo>
                    <a:pt x="108308" y="1544943"/>
                    <a:pt x="112793" y="1578467"/>
                    <a:pt x="123825" y="1609725"/>
                  </a:cubicBezTo>
                  <a:cubicBezTo>
                    <a:pt x="141438" y="1659628"/>
                    <a:pt x="153936" y="1681535"/>
                    <a:pt x="180975" y="1724025"/>
                  </a:cubicBezTo>
                  <a:cubicBezTo>
                    <a:pt x="193267" y="1743341"/>
                    <a:pt x="205609" y="1762659"/>
                    <a:pt x="219075" y="1781175"/>
                  </a:cubicBezTo>
                  <a:cubicBezTo>
                    <a:pt x="231032" y="1797617"/>
                    <a:pt x="244475" y="1812925"/>
                    <a:pt x="257175" y="1828800"/>
                  </a:cubicBezTo>
                  <a:cubicBezTo>
                    <a:pt x="260350" y="1838325"/>
                    <a:pt x="261131" y="1849021"/>
                    <a:pt x="266700" y="1857375"/>
                  </a:cubicBezTo>
                  <a:cubicBezTo>
                    <a:pt x="292733" y="1896424"/>
                    <a:pt x="345761" y="1910082"/>
                    <a:pt x="381000" y="1933575"/>
                  </a:cubicBezTo>
                  <a:cubicBezTo>
                    <a:pt x="411121" y="1953655"/>
                    <a:pt x="438260" y="1977885"/>
                    <a:pt x="466725" y="2000250"/>
                  </a:cubicBezTo>
                  <a:cubicBezTo>
                    <a:pt x="482711" y="2012810"/>
                    <a:pt x="495474" y="2030800"/>
                    <a:pt x="514350" y="2038350"/>
                  </a:cubicBezTo>
                  <a:cubicBezTo>
                    <a:pt x="530225" y="2044700"/>
                    <a:pt x="545388" y="2053253"/>
                    <a:pt x="561975" y="2057400"/>
                  </a:cubicBezTo>
                  <a:cubicBezTo>
                    <a:pt x="583755" y="2062845"/>
                    <a:pt x="606396" y="2063958"/>
                    <a:pt x="628650" y="2066925"/>
                  </a:cubicBezTo>
                  <a:cubicBezTo>
                    <a:pt x="709546" y="2077711"/>
                    <a:pt x="712993" y="2077264"/>
                    <a:pt x="800100" y="2085975"/>
                  </a:cubicBezTo>
                  <a:cubicBezTo>
                    <a:pt x="841375" y="2082800"/>
                    <a:pt x="883158" y="2083644"/>
                    <a:pt x="923925" y="2076450"/>
                  </a:cubicBezTo>
                  <a:cubicBezTo>
                    <a:pt x="954215" y="2071105"/>
                    <a:pt x="988154" y="2033630"/>
                    <a:pt x="1009650" y="2019300"/>
                  </a:cubicBezTo>
                  <a:cubicBezTo>
                    <a:pt x="1021464" y="2011424"/>
                    <a:pt x="1035050" y="2006600"/>
                    <a:pt x="1047750" y="2000250"/>
                  </a:cubicBezTo>
                  <a:cubicBezTo>
                    <a:pt x="1076599" y="1913704"/>
                    <a:pt x="1031016" y="2030959"/>
                    <a:pt x="1085850" y="1952625"/>
                  </a:cubicBezTo>
                  <a:cubicBezTo>
                    <a:pt x="1098621" y="1934381"/>
                    <a:pt x="1125512" y="1879700"/>
                    <a:pt x="1133475" y="1847850"/>
                  </a:cubicBezTo>
                  <a:cubicBezTo>
                    <a:pt x="1134245" y="1844770"/>
                    <a:pt x="1133475" y="1841500"/>
                    <a:pt x="1133475" y="1838325"/>
                  </a:cubicBezTo>
                  <a:lnTo>
                    <a:pt x="1257300" y="1809750"/>
                  </a:lnTo>
                  <a:lnTo>
                    <a:pt x="1257300" y="1809750"/>
                  </a:lnTo>
                </a:path>
              </a:pathLst>
            </a:custGeom>
            <a:solidFill>
              <a:srgbClr val="E6F3D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2" name="Vrije vorm: vorm 481">
              <a:extLst>
                <a:ext uri="{FF2B5EF4-FFF2-40B4-BE49-F238E27FC236}">
                  <a16:creationId xmlns:a16="http://schemas.microsoft.com/office/drawing/2014/main" id="{9E200D8C-CB8C-C86B-2DA5-2B701B3D8CB0}"/>
                </a:ext>
              </a:extLst>
            </p:cNvPr>
            <p:cNvSpPr>
              <a:spLocks/>
            </p:cNvSpPr>
            <p:nvPr/>
          </p:nvSpPr>
          <p:spPr>
            <a:xfrm>
              <a:off x="7743451" y="4979603"/>
              <a:ext cx="2058583" cy="2556343"/>
            </a:xfrm>
            <a:custGeom>
              <a:avLst/>
              <a:gdLst>
                <a:gd name="connsiteX0" fmla="*/ 0 w 1718154"/>
                <a:gd name="connsiteY0" fmla="*/ 1685925 h 2133600"/>
                <a:gd name="connsiteX1" fmla="*/ 0 w 1718154"/>
                <a:gd name="connsiteY1" fmla="*/ 1685925 h 2133600"/>
                <a:gd name="connsiteX2" fmla="*/ 28575 w 1718154"/>
                <a:gd name="connsiteY2" fmla="*/ 1590675 h 2133600"/>
                <a:gd name="connsiteX3" fmla="*/ 38100 w 1718154"/>
                <a:gd name="connsiteY3" fmla="*/ 1562100 h 2133600"/>
                <a:gd name="connsiteX4" fmla="*/ 66675 w 1718154"/>
                <a:gd name="connsiteY4" fmla="*/ 1543050 h 2133600"/>
                <a:gd name="connsiteX5" fmla="*/ 85725 w 1718154"/>
                <a:gd name="connsiteY5" fmla="*/ 1504950 h 2133600"/>
                <a:gd name="connsiteX6" fmla="*/ 152400 w 1718154"/>
                <a:gd name="connsiteY6" fmla="*/ 1447800 h 2133600"/>
                <a:gd name="connsiteX7" fmla="*/ 180975 w 1718154"/>
                <a:gd name="connsiteY7" fmla="*/ 1419225 h 2133600"/>
                <a:gd name="connsiteX8" fmla="*/ 190500 w 1718154"/>
                <a:gd name="connsiteY8" fmla="*/ 1390650 h 2133600"/>
                <a:gd name="connsiteX9" fmla="*/ 209550 w 1718154"/>
                <a:gd name="connsiteY9" fmla="*/ 1352550 h 2133600"/>
                <a:gd name="connsiteX10" fmla="*/ 228600 w 1718154"/>
                <a:gd name="connsiteY10" fmla="*/ 1247775 h 2133600"/>
                <a:gd name="connsiteX11" fmla="*/ 219075 w 1718154"/>
                <a:gd name="connsiteY11" fmla="*/ 1133475 h 2133600"/>
                <a:gd name="connsiteX12" fmla="*/ 200025 w 1718154"/>
                <a:gd name="connsiteY12" fmla="*/ 1085850 h 2133600"/>
                <a:gd name="connsiteX13" fmla="*/ 171450 w 1718154"/>
                <a:gd name="connsiteY13" fmla="*/ 1000125 h 2133600"/>
                <a:gd name="connsiteX14" fmla="*/ 161925 w 1718154"/>
                <a:gd name="connsiteY14" fmla="*/ 971550 h 2133600"/>
                <a:gd name="connsiteX15" fmla="*/ 123825 w 1718154"/>
                <a:gd name="connsiteY15" fmla="*/ 866775 h 2133600"/>
                <a:gd name="connsiteX16" fmla="*/ 114300 w 1718154"/>
                <a:gd name="connsiteY16" fmla="*/ 809625 h 2133600"/>
                <a:gd name="connsiteX17" fmla="*/ 104775 w 1718154"/>
                <a:gd name="connsiteY17" fmla="*/ 704850 h 2133600"/>
                <a:gd name="connsiteX18" fmla="*/ 85725 w 1718154"/>
                <a:gd name="connsiteY18" fmla="*/ 628650 h 2133600"/>
                <a:gd name="connsiteX19" fmla="*/ 95250 w 1718154"/>
                <a:gd name="connsiteY19" fmla="*/ 142875 h 2133600"/>
                <a:gd name="connsiteX20" fmla="*/ 104775 w 1718154"/>
                <a:gd name="connsiteY20" fmla="*/ 114300 h 2133600"/>
                <a:gd name="connsiteX21" fmla="*/ 142875 w 1718154"/>
                <a:gd name="connsiteY21" fmla="*/ 38100 h 2133600"/>
                <a:gd name="connsiteX22" fmla="*/ 219075 w 1718154"/>
                <a:gd name="connsiteY22" fmla="*/ 28575 h 2133600"/>
                <a:gd name="connsiteX23" fmla="*/ 304800 w 1718154"/>
                <a:gd name="connsiteY23" fmla="*/ 9525 h 2133600"/>
                <a:gd name="connsiteX24" fmla="*/ 438150 w 1718154"/>
                <a:gd name="connsiteY24" fmla="*/ 0 h 2133600"/>
                <a:gd name="connsiteX25" fmla="*/ 723900 w 1718154"/>
                <a:gd name="connsiteY25" fmla="*/ 114300 h 2133600"/>
                <a:gd name="connsiteX26" fmla="*/ 1009650 w 1718154"/>
                <a:gd name="connsiteY26" fmla="*/ 447675 h 2133600"/>
                <a:gd name="connsiteX27" fmla="*/ 1057275 w 1718154"/>
                <a:gd name="connsiteY27" fmla="*/ 476250 h 2133600"/>
                <a:gd name="connsiteX28" fmla="*/ 1133475 w 1718154"/>
                <a:gd name="connsiteY28" fmla="*/ 485775 h 2133600"/>
                <a:gd name="connsiteX29" fmla="*/ 1285875 w 1718154"/>
                <a:gd name="connsiteY29" fmla="*/ 657225 h 2133600"/>
                <a:gd name="connsiteX30" fmla="*/ 1343025 w 1718154"/>
                <a:gd name="connsiteY30" fmla="*/ 723900 h 2133600"/>
                <a:gd name="connsiteX31" fmla="*/ 1381125 w 1718154"/>
                <a:gd name="connsiteY31" fmla="*/ 771525 h 2133600"/>
                <a:gd name="connsiteX32" fmla="*/ 1514475 w 1718154"/>
                <a:gd name="connsiteY32" fmla="*/ 885825 h 2133600"/>
                <a:gd name="connsiteX33" fmla="*/ 1524000 w 1718154"/>
                <a:gd name="connsiteY33" fmla="*/ 914400 h 2133600"/>
                <a:gd name="connsiteX34" fmla="*/ 1552575 w 1718154"/>
                <a:gd name="connsiteY34" fmla="*/ 952500 h 2133600"/>
                <a:gd name="connsiteX35" fmla="*/ 1581150 w 1718154"/>
                <a:gd name="connsiteY35" fmla="*/ 1000125 h 2133600"/>
                <a:gd name="connsiteX36" fmla="*/ 1657350 w 1718154"/>
                <a:gd name="connsiteY36" fmla="*/ 1171575 h 2133600"/>
                <a:gd name="connsiteX37" fmla="*/ 1704975 w 1718154"/>
                <a:gd name="connsiteY37" fmla="*/ 1276350 h 2133600"/>
                <a:gd name="connsiteX38" fmla="*/ 1704975 w 1718154"/>
                <a:gd name="connsiteY38" fmla="*/ 1543050 h 2133600"/>
                <a:gd name="connsiteX39" fmla="*/ 1685925 w 1718154"/>
                <a:gd name="connsiteY39" fmla="*/ 1590675 h 2133600"/>
                <a:gd name="connsiteX40" fmla="*/ 1676400 w 1718154"/>
                <a:gd name="connsiteY40" fmla="*/ 1628775 h 2133600"/>
                <a:gd name="connsiteX41" fmla="*/ 1676400 w 1718154"/>
                <a:gd name="connsiteY41" fmla="*/ 1914525 h 2133600"/>
                <a:gd name="connsiteX42" fmla="*/ 1657350 w 1718154"/>
                <a:gd name="connsiteY42" fmla="*/ 1962150 h 2133600"/>
                <a:gd name="connsiteX43" fmla="*/ 1638300 w 1718154"/>
                <a:gd name="connsiteY43" fmla="*/ 2000250 h 2133600"/>
                <a:gd name="connsiteX44" fmla="*/ 1466850 w 1718154"/>
                <a:gd name="connsiteY44" fmla="*/ 2085975 h 2133600"/>
                <a:gd name="connsiteX45" fmla="*/ 1390650 w 1718154"/>
                <a:gd name="connsiteY45" fmla="*/ 2114550 h 2133600"/>
                <a:gd name="connsiteX46" fmla="*/ 1295400 w 1718154"/>
                <a:gd name="connsiteY46" fmla="*/ 2133600 h 2133600"/>
                <a:gd name="connsiteX47" fmla="*/ 904875 w 1718154"/>
                <a:gd name="connsiteY47" fmla="*/ 2114550 h 2133600"/>
                <a:gd name="connsiteX48" fmla="*/ 866775 w 1718154"/>
                <a:gd name="connsiteY48" fmla="*/ 2095500 h 2133600"/>
                <a:gd name="connsiteX49" fmla="*/ 762000 w 1718154"/>
                <a:gd name="connsiteY49" fmla="*/ 2057400 h 2133600"/>
                <a:gd name="connsiteX50" fmla="*/ 638175 w 1718154"/>
                <a:gd name="connsiteY50" fmla="*/ 1943100 h 2133600"/>
                <a:gd name="connsiteX51" fmla="*/ 600075 w 1718154"/>
                <a:gd name="connsiteY51" fmla="*/ 1905000 h 2133600"/>
                <a:gd name="connsiteX52" fmla="*/ 581025 w 1718154"/>
                <a:gd name="connsiteY52" fmla="*/ 1876425 h 2133600"/>
                <a:gd name="connsiteX53" fmla="*/ 542925 w 1718154"/>
                <a:gd name="connsiteY53" fmla="*/ 1828800 h 2133600"/>
                <a:gd name="connsiteX54" fmla="*/ 485775 w 1718154"/>
                <a:gd name="connsiteY54" fmla="*/ 1743075 h 2133600"/>
                <a:gd name="connsiteX55" fmla="*/ 457200 w 1718154"/>
                <a:gd name="connsiteY55" fmla="*/ 1733550 h 2133600"/>
                <a:gd name="connsiteX56" fmla="*/ 390525 w 1718154"/>
                <a:gd name="connsiteY56" fmla="*/ 1685925 h 2133600"/>
                <a:gd name="connsiteX57" fmla="*/ 295275 w 1718154"/>
                <a:gd name="connsiteY57" fmla="*/ 1666875 h 2133600"/>
                <a:gd name="connsiteX58" fmla="*/ 57150 w 1718154"/>
                <a:gd name="connsiteY58" fmla="*/ 1657350 h 2133600"/>
                <a:gd name="connsiteX59" fmla="*/ 57150 w 1718154"/>
                <a:gd name="connsiteY59" fmla="*/ 165735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18154" h="2133600">
                  <a:moveTo>
                    <a:pt x="0" y="1685925"/>
                  </a:moveTo>
                  <a:lnTo>
                    <a:pt x="0" y="1685925"/>
                  </a:lnTo>
                  <a:cubicBezTo>
                    <a:pt x="9525" y="1654175"/>
                    <a:pt x="18827" y="1622357"/>
                    <a:pt x="28575" y="1590675"/>
                  </a:cubicBezTo>
                  <a:cubicBezTo>
                    <a:pt x="31528" y="1581079"/>
                    <a:pt x="31828" y="1569940"/>
                    <a:pt x="38100" y="1562100"/>
                  </a:cubicBezTo>
                  <a:cubicBezTo>
                    <a:pt x="45251" y="1553161"/>
                    <a:pt x="57150" y="1549400"/>
                    <a:pt x="66675" y="1543050"/>
                  </a:cubicBezTo>
                  <a:cubicBezTo>
                    <a:pt x="73025" y="1530350"/>
                    <a:pt x="77472" y="1516504"/>
                    <a:pt x="85725" y="1504950"/>
                  </a:cubicBezTo>
                  <a:cubicBezTo>
                    <a:pt x="104384" y="1478827"/>
                    <a:pt x="128439" y="1468338"/>
                    <a:pt x="152400" y="1447800"/>
                  </a:cubicBezTo>
                  <a:cubicBezTo>
                    <a:pt x="162627" y="1439034"/>
                    <a:pt x="171450" y="1428750"/>
                    <a:pt x="180975" y="1419225"/>
                  </a:cubicBezTo>
                  <a:cubicBezTo>
                    <a:pt x="184150" y="1409700"/>
                    <a:pt x="186545" y="1399878"/>
                    <a:pt x="190500" y="1390650"/>
                  </a:cubicBezTo>
                  <a:cubicBezTo>
                    <a:pt x="196093" y="1377599"/>
                    <a:pt x="205060" y="1366020"/>
                    <a:pt x="209550" y="1352550"/>
                  </a:cubicBezTo>
                  <a:cubicBezTo>
                    <a:pt x="213988" y="1339237"/>
                    <a:pt x="227001" y="1257370"/>
                    <a:pt x="228600" y="1247775"/>
                  </a:cubicBezTo>
                  <a:cubicBezTo>
                    <a:pt x="225425" y="1209675"/>
                    <a:pt x="225719" y="1171125"/>
                    <a:pt x="219075" y="1133475"/>
                  </a:cubicBezTo>
                  <a:cubicBezTo>
                    <a:pt x="216104" y="1116637"/>
                    <a:pt x="205776" y="1101952"/>
                    <a:pt x="200025" y="1085850"/>
                  </a:cubicBezTo>
                  <a:cubicBezTo>
                    <a:pt x="189894" y="1057484"/>
                    <a:pt x="180975" y="1028700"/>
                    <a:pt x="171450" y="1000125"/>
                  </a:cubicBezTo>
                  <a:cubicBezTo>
                    <a:pt x="168275" y="990600"/>
                    <a:pt x="165654" y="980872"/>
                    <a:pt x="161925" y="971550"/>
                  </a:cubicBezTo>
                  <a:cubicBezTo>
                    <a:pt x="153267" y="949904"/>
                    <a:pt x="127319" y="887738"/>
                    <a:pt x="123825" y="866775"/>
                  </a:cubicBezTo>
                  <a:cubicBezTo>
                    <a:pt x="120650" y="847725"/>
                    <a:pt x="116557" y="828805"/>
                    <a:pt x="114300" y="809625"/>
                  </a:cubicBezTo>
                  <a:cubicBezTo>
                    <a:pt x="110202" y="774796"/>
                    <a:pt x="109125" y="739648"/>
                    <a:pt x="104775" y="704850"/>
                  </a:cubicBezTo>
                  <a:cubicBezTo>
                    <a:pt x="100177" y="668069"/>
                    <a:pt x="96093" y="659753"/>
                    <a:pt x="85725" y="628650"/>
                  </a:cubicBezTo>
                  <a:cubicBezTo>
                    <a:pt x="88900" y="466725"/>
                    <a:pt x="89256" y="304720"/>
                    <a:pt x="95250" y="142875"/>
                  </a:cubicBezTo>
                  <a:cubicBezTo>
                    <a:pt x="95622" y="132842"/>
                    <a:pt x="102340" y="124040"/>
                    <a:pt x="104775" y="114300"/>
                  </a:cubicBezTo>
                  <a:cubicBezTo>
                    <a:pt x="111870" y="85920"/>
                    <a:pt x="107072" y="51119"/>
                    <a:pt x="142875" y="38100"/>
                  </a:cubicBezTo>
                  <a:cubicBezTo>
                    <a:pt x="166932" y="29352"/>
                    <a:pt x="193867" y="33023"/>
                    <a:pt x="219075" y="28575"/>
                  </a:cubicBezTo>
                  <a:cubicBezTo>
                    <a:pt x="247902" y="23488"/>
                    <a:pt x="275774" y="13311"/>
                    <a:pt x="304800" y="9525"/>
                  </a:cubicBezTo>
                  <a:cubicBezTo>
                    <a:pt x="348989" y="3761"/>
                    <a:pt x="393700" y="3175"/>
                    <a:pt x="438150" y="0"/>
                  </a:cubicBezTo>
                  <a:cubicBezTo>
                    <a:pt x="541201" y="28105"/>
                    <a:pt x="649915" y="30110"/>
                    <a:pt x="723900" y="114300"/>
                  </a:cubicBezTo>
                  <a:cubicBezTo>
                    <a:pt x="902300" y="317307"/>
                    <a:pt x="858631" y="329017"/>
                    <a:pt x="1009650" y="447675"/>
                  </a:cubicBezTo>
                  <a:cubicBezTo>
                    <a:pt x="1024207" y="459113"/>
                    <a:pt x="1039580" y="470806"/>
                    <a:pt x="1057275" y="476250"/>
                  </a:cubicBezTo>
                  <a:cubicBezTo>
                    <a:pt x="1081741" y="483778"/>
                    <a:pt x="1108075" y="482600"/>
                    <a:pt x="1133475" y="485775"/>
                  </a:cubicBezTo>
                  <a:lnTo>
                    <a:pt x="1285875" y="657225"/>
                  </a:lnTo>
                  <a:cubicBezTo>
                    <a:pt x="1305213" y="679200"/>
                    <a:pt x="1324285" y="701413"/>
                    <a:pt x="1343025" y="723900"/>
                  </a:cubicBezTo>
                  <a:cubicBezTo>
                    <a:pt x="1356040" y="739518"/>
                    <a:pt x="1365689" y="758294"/>
                    <a:pt x="1381125" y="771525"/>
                  </a:cubicBezTo>
                  <a:lnTo>
                    <a:pt x="1514475" y="885825"/>
                  </a:lnTo>
                  <a:cubicBezTo>
                    <a:pt x="1517650" y="895350"/>
                    <a:pt x="1519019" y="905683"/>
                    <a:pt x="1524000" y="914400"/>
                  </a:cubicBezTo>
                  <a:cubicBezTo>
                    <a:pt x="1531876" y="928183"/>
                    <a:pt x="1543769" y="939291"/>
                    <a:pt x="1552575" y="952500"/>
                  </a:cubicBezTo>
                  <a:cubicBezTo>
                    <a:pt x="1562844" y="967904"/>
                    <a:pt x="1572159" y="983941"/>
                    <a:pt x="1581150" y="1000125"/>
                  </a:cubicBezTo>
                  <a:cubicBezTo>
                    <a:pt x="1606979" y="1046618"/>
                    <a:pt x="1645177" y="1143908"/>
                    <a:pt x="1657350" y="1171575"/>
                  </a:cubicBezTo>
                  <a:cubicBezTo>
                    <a:pt x="1672801" y="1206690"/>
                    <a:pt x="1704975" y="1276350"/>
                    <a:pt x="1704975" y="1276350"/>
                  </a:cubicBezTo>
                  <a:cubicBezTo>
                    <a:pt x="1721135" y="1389472"/>
                    <a:pt x="1723907" y="1378973"/>
                    <a:pt x="1704975" y="1543050"/>
                  </a:cubicBezTo>
                  <a:cubicBezTo>
                    <a:pt x="1703015" y="1560035"/>
                    <a:pt x="1691332" y="1574455"/>
                    <a:pt x="1685925" y="1590675"/>
                  </a:cubicBezTo>
                  <a:cubicBezTo>
                    <a:pt x="1681785" y="1603094"/>
                    <a:pt x="1679575" y="1616075"/>
                    <a:pt x="1676400" y="1628775"/>
                  </a:cubicBezTo>
                  <a:cubicBezTo>
                    <a:pt x="1685720" y="1749935"/>
                    <a:pt x="1694040" y="1785166"/>
                    <a:pt x="1676400" y="1914525"/>
                  </a:cubicBezTo>
                  <a:cubicBezTo>
                    <a:pt x="1674090" y="1931466"/>
                    <a:pt x="1664294" y="1946526"/>
                    <a:pt x="1657350" y="1962150"/>
                  </a:cubicBezTo>
                  <a:cubicBezTo>
                    <a:pt x="1651583" y="1975125"/>
                    <a:pt x="1646553" y="1988696"/>
                    <a:pt x="1638300" y="2000250"/>
                  </a:cubicBezTo>
                  <a:cubicBezTo>
                    <a:pt x="1599359" y="2054768"/>
                    <a:pt x="1523643" y="2063258"/>
                    <a:pt x="1466850" y="2085975"/>
                  </a:cubicBezTo>
                  <a:cubicBezTo>
                    <a:pt x="1441688" y="2096040"/>
                    <a:pt x="1416781" y="2107084"/>
                    <a:pt x="1390650" y="2114550"/>
                  </a:cubicBezTo>
                  <a:cubicBezTo>
                    <a:pt x="1350865" y="2125917"/>
                    <a:pt x="1340308" y="2126115"/>
                    <a:pt x="1295400" y="2133600"/>
                  </a:cubicBezTo>
                  <a:cubicBezTo>
                    <a:pt x="1165225" y="2127250"/>
                    <a:pt x="1034693" y="2126089"/>
                    <a:pt x="904875" y="2114550"/>
                  </a:cubicBezTo>
                  <a:cubicBezTo>
                    <a:pt x="890732" y="2113293"/>
                    <a:pt x="879750" y="2101267"/>
                    <a:pt x="866775" y="2095500"/>
                  </a:cubicBezTo>
                  <a:cubicBezTo>
                    <a:pt x="827013" y="2077828"/>
                    <a:pt x="804239" y="2071480"/>
                    <a:pt x="762000" y="2057400"/>
                  </a:cubicBezTo>
                  <a:cubicBezTo>
                    <a:pt x="691571" y="2004578"/>
                    <a:pt x="735125" y="2040050"/>
                    <a:pt x="638175" y="1943100"/>
                  </a:cubicBezTo>
                  <a:cubicBezTo>
                    <a:pt x="625475" y="1930400"/>
                    <a:pt x="610038" y="1919944"/>
                    <a:pt x="600075" y="1905000"/>
                  </a:cubicBezTo>
                  <a:cubicBezTo>
                    <a:pt x="593725" y="1895475"/>
                    <a:pt x="587894" y="1885583"/>
                    <a:pt x="581025" y="1876425"/>
                  </a:cubicBezTo>
                  <a:cubicBezTo>
                    <a:pt x="568827" y="1860161"/>
                    <a:pt x="554583" y="1845455"/>
                    <a:pt x="542925" y="1828800"/>
                  </a:cubicBezTo>
                  <a:cubicBezTo>
                    <a:pt x="530359" y="1810848"/>
                    <a:pt x="504727" y="1758868"/>
                    <a:pt x="485775" y="1743075"/>
                  </a:cubicBezTo>
                  <a:cubicBezTo>
                    <a:pt x="478062" y="1736647"/>
                    <a:pt x="466725" y="1736725"/>
                    <a:pt x="457200" y="1733550"/>
                  </a:cubicBezTo>
                  <a:cubicBezTo>
                    <a:pt x="434975" y="1717675"/>
                    <a:pt x="415780" y="1696324"/>
                    <a:pt x="390525" y="1685925"/>
                  </a:cubicBezTo>
                  <a:cubicBezTo>
                    <a:pt x="360585" y="1673597"/>
                    <a:pt x="327423" y="1670733"/>
                    <a:pt x="295275" y="1666875"/>
                  </a:cubicBezTo>
                  <a:cubicBezTo>
                    <a:pt x="198300" y="1655238"/>
                    <a:pt x="148525" y="1657350"/>
                    <a:pt x="57150" y="1657350"/>
                  </a:cubicBezTo>
                  <a:lnTo>
                    <a:pt x="57150" y="1657350"/>
                  </a:lnTo>
                </a:path>
              </a:pathLst>
            </a:custGeom>
            <a:solidFill>
              <a:srgbClr val="F6F0D5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3" name="Vrije vorm: vorm 482">
              <a:extLst>
                <a:ext uri="{FF2B5EF4-FFF2-40B4-BE49-F238E27FC236}">
                  <a16:creationId xmlns:a16="http://schemas.microsoft.com/office/drawing/2014/main" id="{8F21D5C5-0926-A338-B318-F2F89B123DCF}"/>
                </a:ext>
              </a:extLst>
            </p:cNvPr>
            <p:cNvSpPr>
              <a:spLocks/>
            </p:cNvSpPr>
            <p:nvPr/>
          </p:nvSpPr>
          <p:spPr>
            <a:xfrm>
              <a:off x="7298374" y="6973439"/>
              <a:ext cx="1542561" cy="1920566"/>
            </a:xfrm>
            <a:custGeom>
              <a:avLst/>
              <a:gdLst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133350 w 1287467"/>
                <a:gd name="connsiteY4" fmla="*/ 47625 h 1638300"/>
                <a:gd name="connsiteX5" fmla="*/ 123825 w 1287467"/>
                <a:gd name="connsiteY5" fmla="*/ 9525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133350 w 1287467"/>
                <a:gd name="connsiteY4" fmla="*/ 47625 h 1638300"/>
                <a:gd name="connsiteX5" fmla="*/ 180975 w 1287467"/>
                <a:gd name="connsiteY5" fmla="*/ 19050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247650 w 1287467"/>
                <a:gd name="connsiteY4" fmla="*/ 133350 h 1638300"/>
                <a:gd name="connsiteX5" fmla="*/ 180975 w 1287467"/>
                <a:gd name="connsiteY5" fmla="*/ 19050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  <a:gd name="connsiteX0" fmla="*/ 438150 w 1287467"/>
                <a:gd name="connsiteY0" fmla="*/ 38888 h 1639088"/>
                <a:gd name="connsiteX1" fmla="*/ 438150 w 1287467"/>
                <a:gd name="connsiteY1" fmla="*/ 38888 h 1639088"/>
                <a:gd name="connsiteX2" fmla="*/ 190500 w 1287467"/>
                <a:gd name="connsiteY2" fmla="*/ 788 h 1639088"/>
                <a:gd name="connsiteX3" fmla="*/ 238125 w 1287467"/>
                <a:gd name="connsiteY3" fmla="*/ 76988 h 1639088"/>
                <a:gd name="connsiteX4" fmla="*/ 247650 w 1287467"/>
                <a:gd name="connsiteY4" fmla="*/ 134138 h 1639088"/>
                <a:gd name="connsiteX5" fmla="*/ 180975 w 1287467"/>
                <a:gd name="connsiteY5" fmla="*/ 191288 h 1639088"/>
                <a:gd name="connsiteX6" fmla="*/ 114300 w 1287467"/>
                <a:gd name="connsiteY6" fmla="*/ 343688 h 1639088"/>
                <a:gd name="connsiteX7" fmla="*/ 76200 w 1287467"/>
                <a:gd name="connsiteY7" fmla="*/ 429413 h 1639088"/>
                <a:gd name="connsiteX8" fmla="*/ 57150 w 1287467"/>
                <a:gd name="connsiteY8" fmla="*/ 496088 h 1639088"/>
                <a:gd name="connsiteX9" fmla="*/ 0 w 1287467"/>
                <a:gd name="connsiteY9" fmla="*/ 667538 h 1639088"/>
                <a:gd name="connsiteX10" fmla="*/ 9525 w 1287467"/>
                <a:gd name="connsiteY10" fmla="*/ 800888 h 1639088"/>
                <a:gd name="connsiteX11" fmla="*/ 28575 w 1287467"/>
                <a:gd name="connsiteY11" fmla="*/ 838988 h 1639088"/>
                <a:gd name="connsiteX12" fmla="*/ 114300 w 1287467"/>
                <a:gd name="connsiteY12" fmla="*/ 934238 h 1639088"/>
                <a:gd name="connsiteX13" fmla="*/ 161925 w 1287467"/>
                <a:gd name="connsiteY13" fmla="*/ 1029488 h 1639088"/>
                <a:gd name="connsiteX14" fmla="*/ 238125 w 1287467"/>
                <a:gd name="connsiteY14" fmla="*/ 1153313 h 1639088"/>
                <a:gd name="connsiteX15" fmla="*/ 323850 w 1287467"/>
                <a:gd name="connsiteY15" fmla="*/ 1353338 h 1639088"/>
                <a:gd name="connsiteX16" fmla="*/ 361950 w 1287467"/>
                <a:gd name="connsiteY16" fmla="*/ 1458113 h 1639088"/>
                <a:gd name="connsiteX17" fmla="*/ 381000 w 1287467"/>
                <a:gd name="connsiteY17" fmla="*/ 1496213 h 1639088"/>
                <a:gd name="connsiteX18" fmla="*/ 400050 w 1287467"/>
                <a:gd name="connsiteY18" fmla="*/ 1543838 h 1639088"/>
                <a:gd name="connsiteX19" fmla="*/ 457200 w 1287467"/>
                <a:gd name="connsiteY19" fmla="*/ 1629563 h 1639088"/>
                <a:gd name="connsiteX20" fmla="*/ 504825 w 1287467"/>
                <a:gd name="connsiteY20" fmla="*/ 1639088 h 1639088"/>
                <a:gd name="connsiteX21" fmla="*/ 666750 w 1287467"/>
                <a:gd name="connsiteY21" fmla="*/ 1629563 h 1639088"/>
                <a:gd name="connsiteX22" fmla="*/ 800100 w 1287467"/>
                <a:gd name="connsiteY22" fmla="*/ 1562888 h 1639088"/>
                <a:gd name="connsiteX23" fmla="*/ 990600 w 1287467"/>
                <a:gd name="connsiteY23" fmla="*/ 1553363 h 1639088"/>
                <a:gd name="connsiteX24" fmla="*/ 1038225 w 1287467"/>
                <a:gd name="connsiteY24" fmla="*/ 1515263 h 1639088"/>
                <a:gd name="connsiteX25" fmla="*/ 1123950 w 1287467"/>
                <a:gd name="connsiteY25" fmla="*/ 1353338 h 1639088"/>
                <a:gd name="connsiteX26" fmla="*/ 1152525 w 1287467"/>
                <a:gd name="connsiteY26" fmla="*/ 1239038 h 1639088"/>
                <a:gd name="connsiteX27" fmla="*/ 1200150 w 1287467"/>
                <a:gd name="connsiteY27" fmla="*/ 1153313 h 1639088"/>
                <a:gd name="connsiteX28" fmla="*/ 1276350 w 1287467"/>
                <a:gd name="connsiteY28" fmla="*/ 981863 h 1639088"/>
                <a:gd name="connsiteX29" fmla="*/ 1276350 w 1287467"/>
                <a:gd name="connsiteY29" fmla="*/ 829463 h 1639088"/>
                <a:gd name="connsiteX30" fmla="*/ 1238250 w 1287467"/>
                <a:gd name="connsiteY30" fmla="*/ 743738 h 1639088"/>
                <a:gd name="connsiteX31" fmla="*/ 1181100 w 1287467"/>
                <a:gd name="connsiteY31" fmla="*/ 619913 h 1639088"/>
                <a:gd name="connsiteX32" fmla="*/ 1143000 w 1287467"/>
                <a:gd name="connsiteY32" fmla="*/ 486563 h 1639088"/>
                <a:gd name="connsiteX33" fmla="*/ 1123950 w 1287467"/>
                <a:gd name="connsiteY33" fmla="*/ 419888 h 1639088"/>
                <a:gd name="connsiteX34" fmla="*/ 1104900 w 1287467"/>
                <a:gd name="connsiteY34" fmla="*/ 381788 h 1639088"/>
                <a:gd name="connsiteX35" fmla="*/ 1057275 w 1287467"/>
                <a:gd name="connsiteY35" fmla="*/ 324638 h 1639088"/>
                <a:gd name="connsiteX36" fmla="*/ 971550 w 1287467"/>
                <a:gd name="connsiteY36" fmla="*/ 267488 h 1639088"/>
                <a:gd name="connsiteX37" fmla="*/ 895350 w 1287467"/>
                <a:gd name="connsiteY37" fmla="*/ 229388 h 1639088"/>
                <a:gd name="connsiteX38" fmla="*/ 838200 w 1287467"/>
                <a:gd name="connsiteY38" fmla="*/ 153188 h 1639088"/>
                <a:gd name="connsiteX39" fmla="*/ 828675 w 1287467"/>
                <a:gd name="connsiteY39" fmla="*/ 124613 h 1639088"/>
                <a:gd name="connsiteX40" fmla="*/ 800100 w 1287467"/>
                <a:gd name="connsiteY40" fmla="*/ 86513 h 1639088"/>
                <a:gd name="connsiteX41" fmla="*/ 800100 w 1287467"/>
                <a:gd name="connsiteY41" fmla="*/ 76988 h 1639088"/>
                <a:gd name="connsiteX0" fmla="*/ 438150 w 1287467"/>
                <a:gd name="connsiteY0" fmla="*/ 2761 h 1602961"/>
                <a:gd name="connsiteX1" fmla="*/ 438150 w 1287467"/>
                <a:gd name="connsiteY1" fmla="*/ 2761 h 1602961"/>
                <a:gd name="connsiteX2" fmla="*/ 295275 w 1287467"/>
                <a:gd name="connsiteY2" fmla="*/ 21811 h 1602961"/>
                <a:gd name="connsiteX3" fmla="*/ 238125 w 1287467"/>
                <a:gd name="connsiteY3" fmla="*/ 40861 h 1602961"/>
                <a:gd name="connsiteX4" fmla="*/ 247650 w 1287467"/>
                <a:gd name="connsiteY4" fmla="*/ 98011 h 1602961"/>
                <a:gd name="connsiteX5" fmla="*/ 180975 w 1287467"/>
                <a:gd name="connsiteY5" fmla="*/ 155161 h 1602961"/>
                <a:gd name="connsiteX6" fmla="*/ 114300 w 1287467"/>
                <a:gd name="connsiteY6" fmla="*/ 307561 h 1602961"/>
                <a:gd name="connsiteX7" fmla="*/ 76200 w 1287467"/>
                <a:gd name="connsiteY7" fmla="*/ 393286 h 1602961"/>
                <a:gd name="connsiteX8" fmla="*/ 57150 w 1287467"/>
                <a:gd name="connsiteY8" fmla="*/ 459961 h 1602961"/>
                <a:gd name="connsiteX9" fmla="*/ 0 w 1287467"/>
                <a:gd name="connsiteY9" fmla="*/ 631411 h 1602961"/>
                <a:gd name="connsiteX10" fmla="*/ 9525 w 1287467"/>
                <a:gd name="connsiteY10" fmla="*/ 764761 h 1602961"/>
                <a:gd name="connsiteX11" fmla="*/ 28575 w 1287467"/>
                <a:gd name="connsiteY11" fmla="*/ 802861 h 1602961"/>
                <a:gd name="connsiteX12" fmla="*/ 114300 w 1287467"/>
                <a:gd name="connsiteY12" fmla="*/ 898111 h 1602961"/>
                <a:gd name="connsiteX13" fmla="*/ 161925 w 1287467"/>
                <a:gd name="connsiteY13" fmla="*/ 993361 h 1602961"/>
                <a:gd name="connsiteX14" fmla="*/ 238125 w 1287467"/>
                <a:gd name="connsiteY14" fmla="*/ 1117186 h 1602961"/>
                <a:gd name="connsiteX15" fmla="*/ 323850 w 1287467"/>
                <a:gd name="connsiteY15" fmla="*/ 1317211 h 1602961"/>
                <a:gd name="connsiteX16" fmla="*/ 361950 w 1287467"/>
                <a:gd name="connsiteY16" fmla="*/ 1421986 h 1602961"/>
                <a:gd name="connsiteX17" fmla="*/ 381000 w 1287467"/>
                <a:gd name="connsiteY17" fmla="*/ 1460086 h 1602961"/>
                <a:gd name="connsiteX18" fmla="*/ 400050 w 1287467"/>
                <a:gd name="connsiteY18" fmla="*/ 1507711 h 1602961"/>
                <a:gd name="connsiteX19" fmla="*/ 457200 w 1287467"/>
                <a:gd name="connsiteY19" fmla="*/ 1593436 h 1602961"/>
                <a:gd name="connsiteX20" fmla="*/ 504825 w 1287467"/>
                <a:gd name="connsiteY20" fmla="*/ 1602961 h 1602961"/>
                <a:gd name="connsiteX21" fmla="*/ 666750 w 1287467"/>
                <a:gd name="connsiteY21" fmla="*/ 1593436 h 1602961"/>
                <a:gd name="connsiteX22" fmla="*/ 800100 w 1287467"/>
                <a:gd name="connsiteY22" fmla="*/ 1526761 h 1602961"/>
                <a:gd name="connsiteX23" fmla="*/ 990600 w 1287467"/>
                <a:gd name="connsiteY23" fmla="*/ 1517236 h 1602961"/>
                <a:gd name="connsiteX24" fmla="*/ 1038225 w 1287467"/>
                <a:gd name="connsiteY24" fmla="*/ 1479136 h 1602961"/>
                <a:gd name="connsiteX25" fmla="*/ 1123950 w 1287467"/>
                <a:gd name="connsiteY25" fmla="*/ 1317211 h 1602961"/>
                <a:gd name="connsiteX26" fmla="*/ 1152525 w 1287467"/>
                <a:gd name="connsiteY26" fmla="*/ 1202911 h 1602961"/>
                <a:gd name="connsiteX27" fmla="*/ 1200150 w 1287467"/>
                <a:gd name="connsiteY27" fmla="*/ 1117186 h 1602961"/>
                <a:gd name="connsiteX28" fmla="*/ 1276350 w 1287467"/>
                <a:gd name="connsiteY28" fmla="*/ 945736 h 1602961"/>
                <a:gd name="connsiteX29" fmla="*/ 1276350 w 1287467"/>
                <a:gd name="connsiteY29" fmla="*/ 793336 h 1602961"/>
                <a:gd name="connsiteX30" fmla="*/ 1238250 w 1287467"/>
                <a:gd name="connsiteY30" fmla="*/ 707611 h 1602961"/>
                <a:gd name="connsiteX31" fmla="*/ 1181100 w 1287467"/>
                <a:gd name="connsiteY31" fmla="*/ 583786 h 1602961"/>
                <a:gd name="connsiteX32" fmla="*/ 1143000 w 1287467"/>
                <a:gd name="connsiteY32" fmla="*/ 450436 h 1602961"/>
                <a:gd name="connsiteX33" fmla="*/ 1123950 w 1287467"/>
                <a:gd name="connsiteY33" fmla="*/ 383761 h 1602961"/>
                <a:gd name="connsiteX34" fmla="*/ 1104900 w 1287467"/>
                <a:gd name="connsiteY34" fmla="*/ 345661 h 1602961"/>
                <a:gd name="connsiteX35" fmla="*/ 1057275 w 1287467"/>
                <a:gd name="connsiteY35" fmla="*/ 288511 h 1602961"/>
                <a:gd name="connsiteX36" fmla="*/ 971550 w 1287467"/>
                <a:gd name="connsiteY36" fmla="*/ 231361 h 1602961"/>
                <a:gd name="connsiteX37" fmla="*/ 895350 w 1287467"/>
                <a:gd name="connsiteY37" fmla="*/ 193261 h 1602961"/>
                <a:gd name="connsiteX38" fmla="*/ 838200 w 1287467"/>
                <a:gd name="connsiteY38" fmla="*/ 117061 h 1602961"/>
                <a:gd name="connsiteX39" fmla="*/ 828675 w 1287467"/>
                <a:gd name="connsiteY39" fmla="*/ 88486 h 1602961"/>
                <a:gd name="connsiteX40" fmla="*/ 800100 w 1287467"/>
                <a:gd name="connsiteY40" fmla="*/ 50386 h 1602961"/>
                <a:gd name="connsiteX41" fmla="*/ 800100 w 1287467"/>
                <a:gd name="connsiteY41" fmla="*/ 40861 h 160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7467" h="1602961">
                  <a:moveTo>
                    <a:pt x="438150" y="2761"/>
                  </a:moveTo>
                  <a:lnTo>
                    <a:pt x="438150" y="2761"/>
                  </a:lnTo>
                  <a:cubicBezTo>
                    <a:pt x="381103" y="-7935"/>
                    <a:pt x="328613" y="15461"/>
                    <a:pt x="295275" y="21811"/>
                  </a:cubicBezTo>
                  <a:cubicBezTo>
                    <a:pt x="261938" y="28161"/>
                    <a:pt x="250825" y="37686"/>
                    <a:pt x="238125" y="40861"/>
                  </a:cubicBezTo>
                  <a:cubicBezTo>
                    <a:pt x="231775" y="53561"/>
                    <a:pt x="257175" y="78961"/>
                    <a:pt x="247650" y="98011"/>
                  </a:cubicBezTo>
                  <a:cubicBezTo>
                    <a:pt x="238125" y="117061"/>
                    <a:pt x="203200" y="120236"/>
                    <a:pt x="180975" y="155161"/>
                  </a:cubicBezTo>
                  <a:cubicBezTo>
                    <a:pt x="158750" y="190086"/>
                    <a:pt x="131763" y="267874"/>
                    <a:pt x="114300" y="307561"/>
                  </a:cubicBezTo>
                  <a:cubicBezTo>
                    <a:pt x="96838" y="347249"/>
                    <a:pt x="77599" y="389650"/>
                    <a:pt x="76200" y="393286"/>
                  </a:cubicBezTo>
                  <a:cubicBezTo>
                    <a:pt x="67902" y="414860"/>
                    <a:pt x="64786" y="438144"/>
                    <a:pt x="57150" y="459961"/>
                  </a:cubicBezTo>
                  <a:cubicBezTo>
                    <a:pt x="-2699" y="630958"/>
                    <a:pt x="20545" y="528685"/>
                    <a:pt x="0" y="631411"/>
                  </a:cubicBezTo>
                  <a:cubicBezTo>
                    <a:pt x="3175" y="675861"/>
                    <a:pt x="2199" y="720804"/>
                    <a:pt x="9525" y="764761"/>
                  </a:cubicBezTo>
                  <a:cubicBezTo>
                    <a:pt x="11859" y="778767"/>
                    <a:pt x="21050" y="790820"/>
                    <a:pt x="28575" y="802861"/>
                  </a:cubicBezTo>
                  <a:cubicBezTo>
                    <a:pt x="117200" y="944661"/>
                    <a:pt x="-28552" y="690327"/>
                    <a:pt x="114300" y="898111"/>
                  </a:cubicBezTo>
                  <a:cubicBezTo>
                    <a:pt x="134410" y="927362"/>
                    <a:pt x="144458" y="962458"/>
                    <a:pt x="161925" y="993361"/>
                  </a:cubicBezTo>
                  <a:cubicBezTo>
                    <a:pt x="185772" y="1035552"/>
                    <a:pt x="215042" y="1074572"/>
                    <a:pt x="238125" y="1117186"/>
                  </a:cubicBezTo>
                  <a:cubicBezTo>
                    <a:pt x="261331" y="1160027"/>
                    <a:pt x="305882" y="1269295"/>
                    <a:pt x="323850" y="1317211"/>
                  </a:cubicBezTo>
                  <a:cubicBezTo>
                    <a:pt x="349193" y="1384793"/>
                    <a:pt x="334688" y="1360645"/>
                    <a:pt x="361950" y="1421986"/>
                  </a:cubicBezTo>
                  <a:cubicBezTo>
                    <a:pt x="367717" y="1434961"/>
                    <a:pt x="375233" y="1447111"/>
                    <a:pt x="381000" y="1460086"/>
                  </a:cubicBezTo>
                  <a:cubicBezTo>
                    <a:pt x="387944" y="1475710"/>
                    <a:pt x="391567" y="1492866"/>
                    <a:pt x="400050" y="1507711"/>
                  </a:cubicBezTo>
                  <a:cubicBezTo>
                    <a:pt x="417089" y="1537529"/>
                    <a:pt x="423524" y="1586701"/>
                    <a:pt x="457200" y="1593436"/>
                  </a:cubicBezTo>
                  <a:lnTo>
                    <a:pt x="504825" y="1602961"/>
                  </a:lnTo>
                  <a:cubicBezTo>
                    <a:pt x="558800" y="1599786"/>
                    <a:pt x="614175" y="1606054"/>
                    <a:pt x="666750" y="1593436"/>
                  </a:cubicBezTo>
                  <a:cubicBezTo>
                    <a:pt x="824780" y="1555509"/>
                    <a:pt x="671091" y="1541647"/>
                    <a:pt x="800100" y="1526761"/>
                  </a:cubicBezTo>
                  <a:cubicBezTo>
                    <a:pt x="863260" y="1519473"/>
                    <a:pt x="927100" y="1520411"/>
                    <a:pt x="990600" y="1517236"/>
                  </a:cubicBezTo>
                  <a:cubicBezTo>
                    <a:pt x="1006475" y="1504536"/>
                    <a:pt x="1024625" y="1494247"/>
                    <a:pt x="1038225" y="1479136"/>
                  </a:cubicBezTo>
                  <a:cubicBezTo>
                    <a:pt x="1071473" y="1442193"/>
                    <a:pt x="1110638" y="1355483"/>
                    <a:pt x="1123950" y="1317211"/>
                  </a:cubicBezTo>
                  <a:cubicBezTo>
                    <a:pt x="1136852" y="1280118"/>
                    <a:pt x="1138544" y="1239611"/>
                    <a:pt x="1152525" y="1202911"/>
                  </a:cubicBezTo>
                  <a:cubicBezTo>
                    <a:pt x="1164162" y="1172364"/>
                    <a:pt x="1185969" y="1146639"/>
                    <a:pt x="1200150" y="1117186"/>
                  </a:cubicBezTo>
                  <a:cubicBezTo>
                    <a:pt x="1227281" y="1060837"/>
                    <a:pt x="1276350" y="945736"/>
                    <a:pt x="1276350" y="945736"/>
                  </a:cubicBezTo>
                  <a:cubicBezTo>
                    <a:pt x="1286738" y="883411"/>
                    <a:pt x="1295038" y="864352"/>
                    <a:pt x="1276350" y="793336"/>
                  </a:cubicBezTo>
                  <a:cubicBezTo>
                    <a:pt x="1268392" y="763095"/>
                    <a:pt x="1251474" y="735947"/>
                    <a:pt x="1238250" y="707611"/>
                  </a:cubicBezTo>
                  <a:cubicBezTo>
                    <a:pt x="1217621" y="663406"/>
                    <a:pt x="1196767" y="630788"/>
                    <a:pt x="1181100" y="583786"/>
                  </a:cubicBezTo>
                  <a:cubicBezTo>
                    <a:pt x="1166481" y="539930"/>
                    <a:pt x="1155700" y="494886"/>
                    <a:pt x="1143000" y="450436"/>
                  </a:cubicBezTo>
                  <a:cubicBezTo>
                    <a:pt x="1136650" y="428211"/>
                    <a:pt x="1134287" y="404435"/>
                    <a:pt x="1123950" y="383761"/>
                  </a:cubicBezTo>
                  <a:cubicBezTo>
                    <a:pt x="1117600" y="371061"/>
                    <a:pt x="1111945" y="357989"/>
                    <a:pt x="1104900" y="345661"/>
                  </a:cubicBezTo>
                  <a:cubicBezTo>
                    <a:pt x="1092799" y="324485"/>
                    <a:pt x="1076975" y="303286"/>
                    <a:pt x="1057275" y="288511"/>
                  </a:cubicBezTo>
                  <a:cubicBezTo>
                    <a:pt x="1029801" y="267905"/>
                    <a:pt x="1001151" y="248774"/>
                    <a:pt x="971550" y="231361"/>
                  </a:cubicBezTo>
                  <a:cubicBezTo>
                    <a:pt x="947073" y="216963"/>
                    <a:pt x="920750" y="205961"/>
                    <a:pt x="895350" y="193261"/>
                  </a:cubicBezTo>
                  <a:cubicBezTo>
                    <a:pt x="876300" y="167861"/>
                    <a:pt x="848240" y="147182"/>
                    <a:pt x="838200" y="117061"/>
                  </a:cubicBezTo>
                  <a:cubicBezTo>
                    <a:pt x="835025" y="107536"/>
                    <a:pt x="833656" y="97203"/>
                    <a:pt x="828675" y="88486"/>
                  </a:cubicBezTo>
                  <a:cubicBezTo>
                    <a:pt x="820799" y="74703"/>
                    <a:pt x="800100" y="50386"/>
                    <a:pt x="800100" y="50386"/>
                  </a:cubicBezTo>
                  <a:lnTo>
                    <a:pt x="800100" y="40861"/>
                  </a:lnTo>
                </a:path>
              </a:pathLst>
            </a:custGeom>
            <a:solidFill>
              <a:srgbClr val="EFF4FE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4" name="Vrije vorm: vorm 483">
              <a:extLst>
                <a:ext uri="{FF2B5EF4-FFF2-40B4-BE49-F238E27FC236}">
                  <a16:creationId xmlns:a16="http://schemas.microsoft.com/office/drawing/2014/main" id="{4862942B-1AC3-DC78-D0EC-8F175237A8BD}"/>
                </a:ext>
              </a:extLst>
            </p:cNvPr>
            <p:cNvSpPr>
              <a:spLocks/>
            </p:cNvSpPr>
            <p:nvPr/>
          </p:nvSpPr>
          <p:spPr>
            <a:xfrm>
              <a:off x="7205204" y="5848237"/>
              <a:ext cx="791514" cy="1084164"/>
            </a:xfrm>
            <a:custGeom>
              <a:avLst/>
              <a:gdLst>
                <a:gd name="connsiteX0" fmla="*/ 22446 w 660621"/>
                <a:gd name="connsiteY0" fmla="*/ 676275 h 904875"/>
                <a:gd name="connsiteX1" fmla="*/ 22446 w 660621"/>
                <a:gd name="connsiteY1" fmla="*/ 676275 h 904875"/>
                <a:gd name="connsiteX2" fmla="*/ 12921 w 660621"/>
                <a:gd name="connsiteY2" fmla="*/ 371475 h 904875"/>
                <a:gd name="connsiteX3" fmla="*/ 22446 w 660621"/>
                <a:gd name="connsiteY3" fmla="*/ 342900 h 904875"/>
                <a:gd name="connsiteX4" fmla="*/ 60546 w 660621"/>
                <a:gd name="connsiteY4" fmla="*/ 314325 h 904875"/>
                <a:gd name="connsiteX5" fmla="*/ 117696 w 660621"/>
                <a:gd name="connsiteY5" fmla="*/ 266700 h 904875"/>
                <a:gd name="connsiteX6" fmla="*/ 165321 w 660621"/>
                <a:gd name="connsiteY6" fmla="*/ 219075 h 904875"/>
                <a:gd name="connsiteX7" fmla="*/ 184371 w 660621"/>
                <a:gd name="connsiteY7" fmla="*/ 190500 h 904875"/>
                <a:gd name="connsiteX8" fmla="*/ 212946 w 660621"/>
                <a:gd name="connsiteY8" fmla="*/ 171450 h 904875"/>
                <a:gd name="connsiteX9" fmla="*/ 231996 w 660621"/>
                <a:gd name="connsiteY9" fmla="*/ 142875 h 904875"/>
                <a:gd name="connsiteX10" fmla="*/ 308196 w 660621"/>
                <a:gd name="connsiteY10" fmla="*/ 85725 h 904875"/>
                <a:gd name="connsiteX11" fmla="*/ 336771 w 660621"/>
                <a:gd name="connsiteY11" fmla="*/ 28575 h 904875"/>
                <a:gd name="connsiteX12" fmla="*/ 412971 w 660621"/>
                <a:gd name="connsiteY12" fmla="*/ 9525 h 904875"/>
                <a:gd name="connsiteX13" fmla="*/ 441546 w 660621"/>
                <a:gd name="connsiteY13" fmla="*/ 0 h 904875"/>
                <a:gd name="connsiteX14" fmla="*/ 536796 w 660621"/>
                <a:gd name="connsiteY14" fmla="*/ 38100 h 904875"/>
                <a:gd name="connsiteX15" fmla="*/ 565371 w 660621"/>
                <a:gd name="connsiteY15" fmla="*/ 123825 h 904875"/>
                <a:gd name="connsiteX16" fmla="*/ 603471 w 660621"/>
                <a:gd name="connsiteY16" fmla="*/ 276225 h 904875"/>
                <a:gd name="connsiteX17" fmla="*/ 612996 w 660621"/>
                <a:gd name="connsiteY17" fmla="*/ 323850 h 904875"/>
                <a:gd name="connsiteX18" fmla="*/ 632046 w 660621"/>
                <a:gd name="connsiteY18" fmla="*/ 381000 h 904875"/>
                <a:gd name="connsiteX19" fmla="*/ 660621 w 660621"/>
                <a:gd name="connsiteY19" fmla="*/ 476250 h 904875"/>
                <a:gd name="connsiteX20" fmla="*/ 651096 w 660621"/>
                <a:gd name="connsiteY20" fmla="*/ 552450 h 904875"/>
                <a:gd name="connsiteX21" fmla="*/ 584421 w 660621"/>
                <a:gd name="connsiteY21" fmla="*/ 647700 h 904875"/>
                <a:gd name="connsiteX22" fmla="*/ 574896 w 660621"/>
                <a:gd name="connsiteY22" fmla="*/ 685800 h 904875"/>
                <a:gd name="connsiteX23" fmla="*/ 536796 w 660621"/>
                <a:gd name="connsiteY23" fmla="*/ 752475 h 904875"/>
                <a:gd name="connsiteX24" fmla="*/ 527271 w 660621"/>
                <a:gd name="connsiteY24" fmla="*/ 781050 h 904875"/>
                <a:gd name="connsiteX25" fmla="*/ 489171 w 660621"/>
                <a:gd name="connsiteY25" fmla="*/ 800100 h 904875"/>
                <a:gd name="connsiteX26" fmla="*/ 432021 w 660621"/>
                <a:gd name="connsiteY26" fmla="*/ 838200 h 904875"/>
                <a:gd name="connsiteX27" fmla="*/ 412971 w 660621"/>
                <a:gd name="connsiteY27" fmla="*/ 866775 h 904875"/>
                <a:gd name="connsiteX28" fmla="*/ 355821 w 660621"/>
                <a:gd name="connsiteY28" fmla="*/ 895350 h 904875"/>
                <a:gd name="connsiteX29" fmla="*/ 336771 w 660621"/>
                <a:gd name="connsiteY29" fmla="*/ 904875 h 904875"/>
                <a:gd name="connsiteX30" fmla="*/ 336771 w 660621"/>
                <a:gd name="connsiteY30" fmla="*/ 904875 h 904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60621" h="904875">
                  <a:moveTo>
                    <a:pt x="22446" y="676275"/>
                  </a:moveTo>
                  <a:lnTo>
                    <a:pt x="22446" y="676275"/>
                  </a:lnTo>
                  <a:cubicBezTo>
                    <a:pt x="-7553" y="526281"/>
                    <a:pt x="-4043" y="583526"/>
                    <a:pt x="12921" y="371475"/>
                  </a:cubicBezTo>
                  <a:cubicBezTo>
                    <a:pt x="13722" y="361467"/>
                    <a:pt x="16018" y="350613"/>
                    <a:pt x="22446" y="342900"/>
                  </a:cubicBezTo>
                  <a:cubicBezTo>
                    <a:pt x="32609" y="330704"/>
                    <a:pt x="48150" y="324242"/>
                    <a:pt x="60546" y="314325"/>
                  </a:cubicBezTo>
                  <a:cubicBezTo>
                    <a:pt x="79910" y="298834"/>
                    <a:pt x="99347" y="283381"/>
                    <a:pt x="117696" y="266700"/>
                  </a:cubicBezTo>
                  <a:cubicBezTo>
                    <a:pt x="134308" y="251598"/>
                    <a:pt x="150537" y="235971"/>
                    <a:pt x="165321" y="219075"/>
                  </a:cubicBezTo>
                  <a:cubicBezTo>
                    <a:pt x="172859" y="210460"/>
                    <a:pt x="176276" y="198595"/>
                    <a:pt x="184371" y="190500"/>
                  </a:cubicBezTo>
                  <a:cubicBezTo>
                    <a:pt x="192466" y="182405"/>
                    <a:pt x="203421" y="177800"/>
                    <a:pt x="212946" y="171450"/>
                  </a:cubicBezTo>
                  <a:cubicBezTo>
                    <a:pt x="219296" y="161925"/>
                    <a:pt x="223202" y="150204"/>
                    <a:pt x="231996" y="142875"/>
                  </a:cubicBezTo>
                  <a:cubicBezTo>
                    <a:pt x="289091" y="95296"/>
                    <a:pt x="256349" y="159792"/>
                    <a:pt x="308196" y="85725"/>
                  </a:cubicBezTo>
                  <a:cubicBezTo>
                    <a:pt x="320410" y="68277"/>
                    <a:pt x="319546" y="41102"/>
                    <a:pt x="336771" y="28575"/>
                  </a:cubicBezTo>
                  <a:cubicBezTo>
                    <a:pt x="357945" y="13176"/>
                    <a:pt x="387712" y="16414"/>
                    <a:pt x="412971" y="9525"/>
                  </a:cubicBezTo>
                  <a:cubicBezTo>
                    <a:pt x="422657" y="6883"/>
                    <a:pt x="432021" y="3175"/>
                    <a:pt x="441546" y="0"/>
                  </a:cubicBezTo>
                  <a:cubicBezTo>
                    <a:pt x="473296" y="12700"/>
                    <a:pt x="509439" y="17583"/>
                    <a:pt x="536796" y="38100"/>
                  </a:cubicBezTo>
                  <a:cubicBezTo>
                    <a:pt x="547832" y="46377"/>
                    <a:pt x="561557" y="108570"/>
                    <a:pt x="565371" y="123825"/>
                  </a:cubicBezTo>
                  <a:cubicBezTo>
                    <a:pt x="582838" y="281025"/>
                    <a:pt x="559137" y="143223"/>
                    <a:pt x="603471" y="276225"/>
                  </a:cubicBezTo>
                  <a:cubicBezTo>
                    <a:pt x="608591" y="291584"/>
                    <a:pt x="608736" y="308231"/>
                    <a:pt x="612996" y="323850"/>
                  </a:cubicBezTo>
                  <a:cubicBezTo>
                    <a:pt x="618280" y="343223"/>
                    <a:pt x="626762" y="361627"/>
                    <a:pt x="632046" y="381000"/>
                  </a:cubicBezTo>
                  <a:cubicBezTo>
                    <a:pt x="659642" y="482186"/>
                    <a:pt x="620015" y="374734"/>
                    <a:pt x="660621" y="476250"/>
                  </a:cubicBezTo>
                  <a:cubicBezTo>
                    <a:pt x="657446" y="501650"/>
                    <a:pt x="659705" y="528344"/>
                    <a:pt x="651096" y="552450"/>
                  </a:cubicBezTo>
                  <a:cubicBezTo>
                    <a:pt x="645766" y="567375"/>
                    <a:pt x="597906" y="629721"/>
                    <a:pt x="584421" y="647700"/>
                  </a:cubicBezTo>
                  <a:cubicBezTo>
                    <a:pt x="581246" y="660400"/>
                    <a:pt x="579493" y="673543"/>
                    <a:pt x="574896" y="685800"/>
                  </a:cubicBezTo>
                  <a:cubicBezTo>
                    <a:pt x="549848" y="752596"/>
                    <a:pt x="564431" y="697205"/>
                    <a:pt x="536796" y="752475"/>
                  </a:cubicBezTo>
                  <a:cubicBezTo>
                    <a:pt x="532306" y="761455"/>
                    <a:pt x="534371" y="773950"/>
                    <a:pt x="527271" y="781050"/>
                  </a:cubicBezTo>
                  <a:cubicBezTo>
                    <a:pt x="517231" y="791090"/>
                    <a:pt x="501347" y="792795"/>
                    <a:pt x="489171" y="800100"/>
                  </a:cubicBezTo>
                  <a:cubicBezTo>
                    <a:pt x="469538" y="811880"/>
                    <a:pt x="451071" y="825500"/>
                    <a:pt x="432021" y="838200"/>
                  </a:cubicBezTo>
                  <a:cubicBezTo>
                    <a:pt x="425671" y="847725"/>
                    <a:pt x="421066" y="858680"/>
                    <a:pt x="412971" y="866775"/>
                  </a:cubicBezTo>
                  <a:cubicBezTo>
                    <a:pt x="391562" y="888184"/>
                    <a:pt x="381644" y="885021"/>
                    <a:pt x="355821" y="895350"/>
                  </a:cubicBezTo>
                  <a:cubicBezTo>
                    <a:pt x="349229" y="897987"/>
                    <a:pt x="343121" y="901700"/>
                    <a:pt x="336771" y="904875"/>
                  </a:cubicBezTo>
                  <a:lnTo>
                    <a:pt x="336771" y="904875"/>
                  </a:lnTo>
                </a:path>
              </a:pathLst>
            </a:custGeom>
            <a:solidFill>
              <a:srgbClr val="E6F3D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5" name="Vrije vorm: vorm 484">
              <a:extLst>
                <a:ext uri="{FF2B5EF4-FFF2-40B4-BE49-F238E27FC236}">
                  <a16:creationId xmlns:a16="http://schemas.microsoft.com/office/drawing/2014/main" id="{B29006A4-D829-1120-577B-FE517361ECB1}"/>
                </a:ext>
              </a:extLst>
            </p:cNvPr>
            <p:cNvSpPr>
              <a:spLocks/>
            </p:cNvSpPr>
            <p:nvPr/>
          </p:nvSpPr>
          <p:spPr>
            <a:xfrm>
              <a:off x="6570187" y="4841904"/>
              <a:ext cx="1292989" cy="1850840"/>
            </a:xfrm>
            <a:custGeom>
              <a:avLst/>
              <a:gdLst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43000 h 1495425"/>
                <a:gd name="connsiteX28" fmla="*/ 600075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43000 h 1495425"/>
                <a:gd name="connsiteX28" fmla="*/ 552450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52450 w 1009650"/>
                <a:gd name="connsiteY28" fmla="*/ 1190625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04875 w 1009650"/>
                <a:gd name="connsiteY21" fmla="*/ 733425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33400 w 1009650"/>
                <a:gd name="connsiteY28" fmla="*/ 1162050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09650"/>
                <a:gd name="connsiteY0" fmla="*/ 1457325 h 1495425"/>
                <a:gd name="connsiteX1" fmla="*/ 457200 w 1009650"/>
                <a:gd name="connsiteY1" fmla="*/ 1457325 h 1495425"/>
                <a:gd name="connsiteX2" fmla="*/ 342900 w 1009650"/>
                <a:gd name="connsiteY2" fmla="*/ 1381125 h 1495425"/>
                <a:gd name="connsiteX3" fmla="*/ 257175 w 1009650"/>
                <a:gd name="connsiteY3" fmla="*/ 1114425 h 1495425"/>
                <a:gd name="connsiteX4" fmla="*/ 200025 w 1009650"/>
                <a:gd name="connsiteY4" fmla="*/ 971550 h 1495425"/>
                <a:gd name="connsiteX5" fmla="*/ 133350 w 1009650"/>
                <a:gd name="connsiteY5" fmla="*/ 828675 h 1495425"/>
                <a:gd name="connsiteX6" fmla="*/ 66675 w 1009650"/>
                <a:gd name="connsiteY6" fmla="*/ 714375 h 1495425"/>
                <a:gd name="connsiteX7" fmla="*/ 0 w 1009650"/>
                <a:gd name="connsiteY7" fmla="*/ 523875 h 1495425"/>
                <a:gd name="connsiteX8" fmla="*/ 9525 w 1009650"/>
                <a:gd name="connsiteY8" fmla="*/ 381000 h 1495425"/>
                <a:gd name="connsiteX9" fmla="*/ 47625 w 1009650"/>
                <a:gd name="connsiteY9" fmla="*/ 352425 h 1495425"/>
                <a:gd name="connsiteX10" fmla="*/ 123825 w 1009650"/>
                <a:gd name="connsiteY10" fmla="*/ 323850 h 1495425"/>
                <a:gd name="connsiteX11" fmla="*/ 152400 w 1009650"/>
                <a:gd name="connsiteY11" fmla="*/ 295275 h 1495425"/>
                <a:gd name="connsiteX12" fmla="*/ 228600 w 1009650"/>
                <a:gd name="connsiteY12" fmla="*/ 209550 h 1495425"/>
                <a:gd name="connsiteX13" fmla="*/ 323850 w 1009650"/>
                <a:gd name="connsiteY13" fmla="*/ 161925 h 1495425"/>
                <a:gd name="connsiteX14" fmla="*/ 409575 w 1009650"/>
                <a:gd name="connsiteY14" fmla="*/ 104775 h 1495425"/>
                <a:gd name="connsiteX15" fmla="*/ 438150 w 1009650"/>
                <a:gd name="connsiteY15" fmla="*/ 66675 h 1495425"/>
                <a:gd name="connsiteX16" fmla="*/ 504825 w 1009650"/>
                <a:gd name="connsiteY16" fmla="*/ 0 h 1495425"/>
                <a:gd name="connsiteX17" fmla="*/ 600075 w 1009650"/>
                <a:gd name="connsiteY17" fmla="*/ 66675 h 1495425"/>
                <a:gd name="connsiteX18" fmla="*/ 781050 w 1009650"/>
                <a:gd name="connsiteY18" fmla="*/ 171450 h 1495425"/>
                <a:gd name="connsiteX19" fmla="*/ 990600 w 1009650"/>
                <a:gd name="connsiteY19" fmla="*/ 390525 h 1495425"/>
                <a:gd name="connsiteX20" fmla="*/ 1009650 w 1009650"/>
                <a:gd name="connsiteY20" fmla="*/ 428625 h 1495425"/>
                <a:gd name="connsiteX21" fmla="*/ 923925 w 1009650"/>
                <a:gd name="connsiteY21" fmla="*/ 800100 h 1495425"/>
                <a:gd name="connsiteX22" fmla="*/ 819150 w 1009650"/>
                <a:gd name="connsiteY22" fmla="*/ 847725 h 1495425"/>
                <a:gd name="connsiteX23" fmla="*/ 771525 w 1009650"/>
                <a:gd name="connsiteY23" fmla="*/ 914400 h 1495425"/>
                <a:gd name="connsiteX24" fmla="*/ 742950 w 1009650"/>
                <a:gd name="connsiteY24" fmla="*/ 962025 h 1495425"/>
                <a:gd name="connsiteX25" fmla="*/ 714375 w 1009650"/>
                <a:gd name="connsiteY25" fmla="*/ 990600 h 1495425"/>
                <a:gd name="connsiteX26" fmla="*/ 638175 w 1009650"/>
                <a:gd name="connsiteY26" fmla="*/ 1114425 h 1495425"/>
                <a:gd name="connsiteX27" fmla="*/ 619125 w 1009650"/>
                <a:gd name="connsiteY27" fmla="*/ 1114425 h 1495425"/>
                <a:gd name="connsiteX28" fmla="*/ 533400 w 1009650"/>
                <a:gd name="connsiteY28" fmla="*/ 1162050 h 1495425"/>
                <a:gd name="connsiteX29" fmla="*/ 571500 w 1009650"/>
                <a:gd name="connsiteY29" fmla="*/ 1238250 h 1495425"/>
                <a:gd name="connsiteX30" fmla="*/ 542925 w 1009650"/>
                <a:gd name="connsiteY30" fmla="*/ 1333500 h 1495425"/>
                <a:gd name="connsiteX31" fmla="*/ 552450 w 1009650"/>
                <a:gd name="connsiteY31" fmla="*/ 1400175 h 1495425"/>
                <a:gd name="connsiteX32" fmla="*/ 561975 w 1009650"/>
                <a:gd name="connsiteY32" fmla="*/ 1428750 h 1495425"/>
                <a:gd name="connsiteX33" fmla="*/ 561975 w 1009650"/>
                <a:gd name="connsiteY33" fmla="*/ 1495425 h 1495425"/>
                <a:gd name="connsiteX34" fmla="*/ 561975 w 1009650"/>
                <a:gd name="connsiteY34" fmla="*/ 1495425 h 1495425"/>
                <a:gd name="connsiteX0" fmla="*/ 457200 w 1057275"/>
                <a:gd name="connsiteY0" fmla="*/ 1457325 h 1495425"/>
                <a:gd name="connsiteX1" fmla="*/ 457200 w 1057275"/>
                <a:gd name="connsiteY1" fmla="*/ 1457325 h 1495425"/>
                <a:gd name="connsiteX2" fmla="*/ 342900 w 1057275"/>
                <a:gd name="connsiteY2" fmla="*/ 1381125 h 1495425"/>
                <a:gd name="connsiteX3" fmla="*/ 257175 w 1057275"/>
                <a:gd name="connsiteY3" fmla="*/ 1114425 h 1495425"/>
                <a:gd name="connsiteX4" fmla="*/ 200025 w 1057275"/>
                <a:gd name="connsiteY4" fmla="*/ 971550 h 1495425"/>
                <a:gd name="connsiteX5" fmla="*/ 133350 w 1057275"/>
                <a:gd name="connsiteY5" fmla="*/ 828675 h 1495425"/>
                <a:gd name="connsiteX6" fmla="*/ 66675 w 1057275"/>
                <a:gd name="connsiteY6" fmla="*/ 714375 h 1495425"/>
                <a:gd name="connsiteX7" fmla="*/ 0 w 1057275"/>
                <a:gd name="connsiteY7" fmla="*/ 523875 h 1495425"/>
                <a:gd name="connsiteX8" fmla="*/ 9525 w 1057275"/>
                <a:gd name="connsiteY8" fmla="*/ 381000 h 1495425"/>
                <a:gd name="connsiteX9" fmla="*/ 47625 w 1057275"/>
                <a:gd name="connsiteY9" fmla="*/ 352425 h 1495425"/>
                <a:gd name="connsiteX10" fmla="*/ 123825 w 1057275"/>
                <a:gd name="connsiteY10" fmla="*/ 323850 h 1495425"/>
                <a:gd name="connsiteX11" fmla="*/ 152400 w 1057275"/>
                <a:gd name="connsiteY11" fmla="*/ 295275 h 1495425"/>
                <a:gd name="connsiteX12" fmla="*/ 228600 w 1057275"/>
                <a:gd name="connsiteY12" fmla="*/ 209550 h 1495425"/>
                <a:gd name="connsiteX13" fmla="*/ 323850 w 1057275"/>
                <a:gd name="connsiteY13" fmla="*/ 161925 h 1495425"/>
                <a:gd name="connsiteX14" fmla="*/ 409575 w 1057275"/>
                <a:gd name="connsiteY14" fmla="*/ 104775 h 1495425"/>
                <a:gd name="connsiteX15" fmla="*/ 438150 w 1057275"/>
                <a:gd name="connsiteY15" fmla="*/ 66675 h 1495425"/>
                <a:gd name="connsiteX16" fmla="*/ 504825 w 1057275"/>
                <a:gd name="connsiteY16" fmla="*/ 0 h 1495425"/>
                <a:gd name="connsiteX17" fmla="*/ 600075 w 1057275"/>
                <a:gd name="connsiteY17" fmla="*/ 66675 h 1495425"/>
                <a:gd name="connsiteX18" fmla="*/ 781050 w 1057275"/>
                <a:gd name="connsiteY18" fmla="*/ 171450 h 1495425"/>
                <a:gd name="connsiteX19" fmla="*/ 990600 w 1057275"/>
                <a:gd name="connsiteY19" fmla="*/ 390525 h 1495425"/>
                <a:gd name="connsiteX20" fmla="*/ 1057275 w 1057275"/>
                <a:gd name="connsiteY20" fmla="*/ 819150 h 1495425"/>
                <a:gd name="connsiteX21" fmla="*/ 923925 w 1057275"/>
                <a:gd name="connsiteY21" fmla="*/ 800100 h 1495425"/>
                <a:gd name="connsiteX22" fmla="*/ 819150 w 1057275"/>
                <a:gd name="connsiteY22" fmla="*/ 847725 h 1495425"/>
                <a:gd name="connsiteX23" fmla="*/ 771525 w 1057275"/>
                <a:gd name="connsiteY23" fmla="*/ 914400 h 1495425"/>
                <a:gd name="connsiteX24" fmla="*/ 742950 w 1057275"/>
                <a:gd name="connsiteY24" fmla="*/ 962025 h 1495425"/>
                <a:gd name="connsiteX25" fmla="*/ 714375 w 1057275"/>
                <a:gd name="connsiteY25" fmla="*/ 990600 h 1495425"/>
                <a:gd name="connsiteX26" fmla="*/ 638175 w 1057275"/>
                <a:gd name="connsiteY26" fmla="*/ 1114425 h 1495425"/>
                <a:gd name="connsiteX27" fmla="*/ 619125 w 1057275"/>
                <a:gd name="connsiteY27" fmla="*/ 1114425 h 1495425"/>
                <a:gd name="connsiteX28" fmla="*/ 533400 w 1057275"/>
                <a:gd name="connsiteY28" fmla="*/ 1162050 h 1495425"/>
                <a:gd name="connsiteX29" fmla="*/ 571500 w 1057275"/>
                <a:gd name="connsiteY29" fmla="*/ 1238250 h 1495425"/>
                <a:gd name="connsiteX30" fmla="*/ 542925 w 1057275"/>
                <a:gd name="connsiteY30" fmla="*/ 1333500 h 1495425"/>
                <a:gd name="connsiteX31" fmla="*/ 552450 w 1057275"/>
                <a:gd name="connsiteY31" fmla="*/ 1400175 h 1495425"/>
                <a:gd name="connsiteX32" fmla="*/ 561975 w 1057275"/>
                <a:gd name="connsiteY32" fmla="*/ 1428750 h 1495425"/>
                <a:gd name="connsiteX33" fmla="*/ 561975 w 1057275"/>
                <a:gd name="connsiteY33" fmla="*/ 1495425 h 1495425"/>
                <a:gd name="connsiteX34" fmla="*/ 561975 w 1057275"/>
                <a:gd name="connsiteY34" fmla="*/ 1495425 h 1495425"/>
                <a:gd name="connsiteX0" fmla="*/ 457200 w 1057275"/>
                <a:gd name="connsiteY0" fmla="*/ 1457325 h 1495425"/>
                <a:gd name="connsiteX1" fmla="*/ 457200 w 1057275"/>
                <a:gd name="connsiteY1" fmla="*/ 1457325 h 1495425"/>
                <a:gd name="connsiteX2" fmla="*/ 342900 w 1057275"/>
                <a:gd name="connsiteY2" fmla="*/ 1381125 h 1495425"/>
                <a:gd name="connsiteX3" fmla="*/ 257175 w 1057275"/>
                <a:gd name="connsiteY3" fmla="*/ 1114425 h 1495425"/>
                <a:gd name="connsiteX4" fmla="*/ 200025 w 1057275"/>
                <a:gd name="connsiteY4" fmla="*/ 971550 h 1495425"/>
                <a:gd name="connsiteX5" fmla="*/ 133350 w 1057275"/>
                <a:gd name="connsiteY5" fmla="*/ 828675 h 1495425"/>
                <a:gd name="connsiteX6" fmla="*/ 66675 w 1057275"/>
                <a:gd name="connsiteY6" fmla="*/ 714375 h 1495425"/>
                <a:gd name="connsiteX7" fmla="*/ 0 w 1057275"/>
                <a:gd name="connsiteY7" fmla="*/ 523875 h 1495425"/>
                <a:gd name="connsiteX8" fmla="*/ 9525 w 1057275"/>
                <a:gd name="connsiteY8" fmla="*/ 381000 h 1495425"/>
                <a:gd name="connsiteX9" fmla="*/ 47625 w 1057275"/>
                <a:gd name="connsiteY9" fmla="*/ 352425 h 1495425"/>
                <a:gd name="connsiteX10" fmla="*/ 123825 w 1057275"/>
                <a:gd name="connsiteY10" fmla="*/ 323850 h 1495425"/>
                <a:gd name="connsiteX11" fmla="*/ 152400 w 1057275"/>
                <a:gd name="connsiteY11" fmla="*/ 295275 h 1495425"/>
                <a:gd name="connsiteX12" fmla="*/ 228600 w 1057275"/>
                <a:gd name="connsiteY12" fmla="*/ 209550 h 1495425"/>
                <a:gd name="connsiteX13" fmla="*/ 323850 w 1057275"/>
                <a:gd name="connsiteY13" fmla="*/ 161925 h 1495425"/>
                <a:gd name="connsiteX14" fmla="*/ 409575 w 1057275"/>
                <a:gd name="connsiteY14" fmla="*/ 104775 h 1495425"/>
                <a:gd name="connsiteX15" fmla="*/ 438150 w 1057275"/>
                <a:gd name="connsiteY15" fmla="*/ 66675 h 1495425"/>
                <a:gd name="connsiteX16" fmla="*/ 504825 w 1057275"/>
                <a:gd name="connsiteY16" fmla="*/ 0 h 1495425"/>
                <a:gd name="connsiteX17" fmla="*/ 600075 w 1057275"/>
                <a:gd name="connsiteY17" fmla="*/ 66675 h 1495425"/>
                <a:gd name="connsiteX18" fmla="*/ 781050 w 1057275"/>
                <a:gd name="connsiteY18" fmla="*/ 171450 h 1495425"/>
                <a:gd name="connsiteX19" fmla="*/ 990600 w 1057275"/>
                <a:gd name="connsiteY19" fmla="*/ 390525 h 1495425"/>
                <a:gd name="connsiteX20" fmla="*/ 1057275 w 1057275"/>
                <a:gd name="connsiteY20" fmla="*/ 819150 h 1495425"/>
                <a:gd name="connsiteX21" fmla="*/ 923925 w 1057275"/>
                <a:gd name="connsiteY21" fmla="*/ 800100 h 1495425"/>
                <a:gd name="connsiteX22" fmla="*/ 819150 w 1057275"/>
                <a:gd name="connsiteY22" fmla="*/ 847725 h 1495425"/>
                <a:gd name="connsiteX23" fmla="*/ 771525 w 1057275"/>
                <a:gd name="connsiteY23" fmla="*/ 914400 h 1495425"/>
                <a:gd name="connsiteX24" fmla="*/ 742950 w 1057275"/>
                <a:gd name="connsiteY24" fmla="*/ 962025 h 1495425"/>
                <a:gd name="connsiteX25" fmla="*/ 714375 w 1057275"/>
                <a:gd name="connsiteY25" fmla="*/ 990600 h 1495425"/>
                <a:gd name="connsiteX26" fmla="*/ 638175 w 1057275"/>
                <a:gd name="connsiteY26" fmla="*/ 1114425 h 1495425"/>
                <a:gd name="connsiteX27" fmla="*/ 619125 w 1057275"/>
                <a:gd name="connsiteY27" fmla="*/ 1114425 h 1495425"/>
                <a:gd name="connsiteX28" fmla="*/ 533400 w 1057275"/>
                <a:gd name="connsiteY28" fmla="*/ 1162050 h 1495425"/>
                <a:gd name="connsiteX29" fmla="*/ 571500 w 1057275"/>
                <a:gd name="connsiteY29" fmla="*/ 1238250 h 1495425"/>
                <a:gd name="connsiteX30" fmla="*/ 542925 w 1057275"/>
                <a:gd name="connsiteY30" fmla="*/ 1333500 h 1495425"/>
                <a:gd name="connsiteX31" fmla="*/ 552450 w 1057275"/>
                <a:gd name="connsiteY31" fmla="*/ 1400175 h 1495425"/>
                <a:gd name="connsiteX32" fmla="*/ 561975 w 1057275"/>
                <a:gd name="connsiteY32" fmla="*/ 1428750 h 1495425"/>
                <a:gd name="connsiteX33" fmla="*/ 561975 w 1057275"/>
                <a:gd name="connsiteY33" fmla="*/ 1495425 h 1495425"/>
                <a:gd name="connsiteX34" fmla="*/ 561975 w 1057275"/>
                <a:gd name="connsiteY34" fmla="*/ 1495425 h 1495425"/>
                <a:gd name="connsiteX0" fmla="*/ 457200 w 1083954"/>
                <a:gd name="connsiteY0" fmla="*/ 1457325 h 1495425"/>
                <a:gd name="connsiteX1" fmla="*/ 457200 w 1083954"/>
                <a:gd name="connsiteY1" fmla="*/ 1457325 h 1495425"/>
                <a:gd name="connsiteX2" fmla="*/ 342900 w 1083954"/>
                <a:gd name="connsiteY2" fmla="*/ 1381125 h 1495425"/>
                <a:gd name="connsiteX3" fmla="*/ 257175 w 1083954"/>
                <a:gd name="connsiteY3" fmla="*/ 1114425 h 1495425"/>
                <a:gd name="connsiteX4" fmla="*/ 200025 w 1083954"/>
                <a:gd name="connsiteY4" fmla="*/ 971550 h 1495425"/>
                <a:gd name="connsiteX5" fmla="*/ 133350 w 1083954"/>
                <a:gd name="connsiteY5" fmla="*/ 828675 h 1495425"/>
                <a:gd name="connsiteX6" fmla="*/ 66675 w 1083954"/>
                <a:gd name="connsiteY6" fmla="*/ 714375 h 1495425"/>
                <a:gd name="connsiteX7" fmla="*/ 0 w 1083954"/>
                <a:gd name="connsiteY7" fmla="*/ 523875 h 1495425"/>
                <a:gd name="connsiteX8" fmla="*/ 9525 w 1083954"/>
                <a:gd name="connsiteY8" fmla="*/ 381000 h 1495425"/>
                <a:gd name="connsiteX9" fmla="*/ 47625 w 1083954"/>
                <a:gd name="connsiteY9" fmla="*/ 352425 h 1495425"/>
                <a:gd name="connsiteX10" fmla="*/ 123825 w 1083954"/>
                <a:gd name="connsiteY10" fmla="*/ 323850 h 1495425"/>
                <a:gd name="connsiteX11" fmla="*/ 152400 w 1083954"/>
                <a:gd name="connsiteY11" fmla="*/ 295275 h 1495425"/>
                <a:gd name="connsiteX12" fmla="*/ 228600 w 1083954"/>
                <a:gd name="connsiteY12" fmla="*/ 209550 h 1495425"/>
                <a:gd name="connsiteX13" fmla="*/ 323850 w 1083954"/>
                <a:gd name="connsiteY13" fmla="*/ 161925 h 1495425"/>
                <a:gd name="connsiteX14" fmla="*/ 409575 w 1083954"/>
                <a:gd name="connsiteY14" fmla="*/ 104775 h 1495425"/>
                <a:gd name="connsiteX15" fmla="*/ 438150 w 1083954"/>
                <a:gd name="connsiteY15" fmla="*/ 66675 h 1495425"/>
                <a:gd name="connsiteX16" fmla="*/ 504825 w 1083954"/>
                <a:gd name="connsiteY16" fmla="*/ 0 h 1495425"/>
                <a:gd name="connsiteX17" fmla="*/ 600075 w 1083954"/>
                <a:gd name="connsiteY17" fmla="*/ 66675 h 1495425"/>
                <a:gd name="connsiteX18" fmla="*/ 781050 w 1083954"/>
                <a:gd name="connsiteY18" fmla="*/ 171450 h 1495425"/>
                <a:gd name="connsiteX19" fmla="*/ 1066800 w 1083954"/>
                <a:gd name="connsiteY19" fmla="*/ 390525 h 1495425"/>
                <a:gd name="connsiteX20" fmla="*/ 1057275 w 1083954"/>
                <a:gd name="connsiteY20" fmla="*/ 819150 h 1495425"/>
                <a:gd name="connsiteX21" fmla="*/ 923925 w 1083954"/>
                <a:gd name="connsiteY21" fmla="*/ 800100 h 1495425"/>
                <a:gd name="connsiteX22" fmla="*/ 819150 w 1083954"/>
                <a:gd name="connsiteY22" fmla="*/ 847725 h 1495425"/>
                <a:gd name="connsiteX23" fmla="*/ 771525 w 1083954"/>
                <a:gd name="connsiteY23" fmla="*/ 914400 h 1495425"/>
                <a:gd name="connsiteX24" fmla="*/ 742950 w 1083954"/>
                <a:gd name="connsiteY24" fmla="*/ 962025 h 1495425"/>
                <a:gd name="connsiteX25" fmla="*/ 714375 w 1083954"/>
                <a:gd name="connsiteY25" fmla="*/ 990600 h 1495425"/>
                <a:gd name="connsiteX26" fmla="*/ 638175 w 1083954"/>
                <a:gd name="connsiteY26" fmla="*/ 1114425 h 1495425"/>
                <a:gd name="connsiteX27" fmla="*/ 619125 w 1083954"/>
                <a:gd name="connsiteY27" fmla="*/ 1114425 h 1495425"/>
                <a:gd name="connsiteX28" fmla="*/ 533400 w 1083954"/>
                <a:gd name="connsiteY28" fmla="*/ 1162050 h 1495425"/>
                <a:gd name="connsiteX29" fmla="*/ 571500 w 1083954"/>
                <a:gd name="connsiteY29" fmla="*/ 1238250 h 1495425"/>
                <a:gd name="connsiteX30" fmla="*/ 542925 w 1083954"/>
                <a:gd name="connsiteY30" fmla="*/ 1333500 h 1495425"/>
                <a:gd name="connsiteX31" fmla="*/ 552450 w 1083954"/>
                <a:gd name="connsiteY31" fmla="*/ 1400175 h 1495425"/>
                <a:gd name="connsiteX32" fmla="*/ 561975 w 1083954"/>
                <a:gd name="connsiteY32" fmla="*/ 1428750 h 1495425"/>
                <a:gd name="connsiteX33" fmla="*/ 561975 w 1083954"/>
                <a:gd name="connsiteY33" fmla="*/ 1495425 h 1495425"/>
                <a:gd name="connsiteX34" fmla="*/ 561975 w 1083954"/>
                <a:gd name="connsiteY34" fmla="*/ 1495425 h 1495425"/>
                <a:gd name="connsiteX0" fmla="*/ 457200 w 1079167"/>
                <a:gd name="connsiteY0" fmla="*/ 1457325 h 1495425"/>
                <a:gd name="connsiteX1" fmla="*/ 457200 w 1079167"/>
                <a:gd name="connsiteY1" fmla="*/ 1457325 h 1495425"/>
                <a:gd name="connsiteX2" fmla="*/ 342900 w 1079167"/>
                <a:gd name="connsiteY2" fmla="*/ 1381125 h 1495425"/>
                <a:gd name="connsiteX3" fmla="*/ 257175 w 1079167"/>
                <a:gd name="connsiteY3" fmla="*/ 1114425 h 1495425"/>
                <a:gd name="connsiteX4" fmla="*/ 200025 w 1079167"/>
                <a:gd name="connsiteY4" fmla="*/ 971550 h 1495425"/>
                <a:gd name="connsiteX5" fmla="*/ 133350 w 1079167"/>
                <a:gd name="connsiteY5" fmla="*/ 828675 h 1495425"/>
                <a:gd name="connsiteX6" fmla="*/ 66675 w 1079167"/>
                <a:gd name="connsiteY6" fmla="*/ 714375 h 1495425"/>
                <a:gd name="connsiteX7" fmla="*/ 0 w 1079167"/>
                <a:gd name="connsiteY7" fmla="*/ 523875 h 1495425"/>
                <a:gd name="connsiteX8" fmla="*/ 9525 w 1079167"/>
                <a:gd name="connsiteY8" fmla="*/ 381000 h 1495425"/>
                <a:gd name="connsiteX9" fmla="*/ 47625 w 1079167"/>
                <a:gd name="connsiteY9" fmla="*/ 352425 h 1495425"/>
                <a:gd name="connsiteX10" fmla="*/ 123825 w 1079167"/>
                <a:gd name="connsiteY10" fmla="*/ 323850 h 1495425"/>
                <a:gd name="connsiteX11" fmla="*/ 152400 w 1079167"/>
                <a:gd name="connsiteY11" fmla="*/ 295275 h 1495425"/>
                <a:gd name="connsiteX12" fmla="*/ 228600 w 1079167"/>
                <a:gd name="connsiteY12" fmla="*/ 209550 h 1495425"/>
                <a:gd name="connsiteX13" fmla="*/ 323850 w 1079167"/>
                <a:gd name="connsiteY13" fmla="*/ 161925 h 1495425"/>
                <a:gd name="connsiteX14" fmla="*/ 409575 w 1079167"/>
                <a:gd name="connsiteY14" fmla="*/ 104775 h 1495425"/>
                <a:gd name="connsiteX15" fmla="*/ 438150 w 1079167"/>
                <a:gd name="connsiteY15" fmla="*/ 66675 h 1495425"/>
                <a:gd name="connsiteX16" fmla="*/ 504825 w 1079167"/>
                <a:gd name="connsiteY16" fmla="*/ 0 h 1495425"/>
                <a:gd name="connsiteX17" fmla="*/ 600075 w 1079167"/>
                <a:gd name="connsiteY17" fmla="*/ 66675 h 1495425"/>
                <a:gd name="connsiteX18" fmla="*/ 847725 w 1079167"/>
                <a:gd name="connsiteY18" fmla="*/ 104775 h 1495425"/>
                <a:gd name="connsiteX19" fmla="*/ 1066800 w 1079167"/>
                <a:gd name="connsiteY19" fmla="*/ 390525 h 1495425"/>
                <a:gd name="connsiteX20" fmla="*/ 1057275 w 1079167"/>
                <a:gd name="connsiteY20" fmla="*/ 819150 h 1495425"/>
                <a:gd name="connsiteX21" fmla="*/ 923925 w 1079167"/>
                <a:gd name="connsiteY21" fmla="*/ 800100 h 1495425"/>
                <a:gd name="connsiteX22" fmla="*/ 819150 w 1079167"/>
                <a:gd name="connsiteY22" fmla="*/ 847725 h 1495425"/>
                <a:gd name="connsiteX23" fmla="*/ 771525 w 1079167"/>
                <a:gd name="connsiteY23" fmla="*/ 914400 h 1495425"/>
                <a:gd name="connsiteX24" fmla="*/ 742950 w 1079167"/>
                <a:gd name="connsiteY24" fmla="*/ 962025 h 1495425"/>
                <a:gd name="connsiteX25" fmla="*/ 714375 w 1079167"/>
                <a:gd name="connsiteY25" fmla="*/ 990600 h 1495425"/>
                <a:gd name="connsiteX26" fmla="*/ 638175 w 1079167"/>
                <a:gd name="connsiteY26" fmla="*/ 1114425 h 1495425"/>
                <a:gd name="connsiteX27" fmla="*/ 619125 w 1079167"/>
                <a:gd name="connsiteY27" fmla="*/ 1114425 h 1495425"/>
                <a:gd name="connsiteX28" fmla="*/ 533400 w 1079167"/>
                <a:gd name="connsiteY28" fmla="*/ 1162050 h 1495425"/>
                <a:gd name="connsiteX29" fmla="*/ 571500 w 1079167"/>
                <a:gd name="connsiteY29" fmla="*/ 1238250 h 1495425"/>
                <a:gd name="connsiteX30" fmla="*/ 542925 w 1079167"/>
                <a:gd name="connsiteY30" fmla="*/ 1333500 h 1495425"/>
                <a:gd name="connsiteX31" fmla="*/ 552450 w 1079167"/>
                <a:gd name="connsiteY31" fmla="*/ 1400175 h 1495425"/>
                <a:gd name="connsiteX32" fmla="*/ 561975 w 1079167"/>
                <a:gd name="connsiteY32" fmla="*/ 1428750 h 1495425"/>
                <a:gd name="connsiteX33" fmla="*/ 561975 w 1079167"/>
                <a:gd name="connsiteY33" fmla="*/ 1495425 h 1495425"/>
                <a:gd name="connsiteX34" fmla="*/ 561975 w 1079167"/>
                <a:gd name="connsiteY34" fmla="*/ 1495425 h 1495425"/>
                <a:gd name="connsiteX0" fmla="*/ 457200 w 1079167"/>
                <a:gd name="connsiteY0" fmla="*/ 1458657 h 1496757"/>
                <a:gd name="connsiteX1" fmla="*/ 457200 w 1079167"/>
                <a:gd name="connsiteY1" fmla="*/ 1458657 h 1496757"/>
                <a:gd name="connsiteX2" fmla="*/ 342900 w 1079167"/>
                <a:gd name="connsiteY2" fmla="*/ 1382457 h 1496757"/>
                <a:gd name="connsiteX3" fmla="*/ 257175 w 1079167"/>
                <a:gd name="connsiteY3" fmla="*/ 1115757 h 1496757"/>
                <a:gd name="connsiteX4" fmla="*/ 200025 w 1079167"/>
                <a:gd name="connsiteY4" fmla="*/ 972882 h 1496757"/>
                <a:gd name="connsiteX5" fmla="*/ 133350 w 1079167"/>
                <a:gd name="connsiteY5" fmla="*/ 830007 h 1496757"/>
                <a:gd name="connsiteX6" fmla="*/ 66675 w 1079167"/>
                <a:gd name="connsiteY6" fmla="*/ 715707 h 1496757"/>
                <a:gd name="connsiteX7" fmla="*/ 0 w 1079167"/>
                <a:gd name="connsiteY7" fmla="*/ 525207 h 1496757"/>
                <a:gd name="connsiteX8" fmla="*/ 9525 w 1079167"/>
                <a:gd name="connsiteY8" fmla="*/ 382332 h 1496757"/>
                <a:gd name="connsiteX9" fmla="*/ 47625 w 1079167"/>
                <a:gd name="connsiteY9" fmla="*/ 353757 h 1496757"/>
                <a:gd name="connsiteX10" fmla="*/ 123825 w 1079167"/>
                <a:gd name="connsiteY10" fmla="*/ 325182 h 1496757"/>
                <a:gd name="connsiteX11" fmla="*/ 152400 w 1079167"/>
                <a:gd name="connsiteY11" fmla="*/ 296607 h 1496757"/>
                <a:gd name="connsiteX12" fmla="*/ 228600 w 1079167"/>
                <a:gd name="connsiteY12" fmla="*/ 210882 h 1496757"/>
                <a:gd name="connsiteX13" fmla="*/ 323850 w 1079167"/>
                <a:gd name="connsiteY13" fmla="*/ 163257 h 1496757"/>
                <a:gd name="connsiteX14" fmla="*/ 409575 w 1079167"/>
                <a:gd name="connsiteY14" fmla="*/ 106107 h 1496757"/>
                <a:gd name="connsiteX15" fmla="*/ 438150 w 1079167"/>
                <a:gd name="connsiteY15" fmla="*/ 68007 h 1496757"/>
                <a:gd name="connsiteX16" fmla="*/ 504825 w 1079167"/>
                <a:gd name="connsiteY16" fmla="*/ 1332 h 1496757"/>
                <a:gd name="connsiteX17" fmla="*/ 609600 w 1079167"/>
                <a:gd name="connsiteY17" fmla="*/ 29907 h 1496757"/>
                <a:gd name="connsiteX18" fmla="*/ 847725 w 1079167"/>
                <a:gd name="connsiteY18" fmla="*/ 106107 h 1496757"/>
                <a:gd name="connsiteX19" fmla="*/ 1066800 w 1079167"/>
                <a:gd name="connsiteY19" fmla="*/ 391857 h 1496757"/>
                <a:gd name="connsiteX20" fmla="*/ 1057275 w 1079167"/>
                <a:gd name="connsiteY20" fmla="*/ 820482 h 1496757"/>
                <a:gd name="connsiteX21" fmla="*/ 923925 w 1079167"/>
                <a:gd name="connsiteY21" fmla="*/ 801432 h 1496757"/>
                <a:gd name="connsiteX22" fmla="*/ 819150 w 1079167"/>
                <a:gd name="connsiteY22" fmla="*/ 849057 h 1496757"/>
                <a:gd name="connsiteX23" fmla="*/ 771525 w 1079167"/>
                <a:gd name="connsiteY23" fmla="*/ 915732 h 1496757"/>
                <a:gd name="connsiteX24" fmla="*/ 742950 w 1079167"/>
                <a:gd name="connsiteY24" fmla="*/ 963357 h 1496757"/>
                <a:gd name="connsiteX25" fmla="*/ 714375 w 1079167"/>
                <a:gd name="connsiteY25" fmla="*/ 991932 h 1496757"/>
                <a:gd name="connsiteX26" fmla="*/ 638175 w 1079167"/>
                <a:gd name="connsiteY26" fmla="*/ 1115757 h 1496757"/>
                <a:gd name="connsiteX27" fmla="*/ 619125 w 1079167"/>
                <a:gd name="connsiteY27" fmla="*/ 1115757 h 1496757"/>
                <a:gd name="connsiteX28" fmla="*/ 533400 w 1079167"/>
                <a:gd name="connsiteY28" fmla="*/ 1163382 h 1496757"/>
                <a:gd name="connsiteX29" fmla="*/ 571500 w 1079167"/>
                <a:gd name="connsiteY29" fmla="*/ 1239582 h 1496757"/>
                <a:gd name="connsiteX30" fmla="*/ 542925 w 1079167"/>
                <a:gd name="connsiteY30" fmla="*/ 1334832 h 1496757"/>
                <a:gd name="connsiteX31" fmla="*/ 552450 w 1079167"/>
                <a:gd name="connsiteY31" fmla="*/ 1401507 h 1496757"/>
                <a:gd name="connsiteX32" fmla="*/ 561975 w 1079167"/>
                <a:gd name="connsiteY32" fmla="*/ 1430082 h 1496757"/>
                <a:gd name="connsiteX33" fmla="*/ 561975 w 1079167"/>
                <a:gd name="connsiteY33" fmla="*/ 1496757 h 1496757"/>
                <a:gd name="connsiteX34" fmla="*/ 561975 w 1079167"/>
                <a:gd name="connsiteY34" fmla="*/ 1496757 h 1496757"/>
                <a:gd name="connsiteX0" fmla="*/ 457200 w 1079167"/>
                <a:gd name="connsiteY0" fmla="*/ 1510381 h 1548481"/>
                <a:gd name="connsiteX1" fmla="*/ 457200 w 1079167"/>
                <a:gd name="connsiteY1" fmla="*/ 1510381 h 1548481"/>
                <a:gd name="connsiteX2" fmla="*/ 342900 w 1079167"/>
                <a:gd name="connsiteY2" fmla="*/ 1434181 h 1548481"/>
                <a:gd name="connsiteX3" fmla="*/ 257175 w 1079167"/>
                <a:gd name="connsiteY3" fmla="*/ 1167481 h 1548481"/>
                <a:gd name="connsiteX4" fmla="*/ 200025 w 1079167"/>
                <a:gd name="connsiteY4" fmla="*/ 1024606 h 1548481"/>
                <a:gd name="connsiteX5" fmla="*/ 133350 w 1079167"/>
                <a:gd name="connsiteY5" fmla="*/ 881731 h 1548481"/>
                <a:gd name="connsiteX6" fmla="*/ 66675 w 1079167"/>
                <a:gd name="connsiteY6" fmla="*/ 767431 h 1548481"/>
                <a:gd name="connsiteX7" fmla="*/ 0 w 1079167"/>
                <a:gd name="connsiteY7" fmla="*/ 576931 h 1548481"/>
                <a:gd name="connsiteX8" fmla="*/ 9525 w 1079167"/>
                <a:gd name="connsiteY8" fmla="*/ 434056 h 1548481"/>
                <a:gd name="connsiteX9" fmla="*/ 47625 w 1079167"/>
                <a:gd name="connsiteY9" fmla="*/ 405481 h 1548481"/>
                <a:gd name="connsiteX10" fmla="*/ 123825 w 1079167"/>
                <a:gd name="connsiteY10" fmla="*/ 376906 h 1548481"/>
                <a:gd name="connsiteX11" fmla="*/ 152400 w 1079167"/>
                <a:gd name="connsiteY11" fmla="*/ 348331 h 1548481"/>
                <a:gd name="connsiteX12" fmla="*/ 228600 w 1079167"/>
                <a:gd name="connsiteY12" fmla="*/ 262606 h 1548481"/>
                <a:gd name="connsiteX13" fmla="*/ 323850 w 1079167"/>
                <a:gd name="connsiteY13" fmla="*/ 214981 h 1548481"/>
                <a:gd name="connsiteX14" fmla="*/ 409575 w 1079167"/>
                <a:gd name="connsiteY14" fmla="*/ 157831 h 1548481"/>
                <a:gd name="connsiteX15" fmla="*/ 409575 w 1079167"/>
                <a:gd name="connsiteY15" fmla="*/ 5431 h 1548481"/>
                <a:gd name="connsiteX16" fmla="*/ 504825 w 1079167"/>
                <a:gd name="connsiteY16" fmla="*/ 53056 h 1548481"/>
                <a:gd name="connsiteX17" fmla="*/ 609600 w 1079167"/>
                <a:gd name="connsiteY17" fmla="*/ 81631 h 1548481"/>
                <a:gd name="connsiteX18" fmla="*/ 847725 w 1079167"/>
                <a:gd name="connsiteY18" fmla="*/ 157831 h 1548481"/>
                <a:gd name="connsiteX19" fmla="*/ 1066800 w 1079167"/>
                <a:gd name="connsiteY19" fmla="*/ 443581 h 1548481"/>
                <a:gd name="connsiteX20" fmla="*/ 1057275 w 1079167"/>
                <a:gd name="connsiteY20" fmla="*/ 872206 h 1548481"/>
                <a:gd name="connsiteX21" fmla="*/ 923925 w 1079167"/>
                <a:gd name="connsiteY21" fmla="*/ 853156 h 1548481"/>
                <a:gd name="connsiteX22" fmla="*/ 819150 w 1079167"/>
                <a:gd name="connsiteY22" fmla="*/ 900781 h 1548481"/>
                <a:gd name="connsiteX23" fmla="*/ 771525 w 1079167"/>
                <a:gd name="connsiteY23" fmla="*/ 967456 h 1548481"/>
                <a:gd name="connsiteX24" fmla="*/ 742950 w 1079167"/>
                <a:gd name="connsiteY24" fmla="*/ 1015081 h 1548481"/>
                <a:gd name="connsiteX25" fmla="*/ 714375 w 1079167"/>
                <a:gd name="connsiteY25" fmla="*/ 1043656 h 1548481"/>
                <a:gd name="connsiteX26" fmla="*/ 638175 w 1079167"/>
                <a:gd name="connsiteY26" fmla="*/ 1167481 h 1548481"/>
                <a:gd name="connsiteX27" fmla="*/ 619125 w 1079167"/>
                <a:gd name="connsiteY27" fmla="*/ 1167481 h 1548481"/>
                <a:gd name="connsiteX28" fmla="*/ 533400 w 1079167"/>
                <a:gd name="connsiteY28" fmla="*/ 1215106 h 1548481"/>
                <a:gd name="connsiteX29" fmla="*/ 571500 w 1079167"/>
                <a:gd name="connsiteY29" fmla="*/ 1291306 h 1548481"/>
                <a:gd name="connsiteX30" fmla="*/ 542925 w 1079167"/>
                <a:gd name="connsiteY30" fmla="*/ 1386556 h 1548481"/>
                <a:gd name="connsiteX31" fmla="*/ 552450 w 1079167"/>
                <a:gd name="connsiteY31" fmla="*/ 1453231 h 1548481"/>
                <a:gd name="connsiteX32" fmla="*/ 561975 w 1079167"/>
                <a:gd name="connsiteY32" fmla="*/ 1481806 h 1548481"/>
                <a:gd name="connsiteX33" fmla="*/ 561975 w 1079167"/>
                <a:gd name="connsiteY33" fmla="*/ 1548481 h 1548481"/>
                <a:gd name="connsiteX34" fmla="*/ 561975 w 1079167"/>
                <a:gd name="connsiteY34" fmla="*/ 1548481 h 1548481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228600 w 1079167"/>
                <a:gd name="connsiteY12" fmla="*/ 258891 h 1544766"/>
                <a:gd name="connsiteX13" fmla="*/ 323850 w 1079167"/>
                <a:gd name="connsiteY13" fmla="*/ 211266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228600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52400 w 1079167"/>
                <a:gd name="connsiteY11" fmla="*/ 344616 h 1544766"/>
                <a:gd name="connsiteX12" fmla="*/ 180975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  <a:gd name="connsiteX0" fmla="*/ 457200 w 1079167"/>
                <a:gd name="connsiteY0" fmla="*/ 1506666 h 1544766"/>
                <a:gd name="connsiteX1" fmla="*/ 457200 w 1079167"/>
                <a:gd name="connsiteY1" fmla="*/ 1506666 h 1544766"/>
                <a:gd name="connsiteX2" fmla="*/ 342900 w 1079167"/>
                <a:gd name="connsiteY2" fmla="*/ 1430466 h 1544766"/>
                <a:gd name="connsiteX3" fmla="*/ 257175 w 1079167"/>
                <a:gd name="connsiteY3" fmla="*/ 1163766 h 1544766"/>
                <a:gd name="connsiteX4" fmla="*/ 200025 w 1079167"/>
                <a:gd name="connsiteY4" fmla="*/ 1020891 h 1544766"/>
                <a:gd name="connsiteX5" fmla="*/ 133350 w 1079167"/>
                <a:gd name="connsiteY5" fmla="*/ 878016 h 1544766"/>
                <a:gd name="connsiteX6" fmla="*/ 66675 w 1079167"/>
                <a:gd name="connsiteY6" fmla="*/ 763716 h 1544766"/>
                <a:gd name="connsiteX7" fmla="*/ 0 w 1079167"/>
                <a:gd name="connsiteY7" fmla="*/ 573216 h 1544766"/>
                <a:gd name="connsiteX8" fmla="*/ 9525 w 1079167"/>
                <a:gd name="connsiteY8" fmla="*/ 430341 h 1544766"/>
                <a:gd name="connsiteX9" fmla="*/ 47625 w 1079167"/>
                <a:gd name="connsiteY9" fmla="*/ 401766 h 1544766"/>
                <a:gd name="connsiteX10" fmla="*/ 123825 w 1079167"/>
                <a:gd name="connsiteY10" fmla="*/ 373191 h 1544766"/>
                <a:gd name="connsiteX11" fmla="*/ 114300 w 1079167"/>
                <a:gd name="connsiteY11" fmla="*/ 306516 h 1544766"/>
                <a:gd name="connsiteX12" fmla="*/ 180975 w 1079167"/>
                <a:gd name="connsiteY12" fmla="*/ 258891 h 1544766"/>
                <a:gd name="connsiteX13" fmla="*/ 295275 w 1079167"/>
                <a:gd name="connsiteY13" fmla="*/ 182691 h 1544766"/>
                <a:gd name="connsiteX14" fmla="*/ 352425 w 1079167"/>
                <a:gd name="connsiteY14" fmla="*/ 116016 h 1544766"/>
                <a:gd name="connsiteX15" fmla="*/ 409575 w 1079167"/>
                <a:gd name="connsiteY15" fmla="*/ 1716 h 1544766"/>
                <a:gd name="connsiteX16" fmla="*/ 504825 w 1079167"/>
                <a:gd name="connsiteY16" fmla="*/ 49341 h 1544766"/>
                <a:gd name="connsiteX17" fmla="*/ 609600 w 1079167"/>
                <a:gd name="connsiteY17" fmla="*/ 77916 h 1544766"/>
                <a:gd name="connsiteX18" fmla="*/ 847725 w 1079167"/>
                <a:gd name="connsiteY18" fmla="*/ 154116 h 1544766"/>
                <a:gd name="connsiteX19" fmla="*/ 1066800 w 1079167"/>
                <a:gd name="connsiteY19" fmla="*/ 439866 h 1544766"/>
                <a:gd name="connsiteX20" fmla="*/ 1057275 w 1079167"/>
                <a:gd name="connsiteY20" fmla="*/ 868491 h 1544766"/>
                <a:gd name="connsiteX21" fmla="*/ 923925 w 1079167"/>
                <a:gd name="connsiteY21" fmla="*/ 849441 h 1544766"/>
                <a:gd name="connsiteX22" fmla="*/ 819150 w 1079167"/>
                <a:gd name="connsiteY22" fmla="*/ 897066 h 1544766"/>
                <a:gd name="connsiteX23" fmla="*/ 771525 w 1079167"/>
                <a:gd name="connsiteY23" fmla="*/ 963741 h 1544766"/>
                <a:gd name="connsiteX24" fmla="*/ 742950 w 1079167"/>
                <a:gd name="connsiteY24" fmla="*/ 1011366 h 1544766"/>
                <a:gd name="connsiteX25" fmla="*/ 714375 w 1079167"/>
                <a:gd name="connsiteY25" fmla="*/ 1039941 h 1544766"/>
                <a:gd name="connsiteX26" fmla="*/ 638175 w 1079167"/>
                <a:gd name="connsiteY26" fmla="*/ 1163766 h 1544766"/>
                <a:gd name="connsiteX27" fmla="*/ 619125 w 1079167"/>
                <a:gd name="connsiteY27" fmla="*/ 1163766 h 1544766"/>
                <a:gd name="connsiteX28" fmla="*/ 533400 w 1079167"/>
                <a:gd name="connsiteY28" fmla="*/ 1211391 h 1544766"/>
                <a:gd name="connsiteX29" fmla="*/ 571500 w 1079167"/>
                <a:gd name="connsiteY29" fmla="*/ 1287591 h 1544766"/>
                <a:gd name="connsiteX30" fmla="*/ 542925 w 1079167"/>
                <a:gd name="connsiteY30" fmla="*/ 1382841 h 1544766"/>
                <a:gd name="connsiteX31" fmla="*/ 552450 w 1079167"/>
                <a:gd name="connsiteY31" fmla="*/ 1449516 h 1544766"/>
                <a:gd name="connsiteX32" fmla="*/ 561975 w 1079167"/>
                <a:gd name="connsiteY32" fmla="*/ 1478091 h 1544766"/>
                <a:gd name="connsiteX33" fmla="*/ 561975 w 1079167"/>
                <a:gd name="connsiteY33" fmla="*/ 1544766 h 1544766"/>
                <a:gd name="connsiteX34" fmla="*/ 561975 w 1079167"/>
                <a:gd name="connsiteY34" fmla="*/ 1544766 h 1544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079167" h="1544766">
                  <a:moveTo>
                    <a:pt x="457200" y="1506666"/>
                  </a:moveTo>
                  <a:lnTo>
                    <a:pt x="457200" y="1506666"/>
                  </a:lnTo>
                  <a:cubicBezTo>
                    <a:pt x="419100" y="1481266"/>
                    <a:pt x="369252" y="1467914"/>
                    <a:pt x="342900" y="1430466"/>
                  </a:cubicBezTo>
                  <a:cubicBezTo>
                    <a:pt x="290565" y="1356095"/>
                    <a:pt x="279034" y="1251204"/>
                    <a:pt x="257175" y="1163766"/>
                  </a:cubicBezTo>
                  <a:cubicBezTo>
                    <a:pt x="234063" y="1071316"/>
                    <a:pt x="243868" y="1115885"/>
                    <a:pt x="200025" y="1020891"/>
                  </a:cubicBezTo>
                  <a:cubicBezTo>
                    <a:pt x="148869" y="910053"/>
                    <a:pt x="227907" y="1051370"/>
                    <a:pt x="133350" y="878016"/>
                  </a:cubicBezTo>
                  <a:cubicBezTo>
                    <a:pt x="112229" y="839293"/>
                    <a:pt x="84355" y="804126"/>
                    <a:pt x="66675" y="763716"/>
                  </a:cubicBezTo>
                  <a:cubicBezTo>
                    <a:pt x="39709" y="702080"/>
                    <a:pt x="0" y="573216"/>
                    <a:pt x="0" y="573216"/>
                  </a:cubicBezTo>
                  <a:cubicBezTo>
                    <a:pt x="3175" y="525591"/>
                    <a:pt x="-3250" y="476330"/>
                    <a:pt x="9525" y="430341"/>
                  </a:cubicBezTo>
                  <a:cubicBezTo>
                    <a:pt x="13774" y="415045"/>
                    <a:pt x="33748" y="409476"/>
                    <a:pt x="47625" y="401766"/>
                  </a:cubicBezTo>
                  <a:cubicBezTo>
                    <a:pt x="64709" y="392275"/>
                    <a:pt x="102438" y="380320"/>
                    <a:pt x="123825" y="373191"/>
                  </a:cubicBezTo>
                  <a:cubicBezTo>
                    <a:pt x="133350" y="363666"/>
                    <a:pt x="104775" y="325566"/>
                    <a:pt x="114300" y="306516"/>
                  </a:cubicBezTo>
                  <a:cubicBezTo>
                    <a:pt x="123825" y="287466"/>
                    <a:pt x="150813" y="279528"/>
                    <a:pt x="180975" y="258891"/>
                  </a:cubicBezTo>
                  <a:cubicBezTo>
                    <a:pt x="211137" y="238254"/>
                    <a:pt x="266700" y="206503"/>
                    <a:pt x="295275" y="182691"/>
                  </a:cubicBezTo>
                  <a:cubicBezTo>
                    <a:pt x="323850" y="158879"/>
                    <a:pt x="281566" y="139636"/>
                    <a:pt x="352425" y="116016"/>
                  </a:cubicBezTo>
                  <a:cubicBezTo>
                    <a:pt x="361950" y="103316"/>
                    <a:pt x="384175" y="12828"/>
                    <a:pt x="409575" y="1716"/>
                  </a:cubicBezTo>
                  <a:cubicBezTo>
                    <a:pt x="434975" y="-9396"/>
                    <a:pt x="471488" y="36641"/>
                    <a:pt x="504825" y="49341"/>
                  </a:cubicBezTo>
                  <a:cubicBezTo>
                    <a:pt x="538163" y="62041"/>
                    <a:pt x="552450" y="60454"/>
                    <a:pt x="609600" y="77916"/>
                  </a:cubicBezTo>
                  <a:cubicBezTo>
                    <a:pt x="666750" y="95378"/>
                    <a:pt x="771525" y="93791"/>
                    <a:pt x="847725" y="154116"/>
                  </a:cubicBezTo>
                  <a:cubicBezTo>
                    <a:pt x="923925" y="214441"/>
                    <a:pt x="1031875" y="320803"/>
                    <a:pt x="1066800" y="439866"/>
                  </a:cubicBezTo>
                  <a:cubicBezTo>
                    <a:pt x="1101725" y="558929"/>
                    <a:pt x="1050925" y="855791"/>
                    <a:pt x="1057275" y="868491"/>
                  </a:cubicBezTo>
                  <a:cubicBezTo>
                    <a:pt x="1022993" y="843696"/>
                    <a:pt x="963613" y="844679"/>
                    <a:pt x="923925" y="849441"/>
                  </a:cubicBezTo>
                  <a:cubicBezTo>
                    <a:pt x="884238" y="854204"/>
                    <a:pt x="844550" y="878016"/>
                    <a:pt x="819150" y="897066"/>
                  </a:cubicBezTo>
                  <a:cubicBezTo>
                    <a:pt x="793750" y="916116"/>
                    <a:pt x="785577" y="940321"/>
                    <a:pt x="771525" y="963741"/>
                  </a:cubicBezTo>
                  <a:cubicBezTo>
                    <a:pt x="762000" y="979616"/>
                    <a:pt x="754058" y="996555"/>
                    <a:pt x="742950" y="1011366"/>
                  </a:cubicBezTo>
                  <a:cubicBezTo>
                    <a:pt x="734868" y="1022142"/>
                    <a:pt x="722457" y="1029165"/>
                    <a:pt x="714375" y="1039941"/>
                  </a:cubicBezTo>
                  <a:cubicBezTo>
                    <a:pt x="625425" y="1158541"/>
                    <a:pt x="654050" y="1143129"/>
                    <a:pt x="638175" y="1163766"/>
                  </a:cubicBezTo>
                  <a:cubicBezTo>
                    <a:pt x="622300" y="1184404"/>
                    <a:pt x="636587" y="1155829"/>
                    <a:pt x="619125" y="1163766"/>
                  </a:cubicBezTo>
                  <a:cubicBezTo>
                    <a:pt x="601663" y="1171703"/>
                    <a:pt x="541338" y="1190754"/>
                    <a:pt x="533400" y="1211391"/>
                  </a:cubicBezTo>
                  <a:cubicBezTo>
                    <a:pt x="525463" y="1232029"/>
                    <a:pt x="569913" y="1259016"/>
                    <a:pt x="571500" y="1287591"/>
                  </a:cubicBezTo>
                  <a:cubicBezTo>
                    <a:pt x="573088" y="1316166"/>
                    <a:pt x="551848" y="1338226"/>
                    <a:pt x="542925" y="1382841"/>
                  </a:cubicBezTo>
                  <a:cubicBezTo>
                    <a:pt x="546100" y="1405066"/>
                    <a:pt x="548047" y="1427501"/>
                    <a:pt x="552450" y="1449516"/>
                  </a:cubicBezTo>
                  <a:cubicBezTo>
                    <a:pt x="554419" y="1459361"/>
                    <a:pt x="560976" y="1468101"/>
                    <a:pt x="561975" y="1478091"/>
                  </a:cubicBezTo>
                  <a:cubicBezTo>
                    <a:pt x="564186" y="1500206"/>
                    <a:pt x="561975" y="1522541"/>
                    <a:pt x="561975" y="1544766"/>
                  </a:cubicBezTo>
                  <a:lnTo>
                    <a:pt x="561975" y="1544766"/>
                  </a:lnTo>
                </a:path>
              </a:pathLst>
            </a:custGeom>
            <a:solidFill>
              <a:srgbClr val="E6F3D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6" name="Vrije vorm: vorm 485">
              <a:extLst>
                <a:ext uri="{FF2B5EF4-FFF2-40B4-BE49-F238E27FC236}">
                  <a16:creationId xmlns:a16="http://schemas.microsoft.com/office/drawing/2014/main" id="{A5835C9B-EA0F-728A-5A53-21DACA65443A}"/>
                </a:ext>
              </a:extLst>
            </p:cNvPr>
            <p:cNvSpPr>
              <a:spLocks/>
            </p:cNvSpPr>
            <p:nvPr/>
          </p:nvSpPr>
          <p:spPr>
            <a:xfrm>
              <a:off x="7582593" y="5974767"/>
              <a:ext cx="995806" cy="1187885"/>
            </a:xfrm>
            <a:custGeom>
              <a:avLst/>
              <a:gdLst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45379 w 831129"/>
                <a:gd name="connsiteY27" fmla="*/ 971550 h 1009650"/>
                <a:gd name="connsiteX28" fmla="*/ 497754 w 831129"/>
                <a:gd name="connsiteY28" fmla="*/ 914400 h 1009650"/>
                <a:gd name="connsiteX29" fmla="*/ 469179 w 831129"/>
                <a:gd name="connsiteY29" fmla="*/ 89535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69179 w 831129"/>
                <a:gd name="connsiteY29" fmla="*/ 89535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69179 w 831129"/>
                <a:gd name="connsiteY29" fmla="*/ 866775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497754 w 831129"/>
                <a:gd name="connsiteY28" fmla="*/ 914400 h 1009650"/>
                <a:gd name="connsiteX29" fmla="*/ 478704 w 831129"/>
                <a:gd name="connsiteY29" fmla="*/ 83820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1009650"/>
                <a:gd name="connsiteX1" fmla="*/ 307254 w 831129"/>
                <a:gd name="connsiteY1" fmla="*/ 581025 h 1009650"/>
                <a:gd name="connsiteX2" fmla="*/ 326304 w 831129"/>
                <a:gd name="connsiteY2" fmla="*/ 466725 h 1009650"/>
                <a:gd name="connsiteX3" fmla="*/ 345354 w 831129"/>
                <a:gd name="connsiteY3" fmla="*/ 381000 h 1009650"/>
                <a:gd name="connsiteX4" fmla="*/ 354879 w 831129"/>
                <a:gd name="connsiteY4" fmla="*/ 304800 h 1009650"/>
                <a:gd name="connsiteX5" fmla="*/ 345354 w 831129"/>
                <a:gd name="connsiteY5" fmla="*/ 238125 h 1009650"/>
                <a:gd name="connsiteX6" fmla="*/ 335829 w 831129"/>
                <a:gd name="connsiteY6" fmla="*/ 152400 h 1009650"/>
                <a:gd name="connsiteX7" fmla="*/ 250104 w 831129"/>
                <a:gd name="connsiteY7" fmla="*/ 114300 h 1009650"/>
                <a:gd name="connsiteX8" fmla="*/ 250104 w 831129"/>
                <a:gd name="connsiteY8" fmla="*/ 19050 h 1009650"/>
                <a:gd name="connsiteX9" fmla="*/ 288204 w 831129"/>
                <a:gd name="connsiteY9" fmla="*/ 0 h 1009650"/>
                <a:gd name="connsiteX10" fmla="*/ 450129 w 831129"/>
                <a:gd name="connsiteY10" fmla="*/ 66675 h 1009650"/>
                <a:gd name="connsiteX11" fmla="*/ 621579 w 831129"/>
                <a:gd name="connsiteY11" fmla="*/ 219075 h 1009650"/>
                <a:gd name="connsiteX12" fmla="*/ 678729 w 831129"/>
                <a:gd name="connsiteY12" fmla="*/ 276225 h 1009650"/>
                <a:gd name="connsiteX13" fmla="*/ 697779 w 831129"/>
                <a:gd name="connsiteY13" fmla="*/ 314325 h 1009650"/>
                <a:gd name="connsiteX14" fmla="*/ 726354 w 831129"/>
                <a:gd name="connsiteY14" fmla="*/ 342900 h 1009650"/>
                <a:gd name="connsiteX15" fmla="*/ 745404 w 831129"/>
                <a:gd name="connsiteY15" fmla="*/ 371475 h 1009650"/>
                <a:gd name="connsiteX16" fmla="*/ 773979 w 831129"/>
                <a:gd name="connsiteY16" fmla="*/ 400050 h 1009650"/>
                <a:gd name="connsiteX17" fmla="*/ 802554 w 831129"/>
                <a:gd name="connsiteY17" fmla="*/ 457200 h 1009650"/>
                <a:gd name="connsiteX18" fmla="*/ 812079 w 831129"/>
                <a:gd name="connsiteY18" fmla="*/ 533400 h 1009650"/>
                <a:gd name="connsiteX19" fmla="*/ 821604 w 831129"/>
                <a:gd name="connsiteY19" fmla="*/ 571500 h 1009650"/>
                <a:gd name="connsiteX20" fmla="*/ 831129 w 831129"/>
                <a:gd name="connsiteY20" fmla="*/ 619125 h 1009650"/>
                <a:gd name="connsiteX21" fmla="*/ 812079 w 831129"/>
                <a:gd name="connsiteY21" fmla="*/ 733425 h 1009650"/>
                <a:gd name="connsiteX22" fmla="*/ 726354 w 831129"/>
                <a:gd name="connsiteY22" fmla="*/ 847725 h 1009650"/>
                <a:gd name="connsiteX23" fmla="*/ 707304 w 831129"/>
                <a:gd name="connsiteY23" fmla="*/ 876300 h 1009650"/>
                <a:gd name="connsiteX24" fmla="*/ 688254 w 831129"/>
                <a:gd name="connsiteY24" fmla="*/ 933450 h 1009650"/>
                <a:gd name="connsiteX25" fmla="*/ 678729 w 831129"/>
                <a:gd name="connsiteY25" fmla="*/ 990600 h 1009650"/>
                <a:gd name="connsiteX26" fmla="*/ 612054 w 831129"/>
                <a:gd name="connsiteY26" fmla="*/ 1009650 h 1009650"/>
                <a:gd name="connsiteX27" fmla="*/ 564429 w 831129"/>
                <a:gd name="connsiteY27" fmla="*/ 914400 h 1009650"/>
                <a:gd name="connsiteX28" fmla="*/ 526329 w 831129"/>
                <a:gd name="connsiteY28" fmla="*/ 876300 h 1009650"/>
                <a:gd name="connsiteX29" fmla="*/ 478704 w 831129"/>
                <a:gd name="connsiteY29" fmla="*/ 838200 h 1009650"/>
                <a:gd name="connsiteX30" fmla="*/ 383454 w 831129"/>
                <a:gd name="connsiteY30" fmla="*/ 838200 h 1009650"/>
                <a:gd name="connsiteX31" fmla="*/ 326304 w 831129"/>
                <a:gd name="connsiteY31" fmla="*/ 828675 h 1009650"/>
                <a:gd name="connsiteX32" fmla="*/ 183429 w 831129"/>
                <a:gd name="connsiteY32" fmla="*/ 847725 h 1009650"/>
                <a:gd name="connsiteX33" fmla="*/ 107229 w 831129"/>
                <a:gd name="connsiteY33" fmla="*/ 876300 h 1009650"/>
                <a:gd name="connsiteX34" fmla="*/ 11979 w 831129"/>
                <a:gd name="connsiteY34" fmla="*/ 809625 h 1009650"/>
                <a:gd name="connsiteX35" fmla="*/ 88179 w 831129"/>
                <a:gd name="connsiteY35" fmla="*/ 771525 h 1009650"/>
                <a:gd name="connsiteX36" fmla="*/ 145329 w 831129"/>
                <a:gd name="connsiteY36" fmla="*/ 752475 h 1009650"/>
                <a:gd name="connsiteX37" fmla="*/ 183429 w 831129"/>
                <a:gd name="connsiteY37" fmla="*/ 723900 h 1009650"/>
                <a:gd name="connsiteX38" fmla="*/ 250104 w 831129"/>
                <a:gd name="connsiteY38" fmla="*/ 657225 h 1009650"/>
                <a:gd name="connsiteX39" fmla="*/ 297729 w 831129"/>
                <a:gd name="connsiteY39" fmla="*/ 590550 h 1009650"/>
                <a:gd name="connsiteX40" fmla="*/ 307254 w 831129"/>
                <a:gd name="connsiteY40" fmla="*/ 581025 h 1009650"/>
                <a:gd name="connsiteX0" fmla="*/ 307254 w 831129"/>
                <a:gd name="connsiteY0" fmla="*/ 581025 h 991444"/>
                <a:gd name="connsiteX1" fmla="*/ 307254 w 831129"/>
                <a:gd name="connsiteY1" fmla="*/ 581025 h 991444"/>
                <a:gd name="connsiteX2" fmla="*/ 326304 w 831129"/>
                <a:gd name="connsiteY2" fmla="*/ 466725 h 991444"/>
                <a:gd name="connsiteX3" fmla="*/ 345354 w 831129"/>
                <a:gd name="connsiteY3" fmla="*/ 381000 h 991444"/>
                <a:gd name="connsiteX4" fmla="*/ 354879 w 831129"/>
                <a:gd name="connsiteY4" fmla="*/ 304800 h 991444"/>
                <a:gd name="connsiteX5" fmla="*/ 345354 w 831129"/>
                <a:gd name="connsiteY5" fmla="*/ 238125 h 991444"/>
                <a:gd name="connsiteX6" fmla="*/ 335829 w 831129"/>
                <a:gd name="connsiteY6" fmla="*/ 152400 h 991444"/>
                <a:gd name="connsiteX7" fmla="*/ 250104 w 831129"/>
                <a:gd name="connsiteY7" fmla="*/ 114300 h 991444"/>
                <a:gd name="connsiteX8" fmla="*/ 250104 w 831129"/>
                <a:gd name="connsiteY8" fmla="*/ 19050 h 991444"/>
                <a:gd name="connsiteX9" fmla="*/ 288204 w 831129"/>
                <a:gd name="connsiteY9" fmla="*/ 0 h 991444"/>
                <a:gd name="connsiteX10" fmla="*/ 450129 w 831129"/>
                <a:gd name="connsiteY10" fmla="*/ 66675 h 991444"/>
                <a:gd name="connsiteX11" fmla="*/ 621579 w 831129"/>
                <a:gd name="connsiteY11" fmla="*/ 219075 h 991444"/>
                <a:gd name="connsiteX12" fmla="*/ 678729 w 831129"/>
                <a:gd name="connsiteY12" fmla="*/ 276225 h 991444"/>
                <a:gd name="connsiteX13" fmla="*/ 697779 w 831129"/>
                <a:gd name="connsiteY13" fmla="*/ 314325 h 991444"/>
                <a:gd name="connsiteX14" fmla="*/ 726354 w 831129"/>
                <a:gd name="connsiteY14" fmla="*/ 342900 h 991444"/>
                <a:gd name="connsiteX15" fmla="*/ 745404 w 831129"/>
                <a:gd name="connsiteY15" fmla="*/ 371475 h 991444"/>
                <a:gd name="connsiteX16" fmla="*/ 773979 w 831129"/>
                <a:gd name="connsiteY16" fmla="*/ 400050 h 991444"/>
                <a:gd name="connsiteX17" fmla="*/ 802554 w 831129"/>
                <a:gd name="connsiteY17" fmla="*/ 457200 h 991444"/>
                <a:gd name="connsiteX18" fmla="*/ 812079 w 831129"/>
                <a:gd name="connsiteY18" fmla="*/ 533400 h 991444"/>
                <a:gd name="connsiteX19" fmla="*/ 821604 w 831129"/>
                <a:gd name="connsiteY19" fmla="*/ 571500 h 991444"/>
                <a:gd name="connsiteX20" fmla="*/ 831129 w 831129"/>
                <a:gd name="connsiteY20" fmla="*/ 619125 h 991444"/>
                <a:gd name="connsiteX21" fmla="*/ 812079 w 831129"/>
                <a:gd name="connsiteY21" fmla="*/ 733425 h 991444"/>
                <a:gd name="connsiteX22" fmla="*/ 726354 w 831129"/>
                <a:gd name="connsiteY22" fmla="*/ 847725 h 991444"/>
                <a:gd name="connsiteX23" fmla="*/ 707304 w 831129"/>
                <a:gd name="connsiteY23" fmla="*/ 876300 h 991444"/>
                <a:gd name="connsiteX24" fmla="*/ 688254 w 831129"/>
                <a:gd name="connsiteY24" fmla="*/ 933450 h 991444"/>
                <a:gd name="connsiteX25" fmla="*/ 678729 w 831129"/>
                <a:gd name="connsiteY25" fmla="*/ 990600 h 991444"/>
                <a:gd name="connsiteX26" fmla="*/ 659679 w 831129"/>
                <a:gd name="connsiteY26" fmla="*/ 971550 h 991444"/>
                <a:gd name="connsiteX27" fmla="*/ 564429 w 831129"/>
                <a:gd name="connsiteY27" fmla="*/ 914400 h 991444"/>
                <a:gd name="connsiteX28" fmla="*/ 526329 w 831129"/>
                <a:gd name="connsiteY28" fmla="*/ 876300 h 991444"/>
                <a:gd name="connsiteX29" fmla="*/ 478704 w 831129"/>
                <a:gd name="connsiteY29" fmla="*/ 838200 h 991444"/>
                <a:gd name="connsiteX30" fmla="*/ 383454 w 831129"/>
                <a:gd name="connsiteY30" fmla="*/ 838200 h 991444"/>
                <a:gd name="connsiteX31" fmla="*/ 326304 w 831129"/>
                <a:gd name="connsiteY31" fmla="*/ 828675 h 991444"/>
                <a:gd name="connsiteX32" fmla="*/ 183429 w 831129"/>
                <a:gd name="connsiteY32" fmla="*/ 847725 h 991444"/>
                <a:gd name="connsiteX33" fmla="*/ 107229 w 831129"/>
                <a:gd name="connsiteY33" fmla="*/ 876300 h 991444"/>
                <a:gd name="connsiteX34" fmla="*/ 11979 w 831129"/>
                <a:gd name="connsiteY34" fmla="*/ 809625 h 991444"/>
                <a:gd name="connsiteX35" fmla="*/ 88179 w 831129"/>
                <a:gd name="connsiteY35" fmla="*/ 771525 h 991444"/>
                <a:gd name="connsiteX36" fmla="*/ 145329 w 831129"/>
                <a:gd name="connsiteY36" fmla="*/ 752475 h 991444"/>
                <a:gd name="connsiteX37" fmla="*/ 183429 w 831129"/>
                <a:gd name="connsiteY37" fmla="*/ 723900 h 991444"/>
                <a:gd name="connsiteX38" fmla="*/ 250104 w 831129"/>
                <a:gd name="connsiteY38" fmla="*/ 657225 h 991444"/>
                <a:gd name="connsiteX39" fmla="*/ 297729 w 831129"/>
                <a:gd name="connsiteY39" fmla="*/ 590550 h 991444"/>
                <a:gd name="connsiteX40" fmla="*/ 307254 w 831129"/>
                <a:gd name="connsiteY40" fmla="*/ 581025 h 99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831129" h="991444">
                  <a:moveTo>
                    <a:pt x="307254" y="581025"/>
                  </a:moveTo>
                  <a:lnTo>
                    <a:pt x="307254" y="581025"/>
                  </a:lnTo>
                  <a:cubicBezTo>
                    <a:pt x="313604" y="542925"/>
                    <a:pt x="319186" y="504689"/>
                    <a:pt x="326304" y="466725"/>
                  </a:cubicBezTo>
                  <a:cubicBezTo>
                    <a:pt x="342557" y="380042"/>
                    <a:pt x="329797" y="482120"/>
                    <a:pt x="345354" y="381000"/>
                  </a:cubicBezTo>
                  <a:cubicBezTo>
                    <a:pt x="349246" y="355700"/>
                    <a:pt x="351704" y="330200"/>
                    <a:pt x="354879" y="304800"/>
                  </a:cubicBezTo>
                  <a:cubicBezTo>
                    <a:pt x="351704" y="282575"/>
                    <a:pt x="348139" y="260402"/>
                    <a:pt x="345354" y="238125"/>
                  </a:cubicBezTo>
                  <a:cubicBezTo>
                    <a:pt x="341788" y="209596"/>
                    <a:pt x="350316" y="177234"/>
                    <a:pt x="335829" y="152400"/>
                  </a:cubicBezTo>
                  <a:cubicBezTo>
                    <a:pt x="327848" y="138718"/>
                    <a:pt x="271473" y="121423"/>
                    <a:pt x="250104" y="114300"/>
                  </a:cubicBezTo>
                  <a:cubicBezTo>
                    <a:pt x="238782" y="80334"/>
                    <a:pt x="227302" y="60093"/>
                    <a:pt x="250104" y="19050"/>
                  </a:cubicBezTo>
                  <a:cubicBezTo>
                    <a:pt x="257000" y="6638"/>
                    <a:pt x="275504" y="6350"/>
                    <a:pt x="288204" y="0"/>
                  </a:cubicBezTo>
                  <a:cubicBezTo>
                    <a:pt x="342179" y="22225"/>
                    <a:pt x="401347" y="34619"/>
                    <a:pt x="450129" y="66675"/>
                  </a:cubicBezTo>
                  <a:cubicBezTo>
                    <a:pt x="514030" y="108667"/>
                    <a:pt x="567511" y="165007"/>
                    <a:pt x="621579" y="219075"/>
                  </a:cubicBezTo>
                  <a:cubicBezTo>
                    <a:pt x="640629" y="238125"/>
                    <a:pt x="661899" y="255188"/>
                    <a:pt x="678729" y="276225"/>
                  </a:cubicBezTo>
                  <a:cubicBezTo>
                    <a:pt x="687599" y="287313"/>
                    <a:pt x="689526" y="302771"/>
                    <a:pt x="697779" y="314325"/>
                  </a:cubicBezTo>
                  <a:cubicBezTo>
                    <a:pt x="705609" y="325286"/>
                    <a:pt x="717730" y="332552"/>
                    <a:pt x="726354" y="342900"/>
                  </a:cubicBezTo>
                  <a:cubicBezTo>
                    <a:pt x="733683" y="351694"/>
                    <a:pt x="738075" y="362681"/>
                    <a:pt x="745404" y="371475"/>
                  </a:cubicBezTo>
                  <a:cubicBezTo>
                    <a:pt x="754028" y="381823"/>
                    <a:pt x="765355" y="389702"/>
                    <a:pt x="773979" y="400050"/>
                  </a:cubicBezTo>
                  <a:cubicBezTo>
                    <a:pt x="794495" y="424669"/>
                    <a:pt x="793008" y="428561"/>
                    <a:pt x="802554" y="457200"/>
                  </a:cubicBezTo>
                  <a:cubicBezTo>
                    <a:pt x="805729" y="482600"/>
                    <a:pt x="807871" y="508151"/>
                    <a:pt x="812079" y="533400"/>
                  </a:cubicBezTo>
                  <a:cubicBezTo>
                    <a:pt x="814231" y="546313"/>
                    <a:pt x="818764" y="558721"/>
                    <a:pt x="821604" y="571500"/>
                  </a:cubicBezTo>
                  <a:cubicBezTo>
                    <a:pt x="825116" y="587304"/>
                    <a:pt x="827954" y="603250"/>
                    <a:pt x="831129" y="619125"/>
                  </a:cubicBezTo>
                  <a:cubicBezTo>
                    <a:pt x="824779" y="657225"/>
                    <a:pt x="824293" y="696782"/>
                    <a:pt x="812079" y="733425"/>
                  </a:cubicBezTo>
                  <a:cubicBezTo>
                    <a:pt x="802722" y="761496"/>
                    <a:pt x="742607" y="826828"/>
                    <a:pt x="726354" y="847725"/>
                  </a:cubicBezTo>
                  <a:cubicBezTo>
                    <a:pt x="719326" y="856761"/>
                    <a:pt x="711953" y="865839"/>
                    <a:pt x="707304" y="876300"/>
                  </a:cubicBezTo>
                  <a:cubicBezTo>
                    <a:pt x="699149" y="894650"/>
                    <a:pt x="691555" y="913643"/>
                    <a:pt x="688254" y="933450"/>
                  </a:cubicBezTo>
                  <a:cubicBezTo>
                    <a:pt x="685079" y="952500"/>
                    <a:pt x="683491" y="984250"/>
                    <a:pt x="678729" y="990600"/>
                  </a:cubicBezTo>
                  <a:cubicBezTo>
                    <a:pt x="673967" y="996950"/>
                    <a:pt x="681904" y="965200"/>
                    <a:pt x="659679" y="971550"/>
                  </a:cubicBezTo>
                  <a:cubicBezTo>
                    <a:pt x="637454" y="958850"/>
                    <a:pt x="586654" y="930275"/>
                    <a:pt x="564429" y="914400"/>
                  </a:cubicBezTo>
                  <a:cubicBezTo>
                    <a:pt x="542204" y="898525"/>
                    <a:pt x="540617" y="889000"/>
                    <a:pt x="526329" y="876300"/>
                  </a:cubicBezTo>
                  <a:cubicBezTo>
                    <a:pt x="512042" y="863600"/>
                    <a:pt x="502516" y="844550"/>
                    <a:pt x="478704" y="838200"/>
                  </a:cubicBezTo>
                  <a:cubicBezTo>
                    <a:pt x="454892" y="831850"/>
                    <a:pt x="408854" y="839788"/>
                    <a:pt x="383454" y="838200"/>
                  </a:cubicBezTo>
                  <a:cubicBezTo>
                    <a:pt x="358054" y="836613"/>
                    <a:pt x="345354" y="831850"/>
                    <a:pt x="326304" y="828675"/>
                  </a:cubicBezTo>
                  <a:cubicBezTo>
                    <a:pt x="238190" y="850703"/>
                    <a:pt x="344082" y="826305"/>
                    <a:pt x="183429" y="847725"/>
                  </a:cubicBezTo>
                  <a:cubicBezTo>
                    <a:pt x="148060" y="852441"/>
                    <a:pt x="139135" y="860347"/>
                    <a:pt x="107229" y="876300"/>
                  </a:cubicBezTo>
                  <a:cubicBezTo>
                    <a:pt x="36231" y="863391"/>
                    <a:pt x="-27177" y="887937"/>
                    <a:pt x="11979" y="809625"/>
                  </a:cubicBezTo>
                  <a:cubicBezTo>
                    <a:pt x="30962" y="771659"/>
                    <a:pt x="52632" y="781220"/>
                    <a:pt x="88179" y="771525"/>
                  </a:cubicBezTo>
                  <a:cubicBezTo>
                    <a:pt x="107552" y="766241"/>
                    <a:pt x="145329" y="752475"/>
                    <a:pt x="145329" y="752475"/>
                  </a:cubicBezTo>
                  <a:cubicBezTo>
                    <a:pt x="158029" y="742950"/>
                    <a:pt x="172882" y="735765"/>
                    <a:pt x="183429" y="723900"/>
                  </a:cubicBezTo>
                  <a:cubicBezTo>
                    <a:pt x="247784" y="651501"/>
                    <a:pt x="190737" y="677014"/>
                    <a:pt x="250104" y="657225"/>
                  </a:cubicBezTo>
                  <a:cubicBezTo>
                    <a:pt x="282772" y="624557"/>
                    <a:pt x="278923" y="634430"/>
                    <a:pt x="297729" y="590550"/>
                  </a:cubicBezTo>
                  <a:cubicBezTo>
                    <a:pt x="301684" y="581322"/>
                    <a:pt x="305667" y="582612"/>
                    <a:pt x="307254" y="581025"/>
                  </a:cubicBezTo>
                  <a:close/>
                </a:path>
              </a:pathLst>
            </a:custGeom>
            <a:solidFill>
              <a:srgbClr val="F6F0D5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487" name="Vrije vorm: vorm 486">
              <a:extLst>
                <a:ext uri="{FF2B5EF4-FFF2-40B4-BE49-F238E27FC236}">
                  <a16:creationId xmlns:a16="http://schemas.microsoft.com/office/drawing/2014/main" id="{904A4D57-1B55-DB17-4D4F-716C5CA3A46B}"/>
                </a:ext>
              </a:extLst>
            </p:cNvPr>
            <p:cNvSpPr>
              <a:spLocks/>
            </p:cNvSpPr>
            <p:nvPr/>
          </p:nvSpPr>
          <p:spPr>
            <a:xfrm>
              <a:off x="7846442" y="4957958"/>
              <a:ext cx="1245853" cy="1609249"/>
            </a:xfrm>
            <a:custGeom>
              <a:avLst/>
              <a:gdLst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76200 h 1323975"/>
                <a:gd name="connsiteX15" fmla="*/ 455515 w 1046065"/>
                <a:gd name="connsiteY15" fmla="*/ 66675 h 1323975"/>
                <a:gd name="connsiteX16" fmla="*/ 493615 w 1046065"/>
                <a:gd name="connsiteY16" fmla="*/ 57150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76200 h 1323975"/>
                <a:gd name="connsiteX15" fmla="*/ 455515 w 1046065"/>
                <a:gd name="connsiteY15" fmla="*/ 66675 h 1323975"/>
                <a:gd name="connsiteX16" fmla="*/ 4936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55515 w 1046065"/>
                <a:gd name="connsiteY15" fmla="*/ 66675 h 1323975"/>
                <a:gd name="connsiteX16" fmla="*/ 4936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9650 h 1333500"/>
                <a:gd name="connsiteX1" fmla="*/ 369790 w 1046065"/>
                <a:gd name="connsiteY1" fmla="*/ 1009650 h 1333500"/>
                <a:gd name="connsiteX2" fmla="*/ 188815 w 1046065"/>
                <a:gd name="connsiteY2" fmla="*/ 876300 h 1333500"/>
                <a:gd name="connsiteX3" fmla="*/ 141190 w 1046065"/>
                <a:gd name="connsiteY3" fmla="*/ 857250 h 1333500"/>
                <a:gd name="connsiteX4" fmla="*/ 84040 w 1046065"/>
                <a:gd name="connsiteY4" fmla="*/ 838200 h 1333500"/>
                <a:gd name="connsiteX5" fmla="*/ 36415 w 1046065"/>
                <a:gd name="connsiteY5" fmla="*/ 819150 h 1333500"/>
                <a:gd name="connsiteX6" fmla="*/ 26890 w 1046065"/>
                <a:gd name="connsiteY6" fmla="*/ 542925 h 1333500"/>
                <a:gd name="connsiteX7" fmla="*/ 64990 w 1046065"/>
                <a:gd name="connsiteY7" fmla="*/ 361950 h 1333500"/>
                <a:gd name="connsiteX8" fmla="*/ 55465 w 1046065"/>
                <a:gd name="connsiteY8" fmla="*/ 142875 h 1333500"/>
                <a:gd name="connsiteX9" fmla="*/ 45940 w 1046065"/>
                <a:gd name="connsiteY9" fmla="*/ 104775 h 1333500"/>
                <a:gd name="connsiteX10" fmla="*/ 55465 w 1046065"/>
                <a:gd name="connsiteY10" fmla="*/ 9525 h 1333500"/>
                <a:gd name="connsiteX11" fmla="*/ 169765 w 1046065"/>
                <a:gd name="connsiteY11" fmla="*/ 28575 h 1333500"/>
                <a:gd name="connsiteX12" fmla="*/ 245965 w 1046065"/>
                <a:gd name="connsiteY12" fmla="*/ 66675 h 1333500"/>
                <a:gd name="connsiteX13" fmla="*/ 303115 w 1046065"/>
                <a:gd name="connsiteY13" fmla="*/ 76200 h 1333500"/>
                <a:gd name="connsiteX14" fmla="*/ 350740 w 1046065"/>
                <a:gd name="connsiteY14" fmla="*/ 38100 h 1333500"/>
                <a:gd name="connsiteX15" fmla="*/ 455515 w 1046065"/>
                <a:gd name="connsiteY15" fmla="*/ 76200 h 1333500"/>
                <a:gd name="connsiteX16" fmla="*/ 465040 w 1046065"/>
                <a:gd name="connsiteY16" fmla="*/ 0 h 1333500"/>
                <a:gd name="connsiteX17" fmla="*/ 560290 w 1046065"/>
                <a:gd name="connsiteY17" fmla="*/ 76200 h 1333500"/>
                <a:gd name="connsiteX18" fmla="*/ 626965 w 1046065"/>
                <a:gd name="connsiteY18" fmla="*/ 104775 h 1333500"/>
                <a:gd name="connsiteX19" fmla="*/ 646015 w 1046065"/>
                <a:gd name="connsiteY19" fmla="*/ 133350 h 1333500"/>
                <a:gd name="connsiteX20" fmla="*/ 674590 w 1046065"/>
                <a:gd name="connsiteY20" fmla="*/ 161925 h 1333500"/>
                <a:gd name="connsiteX21" fmla="*/ 741265 w 1046065"/>
                <a:gd name="connsiteY21" fmla="*/ 247650 h 1333500"/>
                <a:gd name="connsiteX22" fmla="*/ 750790 w 1046065"/>
                <a:gd name="connsiteY22" fmla="*/ 276225 h 1333500"/>
                <a:gd name="connsiteX23" fmla="*/ 760315 w 1046065"/>
                <a:gd name="connsiteY23" fmla="*/ 333375 h 1333500"/>
                <a:gd name="connsiteX24" fmla="*/ 779365 w 1046065"/>
                <a:gd name="connsiteY24" fmla="*/ 371475 h 1333500"/>
                <a:gd name="connsiteX25" fmla="*/ 788890 w 1046065"/>
                <a:gd name="connsiteY25" fmla="*/ 400050 h 1333500"/>
                <a:gd name="connsiteX26" fmla="*/ 807940 w 1046065"/>
                <a:gd name="connsiteY26" fmla="*/ 428625 h 1333500"/>
                <a:gd name="connsiteX27" fmla="*/ 826990 w 1046065"/>
                <a:gd name="connsiteY27" fmla="*/ 476250 h 1333500"/>
                <a:gd name="connsiteX28" fmla="*/ 798415 w 1046065"/>
                <a:gd name="connsiteY28" fmla="*/ 619125 h 1333500"/>
                <a:gd name="connsiteX29" fmla="*/ 750790 w 1046065"/>
                <a:gd name="connsiteY29" fmla="*/ 714375 h 1333500"/>
                <a:gd name="connsiteX30" fmla="*/ 741265 w 1046065"/>
                <a:gd name="connsiteY30" fmla="*/ 752475 h 1333500"/>
                <a:gd name="connsiteX31" fmla="*/ 798415 w 1046065"/>
                <a:gd name="connsiteY31" fmla="*/ 781050 h 1333500"/>
                <a:gd name="connsiteX32" fmla="*/ 941290 w 1046065"/>
                <a:gd name="connsiteY32" fmla="*/ 819150 h 1333500"/>
                <a:gd name="connsiteX33" fmla="*/ 998440 w 1046065"/>
                <a:gd name="connsiteY33" fmla="*/ 866775 h 1333500"/>
                <a:gd name="connsiteX34" fmla="*/ 1046065 w 1046065"/>
                <a:gd name="connsiteY34" fmla="*/ 962025 h 1333500"/>
                <a:gd name="connsiteX35" fmla="*/ 1036540 w 1046065"/>
                <a:gd name="connsiteY35" fmla="*/ 1038225 h 1333500"/>
                <a:gd name="connsiteX36" fmla="*/ 1017490 w 1046065"/>
                <a:gd name="connsiteY36" fmla="*/ 1066800 h 1333500"/>
                <a:gd name="connsiteX37" fmla="*/ 960340 w 1046065"/>
                <a:gd name="connsiteY37" fmla="*/ 1123950 h 1333500"/>
                <a:gd name="connsiteX38" fmla="*/ 903190 w 1046065"/>
                <a:gd name="connsiteY38" fmla="*/ 1181100 h 1333500"/>
                <a:gd name="connsiteX39" fmla="*/ 884140 w 1046065"/>
                <a:gd name="connsiteY39" fmla="*/ 1209675 h 1333500"/>
                <a:gd name="connsiteX40" fmla="*/ 855565 w 1046065"/>
                <a:gd name="connsiteY40" fmla="*/ 1228725 h 1333500"/>
                <a:gd name="connsiteX41" fmla="*/ 798415 w 1046065"/>
                <a:gd name="connsiteY41" fmla="*/ 1285875 h 1333500"/>
                <a:gd name="connsiteX42" fmla="*/ 731740 w 1046065"/>
                <a:gd name="connsiteY42" fmla="*/ 1333500 h 1333500"/>
                <a:gd name="connsiteX43" fmla="*/ 588865 w 1046065"/>
                <a:gd name="connsiteY43" fmla="*/ 1304925 h 1333500"/>
                <a:gd name="connsiteX44" fmla="*/ 560290 w 1046065"/>
                <a:gd name="connsiteY44" fmla="*/ 1285875 h 1333500"/>
                <a:gd name="connsiteX45" fmla="*/ 531715 w 1046065"/>
                <a:gd name="connsiteY45" fmla="*/ 1247775 h 1333500"/>
                <a:gd name="connsiteX46" fmla="*/ 503140 w 1046065"/>
                <a:gd name="connsiteY46" fmla="*/ 1181100 h 1333500"/>
                <a:gd name="connsiteX47" fmla="*/ 474565 w 1046065"/>
                <a:gd name="connsiteY47" fmla="*/ 1162050 h 1333500"/>
                <a:gd name="connsiteX48" fmla="*/ 455515 w 1046065"/>
                <a:gd name="connsiteY48" fmla="*/ 1123950 h 1333500"/>
                <a:gd name="connsiteX49" fmla="*/ 369790 w 1046065"/>
                <a:gd name="connsiteY49" fmla="*/ 1057275 h 1333500"/>
                <a:gd name="connsiteX50" fmla="*/ 369790 w 1046065"/>
                <a:gd name="connsiteY50" fmla="*/ 1009650 h 1333500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55515 w 1046065"/>
                <a:gd name="connsiteY15" fmla="*/ 66675 h 1323975"/>
                <a:gd name="connsiteX16" fmla="*/ 5317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125 h 1323975"/>
                <a:gd name="connsiteX1" fmla="*/ 369790 w 1046065"/>
                <a:gd name="connsiteY1" fmla="*/ 1000125 h 1323975"/>
                <a:gd name="connsiteX2" fmla="*/ 188815 w 1046065"/>
                <a:gd name="connsiteY2" fmla="*/ 866775 h 1323975"/>
                <a:gd name="connsiteX3" fmla="*/ 141190 w 1046065"/>
                <a:gd name="connsiteY3" fmla="*/ 847725 h 1323975"/>
                <a:gd name="connsiteX4" fmla="*/ 84040 w 1046065"/>
                <a:gd name="connsiteY4" fmla="*/ 828675 h 1323975"/>
                <a:gd name="connsiteX5" fmla="*/ 36415 w 1046065"/>
                <a:gd name="connsiteY5" fmla="*/ 809625 h 1323975"/>
                <a:gd name="connsiteX6" fmla="*/ 26890 w 1046065"/>
                <a:gd name="connsiteY6" fmla="*/ 533400 h 1323975"/>
                <a:gd name="connsiteX7" fmla="*/ 64990 w 1046065"/>
                <a:gd name="connsiteY7" fmla="*/ 352425 h 1323975"/>
                <a:gd name="connsiteX8" fmla="*/ 55465 w 1046065"/>
                <a:gd name="connsiteY8" fmla="*/ 133350 h 1323975"/>
                <a:gd name="connsiteX9" fmla="*/ 45940 w 1046065"/>
                <a:gd name="connsiteY9" fmla="*/ 95250 h 1323975"/>
                <a:gd name="connsiteX10" fmla="*/ 55465 w 1046065"/>
                <a:gd name="connsiteY10" fmla="*/ 0 h 1323975"/>
                <a:gd name="connsiteX11" fmla="*/ 169765 w 1046065"/>
                <a:gd name="connsiteY11" fmla="*/ 19050 h 1323975"/>
                <a:gd name="connsiteX12" fmla="*/ 245965 w 1046065"/>
                <a:gd name="connsiteY12" fmla="*/ 57150 h 1323975"/>
                <a:gd name="connsiteX13" fmla="*/ 303115 w 1046065"/>
                <a:gd name="connsiteY13" fmla="*/ 66675 h 1323975"/>
                <a:gd name="connsiteX14" fmla="*/ 350740 w 1046065"/>
                <a:gd name="connsiteY14" fmla="*/ 28575 h 1323975"/>
                <a:gd name="connsiteX15" fmla="*/ 445990 w 1046065"/>
                <a:gd name="connsiteY15" fmla="*/ 19050 h 1323975"/>
                <a:gd name="connsiteX16" fmla="*/ 531715 w 1046065"/>
                <a:gd name="connsiteY16" fmla="*/ 28575 h 1323975"/>
                <a:gd name="connsiteX17" fmla="*/ 560290 w 1046065"/>
                <a:gd name="connsiteY17" fmla="*/ 66675 h 1323975"/>
                <a:gd name="connsiteX18" fmla="*/ 626965 w 1046065"/>
                <a:gd name="connsiteY18" fmla="*/ 95250 h 1323975"/>
                <a:gd name="connsiteX19" fmla="*/ 646015 w 1046065"/>
                <a:gd name="connsiteY19" fmla="*/ 123825 h 1323975"/>
                <a:gd name="connsiteX20" fmla="*/ 674590 w 1046065"/>
                <a:gd name="connsiteY20" fmla="*/ 152400 h 1323975"/>
                <a:gd name="connsiteX21" fmla="*/ 741265 w 1046065"/>
                <a:gd name="connsiteY21" fmla="*/ 238125 h 1323975"/>
                <a:gd name="connsiteX22" fmla="*/ 750790 w 1046065"/>
                <a:gd name="connsiteY22" fmla="*/ 266700 h 1323975"/>
                <a:gd name="connsiteX23" fmla="*/ 760315 w 1046065"/>
                <a:gd name="connsiteY23" fmla="*/ 323850 h 1323975"/>
                <a:gd name="connsiteX24" fmla="*/ 779365 w 1046065"/>
                <a:gd name="connsiteY24" fmla="*/ 361950 h 1323975"/>
                <a:gd name="connsiteX25" fmla="*/ 788890 w 1046065"/>
                <a:gd name="connsiteY25" fmla="*/ 390525 h 1323975"/>
                <a:gd name="connsiteX26" fmla="*/ 807940 w 1046065"/>
                <a:gd name="connsiteY26" fmla="*/ 419100 h 1323975"/>
                <a:gd name="connsiteX27" fmla="*/ 826990 w 1046065"/>
                <a:gd name="connsiteY27" fmla="*/ 466725 h 1323975"/>
                <a:gd name="connsiteX28" fmla="*/ 798415 w 1046065"/>
                <a:gd name="connsiteY28" fmla="*/ 609600 h 1323975"/>
                <a:gd name="connsiteX29" fmla="*/ 750790 w 1046065"/>
                <a:gd name="connsiteY29" fmla="*/ 704850 h 1323975"/>
                <a:gd name="connsiteX30" fmla="*/ 741265 w 1046065"/>
                <a:gd name="connsiteY30" fmla="*/ 742950 h 1323975"/>
                <a:gd name="connsiteX31" fmla="*/ 798415 w 1046065"/>
                <a:gd name="connsiteY31" fmla="*/ 771525 h 1323975"/>
                <a:gd name="connsiteX32" fmla="*/ 941290 w 1046065"/>
                <a:gd name="connsiteY32" fmla="*/ 809625 h 1323975"/>
                <a:gd name="connsiteX33" fmla="*/ 998440 w 1046065"/>
                <a:gd name="connsiteY33" fmla="*/ 857250 h 1323975"/>
                <a:gd name="connsiteX34" fmla="*/ 1046065 w 1046065"/>
                <a:gd name="connsiteY34" fmla="*/ 952500 h 1323975"/>
                <a:gd name="connsiteX35" fmla="*/ 1036540 w 1046065"/>
                <a:gd name="connsiteY35" fmla="*/ 1028700 h 1323975"/>
                <a:gd name="connsiteX36" fmla="*/ 1017490 w 1046065"/>
                <a:gd name="connsiteY36" fmla="*/ 1057275 h 1323975"/>
                <a:gd name="connsiteX37" fmla="*/ 960340 w 1046065"/>
                <a:gd name="connsiteY37" fmla="*/ 1114425 h 1323975"/>
                <a:gd name="connsiteX38" fmla="*/ 903190 w 1046065"/>
                <a:gd name="connsiteY38" fmla="*/ 1171575 h 1323975"/>
                <a:gd name="connsiteX39" fmla="*/ 884140 w 1046065"/>
                <a:gd name="connsiteY39" fmla="*/ 1200150 h 1323975"/>
                <a:gd name="connsiteX40" fmla="*/ 855565 w 1046065"/>
                <a:gd name="connsiteY40" fmla="*/ 1219200 h 1323975"/>
                <a:gd name="connsiteX41" fmla="*/ 798415 w 1046065"/>
                <a:gd name="connsiteY41" fmla="*/ 1276350 h 1323975"/>
                <a:gd name="connsiteX42" fmla="*/ 731740 w 1046065"/>
                <a:gd name="connsiteY42" fmla="*/ 1323975 h 1323975"/>
                <a:gd name="connsiteX43" fmla="*/ 588865 w 1046065"/>
                <a:gd name="connsiteY43" fmla="*/ 1295400 h 1323975"/>
                <a:gd name="connsiteX44" fmla="*/ 560290 w 1046065"/>
                <a:gd name="connsiteY44" fmla="*/ 1276350 h 1323975"/>
                <a:gd name="connsiteX45" fmla="*/ 531715 w 1046065"/>
                <a:gd name="connsiteY45" fmla="*/ 1238250 h 1323975"/>
                <a:gd name="connsiteX46" fmla="*/ 503140 w 1046065"/>
                <a:gd name="connsiteY46" fmla="*/ 1171575 h 1323975"/>
                <a:gd name="connsiteX47" fmla="*/ 474565 w 1046065"/>
                <a:gd name="connsiteY47" fmla="*/ 1152525 h 1323975"/>
                <a:gd name="connsiteX48" fmla="*/ 455515 w 1046065"/>
                <a:gd name="connsiteY48" fmla="*/ 1114425 h 1323975"/>
                <a:gd name="connsiteX49" fmla="*/ 369790 w 1046065"/>
                <a:gd name="connsiteY49" fmla="*/ 1047750 h 1323975"/>
                <a:gd name="connsiteX50" fmla="*/ 369790 w 1046065"/>
                <a:gd name="connsiteY50" fmla="*/ 1000125 h 1323975"/>
                <a:gd name="connsiteX0" fmla="*/ 369790 w 1046065"/>
                <a:gd name="connsiteY0" fmla="*/ 1000508 h 1324358"/>
                <a:gd name="connsiteX1" fmla="*/ 369790 w 1046065"/>
                <a:gd name="connsiteY1" fmla="*/ 1000508 h 1324358"/>
                <a:gd name="connsiteX2" fmla="*/ 188815 w 1046065"/>
                <a:gd name="connsiteY2" fmla="*/ 867158 h 1324358"/>
                <a:gd name="connsiteX3" fmla="*/ 141190 w 1046065"/>
                <a:gd name="connsiteY3" fmla="*/ 848108 h 1324358"/>
                <a:gd name="connsiteX4" fmla="*/ 84040 w 1046065"/>
                <a:gd name="connsiteY4" fmla="*/ 829058 h 1324358"/>
                <a:gd name="connsiteX5" fmla="*/ 36415 w 1046065"/>
                <a:gd name="connsiteY5" fmla="*/ 810008 h 1324358"/>
                <a:gd name="connsiteX6" fmla="*/ 26890 w 1046065"/>
                <a:gd name="connsiteY6" fmla="*/ 533783 h 1324358"/>
                <a:gd name="connsiteX7" fmla="*/ 64990 w 1046065"/>
                <a:gd name="connsiteY7" fmla="*/ 352808 h 1324358"/>
                <a:gd name="connsiteX8" fmla="*/ 55465 w 1046065"/>
                <a:gd name="connsiteY8" fmla="*/ 133733 h 1324358"/>
                <a:gd name="connsiteX9" fmla="*/ 45940 w 1046065"/>
                <a:gd name="connsiteY9" fmla="*/ 95633 h 1324358"/>
                <a:gd name="connsiteX10" fmla="*/ 55465 w 1046065"/>
                <a:gd name="connsiteY10" fmla="*/ 383 h 1324358"/>
                <a:gd name="connsiteX11" fmla="*/ 169765 w 1046065"/>
                <a:gd name="connsiteY11" fmla="*/ 19433 h 1324358"/>
                <a:gd name="connsiteX12" fmla="*/ 245965 w 1046065"/>
                <a:gd name="connsiteY12" fmla="*/ 57533 h 1324358"/>
                <a:gd name="connsiteX13" fmla="*/ 303115 w 1046065"/>
                <a:gd name="connsiteY13" fmla="*/ 67058 h 1324358"/>
                <a:gd name="connsiteX14" fmla="*/ 350740 w 1046065"/>
                <a:gd name="connsiteY14" fmla="*/ 383 h 1324358"/>
                <a:gd name="connsiteX15" fmla="*/ 445990 w 1046065"/>
                <a:gd name="connsiteY15" fmla="*/ 19433 h 1324358"/>
                <a:gd name="connsiteX16" fmla="*/ 531715 w 1046065"/>
                <a:gd name="connsiteY16" fmla="*/ 28958 h 1324358"/>
                <a:gd name="connsiteX17" fmla="*/ 560290 w 1046065"/>
                <a:gd name="connsiteY17" fmla="*/ 67058 h 1324358"/>
                <a:gd name="connsiteX18" fmla="*/ 626965 w 1046065"/>
                <a:gd name="connsiteY18" fmla="*/ 95633 h 1324358"/>
                <a:gd name="connsiteX19" fmla="*/ 646015 w 1046065"/>
                <a:gd name="connsiteY19" fmla="*/ 124208 h 1324358"/>
                <a:gd name="connsiteX20" fmla="*/ 674590 w 1046065"/>
                <a:gd name="connsiteY20" fmla="*/ 152783 h 1324358"/>
                <a:gd name="connsiteX21" fmla="*/ 741265 w 1046065"/>
                <a:gd name="connsiteY21" fmla="*/ 238508 h 1324358"/>
                <a:gd name="connsiteX22" fmla="*/ 750790 w 1046065"/>
                <a:gd name="connsiteY22" fmla="*/ 267083 h 1324358"/>
                <a:gd name="connsiteX23" fmla="*/ 760315 w 1046065"/>
                <a:gd name="connsiteY23" fmla="*/ 324233 h 1324358"/>
                <a:gd name="connsiteX24" fmla="*/ 779365 w 1046065"/>
                <a:gd name="connsiteY24" fmla="*/ 362333 h 1324358"/>
                <a:gd name="connsiteX25" fmla="*/ 788890 w 1046065"/>
                <a:gd name="connsiteY25" fmla="*/ 390908 h 1324358"/>
                <a:gd name="connsiteX26" fmla="*/ 807940 w 1046065"/>
                <a:gd name="connsiteY26" fmla="*/ 419483 h 1324358"/>
                <a:gd name="connsiteX27" fmla="*/ 826990 w 1046065"/>
                <a:gd name="connsiteY27" fmla="*/ 467108 h 1324358"/>
                <a:gd name="connsiteX28" fmla="*/ 798415 w 1046065"/>
                <a:gd name="connsiteY28" fmla="*/ 609983 h 1324358"/>
                <a:gd name="connsiteX29" fmla="*/ 750790 w 1046065"/>
                <a:gd name="connsiteY29" fmla="*/ 705233 h 1324358"/>
                <a:gd name="connsiteX30" fmla="*/ 741265 w 1046065"/>
                <a:gd name="connsiteY30" fmla="*/ 743333 h 1324358"/>
                <a:gd name="connsiteX31" fmla="*/ 798415 w 1046065"/>
                <a:gd name="connsiteY31" fmla="*/ 771908 h 1324358"/>
                <a:gd name="connsiteX32" fmla="*/ 941290 w 1046065"/>
                <a:gd name="connsiteY32" fmla="*/ 810008 h 1324358"/>
                <a:gd name="connsiteX33" fmla="*/ 998440 w 1046065"/>
                <a:gd name="connsiteY33" fmla="*/ 857633 h 1324358"/>
                <a:gd name="connsiteX34" fmla="*/ 1046065 w 1046065"/>
                <a:gd name="connsiteY34" fmla="*/ 952883 h 1324358"/>
                <a:gd name="connsiteX35" fmla="*/ 1036540 w 1046065"/>
                <a:gd name="connsiteY35" fmla="*/ 1029083 h 1324358"/>
                <a:gd name="connsiteX36" fmla="*/ 1017490 w 1046065"/>
                <a:gd name="connsiteY36" fmla="*/ 1057658 h 1324358"/>
                <a:gd name="connsiteX37" fmla="*/ 960340 w 1046065"/>
                <a:gd name="connsiteY37" fmla="*/ 1114808 h 1324358"/>
                <a:gd name="connsiteX38" fmla="*/ 903190 w 1046065"/>
                <a:gd name="connsiteY38" fmla="*/ 1171958 h 1324358"/>
                <a:gd name="connsiteX39" fmla="*/ 884140 w 1046065"/>
                <a:gd name="connsiteY39" fmla="*/ 1200533 h 1324358"/>
                <a:gd name="connsiteX40" fmla="*/ 855565 w 1046065"/>
                <a:gd name="connsiteY40" fmla="*/ 1219583 h 1324358"/>
                <a:gd name="connsiteX41" fmla="*/ 798415 w 1046065"/>
                <a:gd name="connsiteY41" fmla="*/ 1276733 h 1324358"/>
                <a:gd name="connsiteX42" fmla="*/ 731740 w 1046065"/>
                <a:gd name="connsiteY42" fmla="*/ 1324358 h 1324358"/>
                <a:gd name="connsiteX43" fmla="*/ 588865 w 1046065"/>
                <a:gd name="connsiteY43" fmla="*/ 1295783 h 1324358"/>
                <a:gd name="connsiteX44" fmla="*/ 560290 w 1046065"/>
                <a:gd name="connsiteY44" fmla="*/ 1276733 h 1324358"/>
                <a:gd name="connsiteX45" fmla="*/ 531715 w 1046065"/>
                <a:gd name="connsiteY45" fmla="*/ 1238633 h 1324358"/>
                <a:gd name="connsiteX46" fmla="*/ 503140 w 1046065"/>
                <a:gd name="connsiteY46" fmla="*/ 1171958 h 1324358"/>
                <a:gd name="connsiteX47" fmla="*/ 474565 w 1046065"/>
                <a:gd name="connsiteY47" fmla="*/ 1152908 h 1324358"/>
                <a:gd name="connsiteX48" fmla="*/ 455515 w 1046065"/>
                <a:gd name="connsiteY48" fmla="*/ 1114808 h 1324358"/>
                <a:gd name="connsiteX49" fmla="*/ 369790 w 1046065"/>
                <a:gd name="connsiteY49" fmla="*/ 1048133 h 1324358"/>
                <a:gd name="connsiteX50" fmla="*/ 369790 w 1046065"/>
                <a:gd name="connsiteY50" fmla="*/ 1000508 h 1324358"/>
                <a:gd name="connsiteX0" fmla="*/ 369790 w 1046065"/>
                <a:gd name="connsiteY0" fmla="*/ 1000508 h 1324358"/>
                <a:gd name="connsiteX1" fmla="*/ 369790 w 1046065"/>
                <a:gd name="connsiteY1" fmla="*/ 1000508 h 1324358"/>
                <a:gd name="connsiteX2" fmla="*/ 188815 w 1046065"/>
                <a:gd name="connsiteY2" fmla="*/ 867158 h 1324358"/>
                <a:gd name="connsiteX3" fmla="*/ 141190 w 1046065"/>
                <a:gd name="connsiteY3" fmla="*/ 848108 h 1324358"/>
                <a:gd name="connsiteX4" fmla="*/ 84040 w 1046065"/>
                <a:gd name="connsiteY4" fmla="*/ 829058 h 1324358"/>
                <a:gd name="connsiteX5" fmla="*/ 36415 w 1046065"/>
                <a:gd name="connsiteY5" fmla="*/ 810008 h 1324358"/>
                <a:gd name="connsiteX6" fmla="*/ 26890 w 1046065"/>
                <a:gd name="connsiteY6" fmla="*/ 533783 h 1324358"/>
                <a:gd name="connsiteX7" fmla="*/ 64990 w 1046065"/>
                <a:gd name="connsiteY7" fmla="*/ 352808 h 1324358"/>
                <a:gd name="connsiteX8" fmla="*/ 55465 w 1046065"/>
                <a:gd name="connsiteY8" fmla="*/ 133733 h 1324358"/>
                <a:gd name="connsiteX9" fmla="*/ 45940 w 1046065"/>
                <a:gd name="connsiteY9" fmla="*/ 95633 h 1324358"/>
                <a:gd name="connsiteX10" fmla="*/ 55465 w 1046065"/>
                <a:gd name="connsiteY10" fmla="*/ 383 h 1324358"/>
                <a:gd name="connsiteX11" fmla="*/ 169765 w 1046065"/>
                <a:gd name="connsiteY11" fmla="*/ 19433 h 1324358"/>
                <a:gd name="connsiteX12" fmla="*/ 245965 w 1046065"/>
                <a:gd name="connsiteY12" fmla="*/ 57533 h 1324358"/>
                <a:gd name="connsiteX13" fmla="*/ 303115 w 1046065"/>
                <a:gd name="connsiteY13" fmla="*/ 28958 h 1324358"/>
                <a:gd name="connsiteX14" fmla="*/ 350740 w 1046065"/>
                <a:gd name="connsiteY14" fmla="*/ 383 h 1324358"/>
                <a:gd name="connsiteX15" fmla="*/ 445990 w 1046065"/>
                <a:gd name="connsiteY15" fmla="*/ 19433 h 1324358"/>
                <a:gd name="connsiteX16" fmla="*/ 531715 w 1046065"/>
                <a:gd name="connsiteY16" fmla="*/ 28958 h 1324358"/>
                <a:gd name="connsiteX17" fmla="*/ 560290 w 1046065"/>
                <a:gd name="connsiteY17" fmla="*/ 67058 h 1324358"/>
                <a:gd name="connsiteX18" fmla="*/ 626965 w 1046065"/>
                <a:gd name="connsiteY18" fmla="*/ 95633 h 1324358"/>
                <a:gd name="connsiteX19" fmla="*/ 646015 w 1046065"/>
                <a:gd name="connsiteY19" fmla="*/ 124208 h 1324358"/>
                <a:gd name="connsiteX20" fmla="*/ 674590 w 1046065"/>
                <a:gd name="connsiteY20" fmla="*/ 152783 h 1324358"/>
                <a:gd name="connsiteX21" fmla="*/ 741265 w 1046065"/>
                <a:gd name="connsiteY21" fmla="*/ 238508 h 1324358"/>
                <a:gd name="connsiteX22" fmla="*/ 750790 w 1046065"/>
                <a:gd name="connsiteY22" fmla="*/ 267083 h 1324358"/>
                <a:gd name="connsiteX23" fmla="*/ 760315 w 1046065"/>
                <a:gd name="connsiteY23" fmla="*/ 324233 h 1324358"/>
                <a:gd name="connsiteX24" fmla="*/ 779365 w 1046065"/>
                <a:gd name="connsiteY24" fmla="*/ 362333 h 1324358"/>
                <a:gd name="connsiteX25" fmla="*/ 788890 w 1046065"/>
                <a:gd name="connsiteY25" fmla="*/ 390908 h 1324358"/>
                <a:gd name="connsiteX26" fmla="*/ 807940 w 1046065"/>
                <a:gd name="connsiteY26" fmla="*/ 419483 h 1324358"/>
                <a:gd name="connsiteX27" fmla="*/ 826990 w 1046065"/>
                <a:gd name="connsiteY27" fmla="*/ 467108 h 1324358"/>
                <a:gd name="connsiteX28" fmla="*/ 798415 w 1046065"/>
                <a:gd name="connsiteY28" fmla="*/ 609983 h 1324358"/>
                <a:gd name="connsiteX29" fmla="*/ 750790 w 1046065"/>
                <a:gd name="connsiteY29" fmla="*/ 705233 h 1324358"/>
                <a:gd name="connsiteX30" fmla="*/ 741265 w 1046065"/>
                <a:gd name="connsiteY30" fmla="*/ 743333 h 1324358"/>
                <a:gd name="connsiteX31" fmla="*/ 798415 w 1046065"/>
                <a:gd name="connsiteY31" fmla="*/ 771908 h 1324358"/>
                <a:gd name="connsiteX32" fmla="*/ 941290 w 1046065"/>
                <a:gd name="connsiteY32" fmla="*/ 810008 h 1324358"/>
                <a:gd name="connsiteX33" fmla="*/ 998440 w 1046065"/>
                <a:gd name="connsiteY33" fmla="*/ 857633 h 1324358"/>
                <a:gd name="connsiteX34" fmla="*/ 1046065 w 1046065"/>
                <a:gd name="connsiteY34" fmla="*/ 952883 h 1324358"/>
                <a:gd name="connsiteX35" fmla="*/ 1036540 w 1046065"/>
                <a:gd name="connsiteY35" fmla="*/ 1029083 h 1324358"/>
                <a:gd name="connsiteX36" fmla="*/ 1017490 w 1046065"/>
                <a:gd name="connsiteY36" fmla="*/ 1057658 h 1324358"/>
                <a:gd name="connsiteX37" fmla="*/ 960340 w 1046065"/>
                <a:gd name="connsiteY37" fmla="*/ 1114808 h 1324358"/>
                <a:gd name="connsiteX38" fmla="*/ 903190 w 1046065"/>
                <a:gd name="connsiteY38" fmla="*/ 1171958 h 1324358"/>
                <a:gd name="connsiteX39" fmla="*/ 884140 w 1046065"/>
                <a:gd name="connsiteY39" fmla="*/ 1200533 h 1324358"/>
                <a:gd name="connsiteX40" fmla="*/ 855565 w 1046065"/>
                <a:gd name="connsiteY40" fmla="*/ 1219583 h 1324358"/>
                <a:gd name="connsiteX41" fmla="*/ 798415 w 1046065"/>
                <a:gd name="connsiteY41" fmla="*/ 1276733 h 1324358"/>
                <a:gd name="connsiteX42" fmla="*/ 731740 w 1046065"/>
                <a:gd name="connsiteY42" fmla="*/ 1324358 h 1324358"/>
                <a:gd name="connsiteX43" fmla="*/ 588865 w 1046065"/>
                <a:gd name="connsiteY43" fmla="*/ 1295783 h 1324358"/>
                <a:gd name="connsiteX44" fmla="*/ 560290 w 1046065"/>
                <a:gd name="connsiteY44" fmla="*/ 1276733 h 1324358"/>
                <a:gd name="connsiteX45" fmla="*/ 531715 w 1046065"/>
                <a:gd name="connsiteY45" fmla="*/ 1238633 h 1324358"/>
                <a:gd name="connsiteX46" fmla="*/ 503140 w 1046065"/>
                <a:gd name="connsiteY46" fmla="*/ 1171958 h 1324358"/>
                <a:gd name="connsiteX47" fmla="*/ 474565 w 1046065"/>
                <a:gd name="connsiteY47" fmla="*/ 1152908 h 1324358"/>
                <a:gd name="connsiteX48" fmla="*/ 455515 w 1046065"/>
                <a:gd name="connsiteY48" fmla="*/ 1114808 h 1324358"/>
                <a:gd name="connsiteX49" fmla="*/ 369790 w 1046065"/>
                <a:gd name="connsiteY49" fmla="*/ 1048133 h 1324358"/>
                <a:gd name="connsiteX50" fmla="*/ 369790 w 1046065"/>
                <a:gd name="connsiteY50" fmla="*/ 1000508 h 1324358"/>
                <a:gd name="connsiteX0" fmla="*/ 369790 w 1046065"/>
                <a:gd name="connsiteY0" fmla="*/ 1021299 h 1345149"/>
                <a:gd name="connsiteX1" fmla="*/ 369790 w 1046065"/>
                <a:gd name="connsiteY1" fmla="*/ 1021299 h 1345149"/>
                <a:gd name="connsiteX2" fmla="*/ 188815 w 1046065"/>
                <a:gd name="connsiteY2" fmla="*/ 887949 h 1345149"/>
                <a:gd name="connsiteX3" fmla="*/ 141190 w 1046065"/>
                <a:gd name="connsiteY3" fmla="*/ 868899 h 1345149"/>
                <a:gd name="connsiteX4" fmla="*/ 84040 w 1046065"/>
                <a:gd name="connsiteY4" fmla="*/ 849849 h 1345149"/>
                <a:gd name="connsiteX5" fmla="*/ 36415 w 1046065"/>
                <a:gd name="connsiteY5" fmla="*/ 830799 h 1345149"/>
                <a:gd name="connsiteX6" fmla="*/ 26890 w 1046065"/>
                <a:gd name="connsiteY6" fmla="*/ 554574 h 1345149"/>
                <a:gd name="connsiteX7" fmla="*/ 64990 w 1046065"/>
                <a:gd name="connsiteY7" fmla="*/ 373599 h 1345149"/>
                <a:gd name="connsiteX8" fmla="*/ 55465 w 1046065"/>
                <a:gd name="connsiteY8" fmla="*/ 154524 h 1345149"/>
                <a:gd name="connsiteX9" fmla="*/ 45940 w 1046065"/>
                <a:gd name="connsiteY9" fmla="*/ 116424 h 1345149"/>
                <a:gd name="connsiteX10" fmla="*/ 55465 w 1046065"/>
                <a:gd name="connsiteY10" fmla="*/ 21174 h 1345149"/>
                <a:gd name="connsiteX11" fmla="*/ 169765 w 1046065"/>
                <a:gd name="connsiteY11" fmla="*/ 40224 h 1345149"/>
                <a:gd name="connsiteX12" fmla="*/ 245965 w 1046065"/>
                <a:gd name="connsiteY12" fmla="*/ 78324 h 1345149"/>
                <a:gd name="connsiteX13" fmla="*/ 303115 w 1046065"/>
                <a:gd name="connsiteY13" fmla="*/ 2124 h 1345149"/>
                <a:gd name="connsiteX14" fmla="*/ 350740 w 1046065"/>
                <a:gd name="connsiteY14" fmla="*/ 21174 h 1345149"/>
                <a:gd name="connsiteX15" fmla="*/ 445990 w 1046065"/>
                <a:gd name="connsiteY15" fmla="*/ 40224 h 1345149"/>
                <a:gd name="connsiteX16" fmla="*/ 531715 w 1046065"/>
                <a:gd name="connsiteY16" fmla="*/ 49749 h 1345149"/>
                <a:gd name="connsiteX17" fmla="*/ 560290 w 1046065"/>
                <a:gd name="connsiteY17" fmla="*/ 87849 h 1345149"/>
                <a:gd name="connsiteX18" fmla="*/ 626965 w 1046065"/>
                <a:gd name="connsiteY18" fmla="*/ 116424 h 1345149"/>
                <a:gd name="connsiteX19" fmla="*/ 646015 w 1046065"/>
                <a:gd name="connsiteY19" fmla="*/ 144999 h 1345149"/>
                <a:gd name="connsiteX20" fmla="*/ 674590 w 1046065"/>
                <a:gd name="connsiteY20" fmla="*/ 173574 h 1345149"/>
                <a:gd name="connsiteX21" fmla="*/ 741265 w 1046065"/>
                <a:gd name="connsiteY21" fmla="*/ 259299 h 1345149"/>
                <a:gd name="connsiteX22" fmla="*/ 750790 w 1046065"/>
                <a:gd name="connsiteY22" fmla="*/ 287874 h 1345149"/>
                <a:gd name="connsiteX23" fmla="*/ 760315 w 1046065"/>
                <a:gd name="connsiteY23" fmla="*/ 345024 h 1345149"/>
                <a:gd name="connsiteX24" fmla="*/ 779365 w 1046065"/>
                <a:gd name="connsiteY24" fmla="*/ 383124 h 1345149"/>
                <a:gd name="connsiteX25" fmla="*/ 788890 w 1046065"/>
                <a:gd name="connsiteY25" fmla="*/ 411699 h 1345149"/>
                <a:gd name="connsiteX26" fmla="*/ 807940 w 1046065"/>
                <a:gd name="connsiteY26" fmla="*/ 440274 h 1345149"/>
                <a:gd name="connsiteX27" fmla="*/ 826990 w 1046065"/>
                <a:gd name="connsiteY27" fmla="*/ 487899 h 1345149"/>
                <a:gd name="connsiteX28" fmla="*/ 798415 w 1046065"/>
                <a:gd name="connsiteY28" fmla="*/ 630774 h 1345149"/>
                <a:gd name="connsiteX29" fmla="*/ 750790 w 1046065"/>
                <a:gd name="connsiteY29" fmla="*/ 726024 h 1345149"/>
                <a:gd name="connsiteX30" fmla="*/ 741265 w 1046065"/>
                <a:gd name="connsiteY30" fmla="*/ 764124 h 1345149"/>
                <a:gd name="connsiteX31" fmla="*/ 798415 w 1046065"/>
                <a:gd name="connsiteY31" fmla="*/ 792699 h 1345149"/>
                <a:gd name="connsiteX32" fmla="*/ 941290 w 1046065"/>
                <a:gd name="connsiteY32" fmla="*/ 830799 h 1345149"/>
                <a:gd name="connsiteX33" fmla="*/ 998440 w 1046065"/>
                <a:gd name="connsiteY33" fmla="*/ 878424 h 1345149"/>
                <a:gd name="connsiteX34" fmla="*/ 1046065 w 1046065"/>
                <a:gd name="connsiteY34" fmla="*/ 973674 h 1345149"/>
                <a:gd name="connsiteX35" fmla="*/ 1036540 w 1046065"/>
                <a:gd name="connsiteY35" fmla="*/ 1049874 h 1345149"/>
                <a:gd name="connsiteX36" fmla="*/ 1017490 w 1046065"/>
                <a:gd name="connsiteY36" fmla="*/ 1078449 h 1345149"/>
                <a:gd name="connsiteX37" fmla="*/ 960340 w 1046065"/>
                <a:gd name="connsiteY37" fmla="*/ 1135599 h 1345149"/>
                <a:gd name="connsiteX38" fmla="*/ 903190 w 1046065"/>
                <a:gd name="connsiteY38" fmla="*/ 1192749 h 1345149"/>
                <a:gd name="connsiteX39" fmla="*/ 884140 w 1046065"/>
                <a:gd name="connsiteY39" fmla="*/ 1221324 h 1345149"/>
                <a:gd name="connsiteX40" fmla="*/ 855565 w 1046065"/>
                <a:gd name="connsiteY40" fmla="*/ 1240374 h 1345149"/>
                <a:gd name="connsiteX41" fmla="*/ 798415 w 1046065"/>
                <a:gd name="connsiteY41" fmla="*/ 1297524 h 1345149"/>
                <a:gd name="connsiteX42" fmla="*/ 731740 w 1046065"/>
                <a:gd name="connsiteY42" fmla="*/ 1345149 h 1345149"/>
                <a:gd name="connsiteX43" fmla="*/ 588865 w 1046065"/>
                <a:gd name="connsiteY43" fmla="*/ 1316574 h 1345149"/>
                <a:gd name="connsiteX44" fmla="*/ 560290 w 1046065"/>
                <a:gd name="connsiteY44" fmla="*/ 1297524 h 1345149"/>
                <a:gd name="connsiteX45" fmla="*/ 531715 w 1046065"/>
                <a:gd name="connsiteY45" fmla="*/ 1259424 h 1345149"/>
                <a:gd name="connsiteX46" fmla="*/ 503140 w 1046065"/>
                <a:gd name="connsiteY46" fmla="*/ 1192749 h 1345149"/>
                <a:gd name="connsiteX47" fmla="*/ 474565 w 1046065"/>
                <a:gd name="connsiteY47" fmla="*/ 1173699 h 1345149"/>
                <a:gd name="connsiteX48" fmla="*/ 455515 w 1046065"/>
                <a:gd name="connsiteY48" fmla="*/ 1135599 h 1345149"/>
                <a:gd name="connsiteX49" fmla="*/ 369790 w 1046065"/>
                <a:gd name="connsiteY49" fmla="*/ 1068924 h 1345149"/>
                <a:gd name="connsiteX50" fmla="*/ 369790 w 1046065"/>
                <a:gd name="connsiteY50" fmla="*/ 1021299 h 1345149"/>
                <a:gd name="connsiteX0" fmla="*/ 369790 w 1046065"/>
                <a:gd name="connsiteY0" fmla="*/ 1019277 h 1343127"/>
                <a:gd name="connsiteX1" fmla="*/ 369790 w 1046065"/>
                <a:gd name="connsiteY1" fmla="*/ 1019277 h 1343127"/>
                <a:gd name="connsiteX2" fmla="*/ 188815 w 1046065"/>
                <a:gd name="connsiteY2" fmla="*/ 885927 h 1343127"/>
                <a:gd name="connsiteX3" fmla="*/ 141190 w 1046065"/>
                <a:gd name="connsiteY3" fmla="*/ 866877 h 1343127"/>
                <a:gd name="connsiteX4" fmla="*/ 84040 w 1046065"/>
                <a:gd name="connsiteY4" fmla="*/ 847827 h 1343127"/>
                <a:gd name="connsiteX5" fmla="*/ 36415 w 1046065"/>
                <a:gd name="connsiteY5" fmla="*/ 828777 h 1343127"/>
                <a:gd name="connsiteX6" fmla="*/ 26890 w 1046065"/>
                <a:gd name="connsiteY6" fmla="*/ 552552 h 1343127"/>
                <a:gd name="connsiteX7" fmla="*/ 64990 w 1046065"/>
                <a:gd name="connsiteY7" fmla="*/ 371577 h 1343127"/>
                <a:gd name="connsiteX8" fmla="*/ 55465 w 1046065"/>
                <a:gd name="connsiteY8" fmla="*/ 152502 h 1343127"/>
                <a:gd name="connsiteX9" fmla="*/ 45940 w 1046065"/>
                <a:gd name="connsiteY9" fmla="*/ 114402 h 1343127"/>
                <a:gd name="connsiteX10" fmla="*/ 55465 w 1046065"/>
                <a:gd name="connsiteY10" fmla="*/ 19152 h 1343127"/>
                <a:gd name="connsiteX11" fmla="*/ 169765 w 1046065"/>
                <a:gd name="connsiteY11" fmla="*/ 38202 h 1343127"/>
                <a:gd name="connsiteX12" fmla="*/ 226915 w 1046065"/>
                <a:gd name="connsiteY12" fmla="*/ 28677 h 1343127"/>
                <a:gd name="connsiteX13" fmla="*/ 303115 w 1046065"/>
                <a:gd name="connsiteY13" fmla="*/ 102 h 1343127"/>
                <a:gd name="connsiteX14" fmla="*/ 350740 w 1046065"/>
                <a:gd name="connsiteY14" fmla="*/ 19152 h 1343127"/>
                <a:gd name="connsiteX15" fmla="*/ 445990 w 1046065"/>
                <a:gd name="connsiteY15" fmla="*/ 38202 h 1343127"/>
                <a:gd name="connsiteX16" fmla="*/ 531715 w 1046065"/>
                <a:gd name="connsiteY16" fmla="*/ 47727 h 1343127"/>
                <a:gd name="connsiteX17" fmla="*/ 560290 w 1046065"/>
                <a:gd name="connsiteY17" fmla="*/ 85827 h 1343127"/>
                <a:gd name="connsiteX18" fmla="*/ 626965 w 1046065"/>
                <a:gd name="connsiteY18" fmla="*/ 114402 h 1343127"/>
                <a:gd name="connsiteX19" fmla="*/ 646015 w 1046065"/>
                <a:gd name="connsiteY19" fmla="*/ 142977 h 1343127"/>
                <a:gd name="connsiteX20" fmla="*/ 674590 w 1046065"/>
                <a:gd name="connsiteY20" fmla="*/ 171552 h 1343127"/>
                <a:gd name="connsiteX21" fmla="*/ 741265 w 1046065"/>
                <a:gd name="connsiteY21" fmla="*/ 257277 h 1343127"/>
                <a:gd name="connsiteX22" fmla="*/ 750790 w 1046065"/>
                <a:gd name="connsiteY22" fmla="*/ 285852 h 1343127"/>
                <a:gd name="connsiteX23" fmla="*/ 760315 w 1046065"/>
                <a:gd name="connsiteY23" fmla="*/ 343002 h 1343127"/>
                <a:gd name="connsiteX24" fmla="*/ 779365 w 1046065"/>
                <a:gd name="connsiteY24" fmla="*/ 381102 h 1343127"/>
                <a:gd name="connsiteX25" fmla="*/ 788890 w 1046065"/>
                <a:gd name="connsiteY25" fmla="*/ 409677 h 1343127"/>
                <a:gd name="connsiteX26" fmla="*/ 807940 w 1046065"/>
                <a:gd name="connsiteY26" fmla="*/ 438252 h 1343127"/>
                <a:gd name="connsiteX27" fmla="*/ 826990 w 1046065"/>
                <a:gd name="connsiteY27" fmla="*/ 485877 h 1343127"/>
                <a:gd name="connsiteX28" fmla="*/ 798415 w 1046065"/>
                <a:gd name="connsiteY28" fmla="*/ 628752 h 1343127"/>
                <a:gd name="connsiteX29" fmla="*/ 750790 w 1046065"/>
                <a:gd name="connsiteY29" fmla="*/ 724002 h 1343127"/>
                <a:gd name="connsiteX30" fmla="*/ 741265 w 1046065"/>
                <a:gd name="connsiteY30" fmla="*/ 762102 h 1343127"/>
                <a:gd name="connsiteX31" fmla="*/ 798415 w 1046065"/>
                <a:gd name="connsiteY31" fmla="*/ 790677 h 1343127"/>
                <a:gd name="connsiteX32" fmla="*/ 941290 w 1046065"/>
                <a:gd name="connsiteY32" fmla="*/ 828777 h 1343127"/>
                <a:gd name="connsiteX33" fmla="*/ 998440 w 1046065"/>
                <a:gd name="connsiteY33" fmla="*/ 876402 h 1343127"/>
                <a:gd name="connsiteX34" fmla="*/ 1046065 w 1046065"/>
                <a:gd name="connsiteY34" fmla="*/ 971652 h 1343127"/>
                <a:gd name="connsiteX35" fmla="*/ 1036540 w 1046065"/>
                <a:gd name="connsiteY35" fmla="*/ 1047852 h 1343127"/>
                <a:gd name="connsiteX36" fmla="*/ 1017490 w 1046065"/>
                <a:gd name="connsiteY36" fmla="*/ 1076427 h 1343127"/>
                <a:gd name="connsiteX37" fmla="*/ 960340 w 1046065"/>
                <a:gd name="connsiteY37" fmla="*/ 1133577 h 1343127"/>
                <a:gd name="connsiteX38" fmla="*/ 903190 w 1046065"/>
                <a:gd name="connsiteY38" fmla="*/ 1190727 h 1343127"/>
                <a:gd name="connsiteX39" fmla="*/ 884140 w 1046065"/>
                <a:gd name="connsiteY39" fmla="*/ 1219302 h 1343127"/>
                <a:gd name="connsiteX40" fmla="*/ 855565 w 1046065"/>
                <a:gd name="connsiteY40" fmla="*/ 1238352 h 1343127"/>
                <a:gd name="connsiteX41" fmla="*/ 798415 w 1046065"/>
                <a:gd name="connsiteY41" fmla="*/ 1295502 h 1343127"/>
                <a:gd name="connsiteX42" fmla="*/ 731740 w 1046065"/>
                <a:gd name="connsiteY42" fmla="*/ 1343127 h 1343127"/>
                <a:gd name="connsiteX43" fmla="*/ 588865 w 1046065"/>
                <a:gd name="connsiteY43" fmla="*/ 1314552 h 1343127"/>
                <a:gd name="connsiteX44" fmla="*/ 560290 w 1046065"/>
                <a:gd name="connsiteY44" fmla="*/ 1295502 h 1343127"/>
                <a:gd name="connsiteX45" fmla="*/ 531715 w 1046065"/>
                <a:gd name="connsiteY45" fmla="*/ 1257402 h 1343127"/>
                <a:gd name="connsiteX46" fmla="*/ 503140 w 1046065"/>
                <a:gd name="connsiteY46" fmla="*/ 1190727 h 1343127"/>
                <a:gd name="connsiteX47" fmla="*/ 474565 w 1046065"/>
                <a:gd name="connsiteY47" fmla="*/ 1171677 h 1343127"/>
                <a:gd name="connsiteX48" fmla="*/ 455515 w 1046065"/>
                <a:gd name="connsiteY48" fmla="*/ 1133577 h 1343127"/>
                <a:gd name="connsiteX49" fmla="*/ 369790 w 1046065"/>
                <a:gd name="connsiteY49" fmla="*/ 1066902 h 1343127"/>
                <a:gd name="connsiteX50" fmla="*/ 369790 w 1046065"/>
                <a:gd name="connsiteY50" fmla="*/ 1019277 h 1343127"/>
                <a:gd name="connsiteX0" fmla="*/ 363551 w 1039826"/>
                <a:gd name="connsiteY0" fmla="*/ 1019277 h 1343127"/>
                <a:gd name="connsiteX1" fmla="*/ 363551 w 1039826"/>
                <a:gd name="connsiteY1" fmla="*/ 1019277 h 1343127"/>
                <a:gd name="connsiteX2" fmla="*/ 182576 w 1039826"/>
                <a:gd name="connsiteY2" fmla="*/ 885927 h 1343127"/>
                <a:gd name="connsiteX3" fmla="*/ 134951 w 1039826"/>
                <a:gd name="connsiteY3" fmla="*/ 866877 h 1343127"/>
                <a:gd name="connsiteX4" fmla="*/ 77801 w 1039826"/>
                <a:gd name="connsiteY4" fmla="*/ 847827 h 1343127"/>
                <a:gd name="connsiteX5" fmla="*/ 30176 w 1039826"/>
                <a:gd name="connsiteY5" fmla="*/ 828777 h 1343127"/>
                <a:gd name="connsiteX6" fmla="*/ 20651 w 1039826"/>
                <a:gd name="connsiteY6" fmla="*/ 552552 h 1343127"/>
                <a:gd name="connsiteX7" fmla="*/ 11126 w 1039826"/>
                <a:gd name="connsiteY7" fmla="*/ 343002 h 1343127"/>
                <a:gd name="connsiteX8" fmla="*/ 49226 w 1039826"/>
                <a:gd name="connsiteY8" fmla="*/ 152502 h 1343127"/>
                <a:gd name="connsiteX9" fmla="*/ 39701 w 1039826"/>
                <a:gd name="connsiteY9" fmla="*/ 114402 h 1343127"/>
                <a:gd name="connsiteX10" fmla="*/ 49226 w 1039826"/>
                <a:gd name="connsiteY10" fmla="*/ 19152 h 1343127"/>
                <a:gd name="connsiteX11" fmla="*/ 163526 w 1039826"/>
                <a:gd name="connsiteY11" fmla="*/ 38202 h 1343127"/>
                <a:gd name="connsiteX12" fmla="*/ 220676 w 1039826"/>
                <a:gd name="connsiteY12" fmla="*/ 28677 h 1343127"/>
                <a:gd name="connsiteX13" fmla="*/ 296876 w 1039826"/>
                <a:gd name="connsiteY13" fmla="*/ 102 h 1343127"/>
                <a:gd name="connsiteX14" fmla="*/ 344501 w 1039826"/>
                <a:gd name="connsiteY14" fmla="*/ 19152 h 1343127"/>
                <a:gd name="connsiteX15" fmla="*/ 439751 w 1039826"/>
                <a:gd name="connsiteY15" fmla="*/ 38202 h 1343127"/>
                <a:gd name="connsiteX16" fmla="*/ 525476 w 1039826"/>
                <a:gd name="connsiteY16" fmla="*/ 47727 h 1343127"/>
                <a:gd name="connsiteX17" fmla="*/ 554051 w 1039826"/>
                <a:gd name="connsiteY17" fmla="*/ 85827 h 1343127"/>
                <a:gd name="connsiteX18" fmla="*/ 620726 w 1039826"/>
                <a:gd name="connsiteY18" fmla="*/ 114402 h 1343127"/>
                <a:gd name="connsiteX19" fmla="*/ 639776 w 1039826"/>
                <a:gd name="connsiteY19" fmla="*/ 142977 h 1343127"/>
                <a:gd name="connsiteX20" fmla="*/ 668351 w 1039826"/>
                <a:gd name="connsiteY20" fmla="*/ 171552 h 1343127"/>
                <a:gd name="connsiteX21" fmla="*/ 735026 w 1039826"/>
                <a:gd name="connsiteY21" fmla="*/ 257277 h 1343127"/>
                <a:gd name="connsiteX22" fmla="*/ 744551 w 1039826"/>
                <a:gd name="connsiteY22" fmla="*/ 285852 h 1343127"/>
                <a:gd name="connsiteX23" fmla="*/ 754076 w 1039826"/>
                <a:gd name="connsiteY23" fmla="*/ 343002 h 1343127"/>
                <a:gd name="connsiteX24" fmla="*/ 773126 w 1039826"/>
                <a:gd name="connsiteY24" fmla="*/ 381102 h 1343127"/>
                <a:gd name="connsiteX25" fmla="*/ 782651 w 1039826"/>
                <a:gd name="connsiteY25" fmla="*/ 409677 h 1343127"/>
                <a:gd name="connsiteX26" fmla="*/ 801701 w 1039826"/>
                <a:gd name="connsiteY26" fmla="*/ 438252 h 1343127"/>
                <a:gd name="connsiteX27" fmla="*/ 820751 w 1039826"/>
                <a:gd name="connsiteY27" fmla="*/ 485877 h 1343127"/>
                <a:gd name="connsiteX28" fmla="*/ 792176 w 1039826"/>
                <a:gd name="connsiteY28" fmla="*/ 628752 h 1343127"/>
                <a:gd name="connsiteX29" fmla="*/ 744551 w 1039826"/>
                <a:gd name="connsiteY29" fmla="*/ 724002 h 1343127"/>
                <a:gd name="connsiteX30" fmla="*/ 735026 w 1039826"/>
                <a:gd name="connsiteY30" fmla="*/ 762102 h 1343127"/>
                <a:gd name="connsiteX31" fmla="*/ 792176 w 1039826"/>
                <a:gd name="connsiteY31" fmla="*/ 790677 h 1343127"/>
                <a:gd name="connsiteX32" fmla="*/ 935051 w 1039826"/>
                <a:gd name="connsiteY32" fmla="*/ 828777 h 1343127"/>
                <a:gd name="connsiteX33" fmla="*/ 992201 w 1039826"/>
                <a:gd name="connsiteY33" fmla="*/ 876402 h 1343127"/>
                <a:gd name="connsiteX34" fmla="*/ 1039826 w 1039826"/>
                <a:gd name="connsiteY34" fmla="*/ 971652 h 1343127"/>
                <a:gd name="connsiteX35" fmla="*/ 1030301 w 1039826"/>
                <a:gd name="connsiteY35" fmla="*/ 1047852 h 1343127"/>
                <a:gd name="connsiteX36" fmla="*/ 1011251 w 1039826"/>
                <a:gd name="connsiteY36" fmla="*/ 1076427 h 1343127"/>
                <a:gd name="connsiteX37" fmla="*/ 954101 w 1039826"/>
                <a:gd name="connsiteY37" fmla="*/ 1133577 h 1343127"/>
                <a:gd name="connsiteX38" fmla="*/ 896951 w 1039826"/>
                <a:gd name="connsiteY38" fmla="*/ 1190727 h 1343127"/>
                <a:gd name="connsiteX39" fmla="*/ 877901 w 1039826"/>
                <a:gd name="connsiteY39" fmla="*/ 1219302 h 1343127"/>
                <a:gd name="connsiteX40" fmla="*/ 849326 w 1039826"/>
                <a:gd name="connsiteY40" fmla="*/ 1238352 h 1343127"/>
                <a:gd name="connsiteX41" fmla="*/ 792176 w 1039826"/>
                <a:gd name="connsiteY41" fmla="*/ 1295502 h 1343127"/>
                <a:gd name="connsiteX42" fmla="*/ 725501 w 1039826"/>
                <a:gd name="connsiteY42" fmla="*/ 1343127 h 1343127"/>
                <a:gd name="connsiteX43" fmla="*/ 582626 w 1039826"/>
                <a:gd name="connsiteY43" fmla="*/ 1314552 h 1343127"/>
                <a:gd name="connsiteX44" fmla="*/ 554051 w 1039826"/>
                <a:gd name="connsiteY44" fmla="*/ 1295502 h 1343127"/>
                <a:gd name="connsiteX45" fmla="*/ 525476 w 1039826"/>
                <a:gd name="connsiteY45" fmla="*/ 1257402 h 1343127"/>
                <a:gd name="connsiteX46" fmla="*/ 496901 w 1039826"/>
                <a:gd name="connsiteY46" fmla="*/ 1190727 h 1343127"/>
                <a:gd name="connsiteX47" fmla="*/ 468326 w 1039826"/>
                <a:gd name="connsiteY47" fmla="*/ 1171677 h 1343127"/>
                <a:gd name="connsiteX48" fmla="*/ 449276 w 1039826"/>
                <a:gd name="connsiteY48" fmla="*/ 1133577 h 1343127"/>
                <a:gd name="connsiteX49" fmla="*/ 363551 w 1039826"/>
                <a:gd name="connsiteY49" fmla="*/ 1066902 h 1343127"/>
                <a:gd name="connsiteX50" fmla="*/ 363551 w 1039826"/>
                <a:gd name="connsiteY50" fmla="*/ 1019277 h 13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039826" h="1343127">
                  <a:moveTo>
                    <a:pt x="363551" y="1019277"/>
                  </a:moveTo>
                  <a:lnTo>
                    <a:pt x="363551" y="1019277"/>
                  </a:lnTo>
                  <a:cubicBezTo>
                    <a:pt x="303226" y="974827"/>
                    <a:pt x="252149" y="913756"/>
                    <a:pt x="182576" y="885927"/>
                  </a:cubicBezTo>
                  <a:cubicBezTo>
                    <a:pt x="166701" y="879577"/>
                    <a:pt x="151019" y="872720"/>
                    <a:pt x="134951" y="866877"/>
                  </a:cubicBezTo>
                  <a:cubicBezTo>
                    <a:pt x="116080" y="860015"/>
                    <a:pt x="96445" y="855285"/>
                    <a:pt x="77801" y="847827"/>
                  </a:cubicBezTo>
                  <a:lnTo>
                    <a:pt x="30176" y="828777"/>
                  </a:lnTo>
                  <a:cubicBezTo>
                    <a:pt x="-33460" y="733322"/>
                    <a:pt x="23826" y="633514"/>
                    <a:pt x="20651" y="552552"/>
                  </a:cubicBezTo>
                  <a:cubicBezTo>
                    <a:pt x="17476" y="471590"/>
                    <a:pt x="-14221" y="419044"/>
                    <a:pt x="11126" y="343002"/>
                  </a:cubicBezTo>
                  <a:cubicBezTo>
                    <a:pt x="7951" y="269977"/>
                    <a:pt x="44464" y="190602"/>
                    <a:pt x="49226" y="152502"/>
                  </a:cubicBezTo>
                  <a:cubicBezTo>
                    <a:pt x="53989" y="114402"/>
                    <a:pt x="39701" y="127493"/>
                    <a:pt x="39701" y="114402"/>
                  </a:cubicBezTo>
                  <a:cubicBezTo>
                    <a:pt x="39701" y="82494"/>
                    <a:pt x="46051" y="50902"/>
                    <a:pt x="49226" y="19152"/>
                  </a:cubicBezTo>
                  <a:cubicBezTo>
                    <a:pt x="76388" y="22170"/>
                    <a:pt x="134951" y="36615"/>
                    <a:pt x="163526" y="38202"/>
                  </a:cubicBezTo>
                  <a:cubicBezTo>
                    <a:pt x="192101" y="39790"/>
                    <a:pt x="198451" y="35027"/>
                    <a:pt x="220676" y="28677"/>
                  </a:cubicBezTo>
                  <a:cubicBezTo>
                    <a:pt x="242901" y="22327"/>
                    <a:pt x="276239" y="1689"/>
                    <a:pt x="296876" y="102"/>
                  </a:cubicBezTo>
                  <a:cubicBezTo>
                    <a:pt x="317513" y="-1485"/>
                    <a:pt x="328626" y="15977"/>
                    <a:pt x="344501" y="19152"/>
                  </a:cubicBezTo>
                  <a:cubicBezTo>
                    <a:pt x="379426" y="15977"/>
                    <a:pt x="409589" y="33440"/>
                    <a:pt x="439751" y="38202"/>
                  </a:cubicBezTo>
                  <a:cubicBezTo>
                    <a:pt x="469914" y="42965"/>
                    <a:pt x="506426" y="39790"/>
                    <a:pt x="525476" y="47727"/>
                  </a:cubicBezTo>
                  <a:cubicBezTo>
                    <a:pt x="544526" y="55664"/>
                    <a:pt x="531826" y="82652"/>
                    <a:pt x="554051" y="85827"/>
                  </a:cubicBezTo>
                  <a:cubicBezTo>
                    <a:pt x="576276" y="95352"/>
                    <a:pt x="600607" y="100989"/>
                    <a:pt x="620726" y="114402"/>
                  </a:cubicBezTo>
                  <a:cubicBezTo>
                    <a:pt x="630251" y="120752"/>
                    <a:pt x="632447" y="134183"/>
                    <a:pt x="639776" y="142977"/>
                  </a:cubicBezTo>
                  <a:cubicBezTo>
                    <a:pt x="648400" y="153325"/>
                    <a:pt x="659727" y="161204"/>
                    <a:pt x="668351" y="171552"/>
                  </a:cubicBezTo>
                  <a:cubicBezTo>
                    <a:pt x="691526" y="199362"/>
                    <a:pt x="735026" y="257277"/>
                    <a:pt x="735026" y="257277"/>
                  </a:cubicBezTo>
                  <a:cubicBezTo>
                    <a:pt x="738201" y="266802"/>
                    <a:pt x="742373" y="276051"/>
                    <a:pt x="744551" y="285852"/>
                  </a:cubicBezTo>
                  <a:cubicBezTo>
                    <a:pt x="748741" y="304705"/>
                    <a:pt x="748527" y="324504"/>
                    <a:pt x="754076" y="343002"/>
                  </a:cubicBezTo>
                  <a:cubicBezTo>
                    <a:pt x="758156" y="356602"/>
                    <a:pt x="767533" y="368051"/>
                    <a:pt x="773126" y="381102"/>
                  </a:cubicBezTo>
                  <a:cubicBezTo>
                    <a:pt x="777081" y="390330"/>
                    <a:pt x="778161" y="400697"/>
                    <a:pt x="782651" y="409677"/>
                  </a:cubicBezTo>
                  <a:cubicBezTo>
                    <a:pt x="787771" y="419916"/>
                    <a:pt x="796581" y="428013"/>
                    <a:pt x="801701" y="438252"/>
                  </a:cubicBezTo>
                  <a:cubicBezTo>
                    <a:pt x="809347" y="453545"/>
                    <a:pt x="814401" y="470002"/>
                    <a:pt x="820751" y="485877"/>
                  </a:cubicBezTo>
                  <a:cubicBezTo>
                    <a:pt x="811226" y="533502"/>
                    <a:pt x="806978" y="582495"/>
                    <a:pt x="792176" y="628752"/>
                  </a:cubicBezTo>
                  <a:cubicBezTo>
                    <a:pt x="781357" y="662561"/>
                    <a:pt x="753160" y="689564"/>
                    <a:pt x="744551" y="724002"/>
                  </a:cubicBezTo>
                  <a:lnTo>
                    <a:pt x="735026" y="762102"/>
                  </a:lnTo>
                  <a:cubicBezTo>
                    <a:pt x="754076" y="771627"/>
                    <a:pt x="771970" y="783942"/>
                    <a:pt x="792176" y="790677"/>
                  </a:cubicBezTo>
                  <a:cubicBezTo>
                    <a:pt x="838936" y="806264"/>
                    <a:pt x="935051" y="828777"/>
                    <a:pt x="935051" y="828777"/>
                  </a:cubicBezTo>
                  <a:cubicBezTo>
                    <a:pt x="954101" y="844652"/>
                    <a:pt x="975612" y="857970"/>
                    <a:pt x="992201" y="876402"/>
                  </a:cubicBezTo>
                  <a:cubicBezTo>
                    <a:pt x="1014624" y="901317"/>
                    <a:pt x="1027706" y="941353"/>
                    <a:pt x="1039826" y="971652"/>
                  </a:cubicBezTo>
                  <a:cubicBezTo>
                    <a:pt x="1036651" y="997052"/>
                    <a:pt x="1037036" y="1023156"/>
                    <a:pt x="1030301" y="1047852"/>
                  </a:cubicBezTo>
                  <a:cubicBezTo>
                    <a:pt x="1027289" y="1058896"/>
                    <a:pt x="1017905" y="1067112"/>
                    <a:pt x="1011251" y="1076427"/>
                  </a:cubicBezTo>
                  <a:cubicBezTo>
                    <a:pt x="955238" y="1154846"/>
                    <a:pt x="1010718" y="1083251"/>
                    <a:pt x="954101" y="1133577"/>
                  </a:cubicBezTo>
                  <a:cubicBezTo>
                    <a:pt x="933965" y="1151475"/>
                    <a:pt x="911895" y="1168311"/>
                    <a:pt x="896951" y="1190727"/>
                  </a:cubicBezTo>
                  <a:cubicBezTo>
                    <a:pt x="890601" y="1200252"/>
                    <a:pt x="885996" y="1211207"/>
                    <a:pt x="877901" y="1219302"/>
                  </a:cubicBezTo>
                  <a:cubicBezTo>
                    <a:pt x="869806" y="1227397"/>
                    <a:pt x="857882" y="1230747"/>
                    <a:pt x="849326" y="1238352"/>
                  </a:cubicBezTo>
                  <a:cubicBezTo>
                    <a:pt x="829190" y="1256250"/>
                    <a:pt x="813729" y="1279338"/>
                    <a:pt x="792176" y="1295502"/>
                  </a:cubicBezTo>
                  <a:cubicBezTo>
                    <a:pt x="744918" y="1330946"/>
                    <a:pt x="767285" y="1315271"/>
                    <a:pt x="725501" y="1343127"/>
                  </a:cubicBezTo>
                  <a:cubicBezTo>
                    <a:pt x="632089" y="1334635"/>
                    <a:pt x="641767" y="1348347"/>
                    <a:pt x="582626" y="1314552"/>
                  </a:cubicBezTo>
                  <a:cubicBezTo>
                    <a:pt x="572687" y="1308872"/>
                    <a:pt x="562146" y="1303597"/>
                    <a:pt x="554051" y="1295502"/>
                  </a:cubicBezTo>
                  <a:cubicBezTo>
                    <a:pt x="542826" y="1284277"/>
                    <a:pt x="535001" y="1270102"/>
                    <a:pt x="525476" y="1257402"/>
                  </a:cubicBezTo>
                  <a:cubicBezTo>
                    <a:pt x="518859" y="1237550"/>
                    <a:pt x="509979" y="1206420"/>
                    <a:pt x="496901" y="1190727"/>
                  </a:cubicBezTo>
                  <a:cubicBezTo>
                    <a:pt x="489572" y="1181933"/>
                    <a:pt x="477851" y="1178027"/>
                    <a:pt x="468326" y="1171677"/>
                  </a:cubicBezTo>
                  <a:cubicBezTo>
                    <a:pt x="461976" y="1158977"/>
                    <a:pt x="458709" y="1144189"/>
                    <a:pt x="449276" y="1133577"/>
                  </a:cubicBezTo>
                  <a:cubicBezTo>
                    <a:pt x="425296" y="1106600"/>
                    <a:pt x="393386" y="1086792"/>
                    <a:pt x="363551" y="1066902"/>
                  </a:cubicBezTo>
                  <a:lnTo>
                    <a:pt x="363551" y="1019277"/>
                  </a:lnTo>
                  <a:close/>
                </a:path>
              </a:pathLst>
            </a:custGeom>
            <a:solidFill>
              <a:srgbClr val="F6F0D5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488" name="Vrije vorm: vorm 487">
              <a:extLst>
                <a:ext uri="{FF2B5EF4-FFF2-40B4-BE49-F238E27FC236}">
                  <a16:creationId xmlns:a16="http://schemas.microsoft.com/office/drawing/2014/main" id="{BAFBA80F-9EAF-6824-B8E1-50FE9DD512DD}"/>
                </a:ext>
              </a:extLst>
            </p:cNvPr>
            <p:cNvSpPr>
              <a:spLocks/>
            </p:cNvSpPr>
            <p:nvPr/>
          </p:nvSpPr>
          <p:spPr>
            <a:xfrm>
              <a:off x="8396147" y="6544384"/>
              <a:ext cx="1209698" cy="993474"/>
            </a:xfrm>
            <a:custGeom>
              <a:avLst/>
              <a:gdLst>
                <a:gd name="connsiteX0" fmla="*/ 161925 w 1009650"/>
                <a:gd name="connsiteY0" fmla="*/ 161925 h 809625"/>
                <a:gd name="connsiteX1" fmla="*/ 161925 w 1009650"/>
                <a:gd name="connsiteY1" fmla="*/ 161925 h 809625"/>
                <a:gd name="connsiteX2" fmla="*/ 133350 w 1009650"/>
                <a:gd name="connsiteY2" fmla="*/ 85725 h 809625"/>
                <a:gd name="connsiteX3" fmla="*/ 123825 w 1009650"/>
                <a:gd name="connsiteY3" fmla="*/ 57150 h 809625"/>
                <a:gd name="connsiteX4" fmla="*/ 152400 w 1009650"/>
                <a:gd name="connsiteY4" fmla="*/ 0 h 809625"/>
                <a:gd name="connsiteX5" fmla="*/ 219075 w 1009650"/>
                <a:gd name="connsiteY5" fmla="*/ 9525 h 809625"/>
                <a:gd name="connsiteX6" fmla="*/ 276225 w 1009650"/>
                <a:gd name="connsiteY6" fmla="*/ 57150 h 809625"/>
                <a:gd name="connsiteX7" fmla="*/ 381000 w 1009650"/>
                <a:gd name="connsiteY7" fmla="*/ 66675 h 809625"/>
                <a:gd name="connsiteX8" fmla="*/ 466725 w 1009650"/>
                <a:gd name="connsiteY8" fmla="*/ 133350 h 809625"/>
                <a:gd name="connsiteX9" fmla="*/ 504825 w 1009650"/>
                <a:gd name="connsiteY9" fmla="*/ 161925 h 809625"/>
                <a:gd name="connsiteX10" fmla="*/ 552450 w 1009650"/>
                <a:gd name="connsiteY10" fmla="*/ 209550 h 809625"/>
                <a:gd name="connsiteX11" fmla="*/ 571500 w 1009650"/>
                <a:gd name="connsiteY11" fmla="*/ 238125 h 809625"/>
                <a:gd name="connsiteX12" fmla="*/ 600075 w 1009650"/>
                <a:gd name="connsiteY12" fmla="*/ 257175 h 809625"/>
                <a:gd name="connsiteX13" fmla="*/ 638175 w 1009650"/>
                <a:gd name="connsiteY13" fmla="*/ 285750 h 809625"/>
                <a:gd name="connsiteX14" fmla="*/ 714375 w 1009650"/>
                <a:gd name="connsiteY14" fmla="*/ 361950 h 809625"/>
                <a:gd name="connsiteX15" fmla="*/ 742950 w 1009650"/>
                <a:gd name="connsiteY15" fmla="*/ 390525 h 809625"/>
                <a:gd name="connsiteX16" fmla="*/ 809625 w 1009650"/>
                <a:gd name="connsiteY16" fmla="*/ 447675 h 809625"/>
                <a:gd name="connsiteX17" fmla="*/ 866775 w 1009650"/>
                <a:gd name="connsiteY17" fmla="*/ 485775 h 809625"/>
                <a:gd name="connsiteX18" fmla="*/ 952500 w 1009650"/>
                <a:gd name="connsiteY18" fmla="*/ 600075 h 809625"/>
                <a:gd name="connsiteX19" fmla="*/ 971550 w 1009650"/>
                <a:gd name="connsiteY19" fmla="*/ 628650 h 809625"/>
                <a:gd name="connsiteX20" fmla="*/ 981075 w 1009650"/>
                <a:gd name="connsiteY20" fmla="*/ 657225 h 809625"/>
                <a:gd name="connsiteX21" fmla="*/ 1009650 w 1009650"/>
                <a:gd name="connsiteY21" fmla="*/ 695325 h 809625"/>
                <a:gd name="connsiteX22" fmla="*/ 990600 w 1009650"/>
                <a:gd name="connsiteY22" fmla="*/ 800100 h 809625"/>
                <a:gd name="connsiteX23" fmla="*/ 962025 w 1009650"/>
                <a:gd name="connsiteY23" fmla="*/ 809625 h 809625"/>
                <a:gd name="connsiteX24" fmla="*/ 457200 w 1009650"/>
                <a:gd name="connsiteY24" fmla="*/ 800100 h 809625"/>
                <a:gd name="connsiteX25" fmla="*/ 400050 w 1009650"/>
                <a:gd name="connsiteY25" fmla="*/ 781050 h 809625"/>
                <a:gd name="connsiteX26" fmla="*/ 314325 w 1009650"/>
                <a:gd name="connsiteY26" fmla="*/ 762000 h 809625"/>
                <a:gd name="connsiteX27" fmla="*/ 257175 w 1009650"/>
                <a:gd name="connsiteY27" fmla="*/ 742950 h 809625"/>
                <a:gd name="connsiteX28" fmla="*/ 219075 w 1009650"/>
                <a:gd name="connsiteY28" fmla="*/ 723900 h 809625"/>
                <a:gd name="connsiteX29" fmla="*/ 142875 w 1009650"/>
                <a:gd name="connsiteY29" fmla="*/ 666750 h 809625"/>
                <a:gd name="connsiteX30" fmla="*/ 104775 w 1009650"/>
                <a:gd name="connsiteY30" fmla="*/ 638175 h 809625"/>
                <a:gd name="connsiteX31" fmla="*/ 76200 w 1009650"/>
                <a:gd name="connsiteY31" fmla="*/ 628650 h 809625"/>
                <a:gd name="connsiteX32" fmla="*/ 9525 w 1009650"/>
                <a:gd name="connsiteY32" fmla="*/ 533400 h 809625"/>
                <a:gd name="connsiteX33" fmla="*/ 0 w 1009650"/>
                <a:gd name="connsiteY33" fmla="*/ 504825 h 809625"/>
                <a:gd name="connsiteX34" fmla="*/ 38100 w 1009650"/>
                <a:gd name="connsiteY34" fmla="*/ 438150 h 809625"/>
                <a:gd name="connsiteX35" fmla="*/ 66675 w 1009650"/>
                <a:gd name="connsiteY35" fmla="*/ 400050 h 809625"/>
                <a:gd name="connsiteX36" fmla="*/ 123825 w 1009650"/>
                <a:gd name="connsiteY36" fmla="*/ 342900 h 809625"/>
                <a:gd name="connsiteX37" fmla="*/ 133350 w 1009650"/>
                <a:gd name="connsiteY37" fmla="*/ 304800 h 809625"/>
                <a:gd name="connsiteX38" fmla="*/ 152400 w 1009650"/>
                <a:gd name="connsiteY38" fmla="*/ 266700 h 809625"/>
                <a:gd name="connsiteX39" fmla="*/ 161925 w 1009650"/>
                <a:gd name="connsiteY39" fmla="*/ 219075 h 809625"/>
                <a:gd name="connsiteX40" fmla="*/ 152400 w 1009650"/>
                <a:gd name="connsiteY40" fmla="*/ 142875 h 809625"/>
                <a:gd name="connsiteX41" fmla="*/ 142875 w 1009650"/>
                <a:gd name="connsiteY41" fmla="*/ 114300 h 809625"/>
                <a:gd name="connsiteX42" fmla="*/ 161925 w 1009650"/>
                <a:gd name="connsiteY42" fmla="*/ 19050 h 809625"/>
                <a:gd name="connsiteX0" fmla="*/ 161925 w 1012786"/>
                <a:gd name="connsiteY0" fmla="*/ 161925 h 828675"/>
                <a:gd name="connsiteX1" fmla="*/ 161925 w 1012786"/>
                <a:gd name="connsiteY1" fmla="*/ 161925 h 828675"/>
                <a:gd name="connsiteX2" fmla="*/ 133350 w 1012786"/>
                <a:gd name="connsiteY2" fmla="*/ 85725 h 828675"/>
                <a:gd name="connsiteX3" fmla="*/ 123825 w 1012786"/>
                <a:gd name="connsiteY3" fmla="*/ 57150 h 828675"/>
                <a:gd name="connsiteX4" fmla="*/ 152400 w 1012786"/>
                <a:gd name="connsiteY4" fmla="*/ 0 h 828675"/>
                <a:gd name="connsiteX5" fmla="*/ 219075 w 1012786"/>
                <a:gd name="connsiteY5" fmla="*/ 9525 h 828675"/>
                <a:gd name="connsiteX6" fmla="*/ 276225 w 1012786"/>
                <a:gd name="connsiteY6" fmla="*/ 57150 h 828675"/>
                <a:gd name="connsiteX7" fmla="*/ 381000 w 1012786"/>
                <a:gd name="connsiteY7" fmla="*/ 66675 h 828675"/>
                <a:gd name="connsiteX8" fmla="*/ 466725 w 1012786"/>
                <a:gd name="connsiteY8" fmla="*/ 133350 h 828675"/>
                <a:gd name="connsiteX9" fmla="*/ 504825 w 1012786"/>
                <a:gd name="connsiteY9" fmla="*/ 161925 h 828675"/>
                <a:gd name="connsiteX10" fmla="*/ 552450 w 1012786"/>
                <a:gd name="connsiteY10" fmla="*/ 209550 h 828675"/>
                <a:gd name="connsiteX11" fmla="*/ 571500 w 1012786"/>
                <a:gd name="connsiteY11" fmla="*/ 238125 h 828675"/>
                <a:gd name="connsiteX12" fmla="*/ 600075 w 1012786"/>
                <a:gd name="connsiteY12" fmla="*/ 257175 h 828675"/>
                <a:gd name="connsiteX13" fmla="*/ 638175 w 1012786"/>
                <a:gd name="connsiteY13" fmla="*/ 285750 h 828675"/>
                <a:gd name="connsiteX14" fmla="*/ 714375 w 1012786"/>
                <a:gd name="connsiteY14" fmla="*/ 361950 h 828675"/>
                <a:gd name="connsiteX15" fmla="*/ 742950 w 1012786"/>
                <a:gd name="connsiteY15" fmla="*/ 390525 h 828675"/>
                <a:gd name="connsiteX16" fmla="*/ 809625 w 1012786"/>
                <a:gd name="connsiteY16" fmla="*/ 447675 h 828675"/>
                <a:gd name="connsiteX17" fmla="*/ 866775 w 1012786"/>
                <a:gd name="connsiteY17" fmla="*/ 485775 h 828675"/>
                <a:gd name="connsiteX18" fmla="*/ 952500 w 1012786"/>
                <a:gd name="connsiteY18" fmla="*/ 600075 h 828675"/>
                <a:gd name="connsiteX19" fmla="*/ 971550 w 1012786"/>
                <a:gd name="connsiteY19" fmla="*/ 628650 h 828675"/>
                <a:gd name="connsiteX20" fmla="*/ 981075 w 1012786"/>
                <a:gd name="connsiteY20" fmla="*/ 657225 h 828675"/>
                <a:gd name="connsiteX21" fmla="*/ 1009650 w 1012786"/>
                <a:gd name="connsiteY21" fmla="*/ 695325 h 828675"/>
                <a:gd name="connsiteX22" fmla="*/ 990600 w 1012786"/>
                <a:gd name="connsiteY22" fmla="*/ 800100 h 828675"/>
                <a:gd name="connsiteX23" fmla="*/ 771525 w 1012786"/>
                <a:gd name="connsiteY23" fmla="*/ 828675 h 828675"/>
                <a:gd name="connsiteX24" fmla="*/ 457200 w 1012786"/>
                <a:gd name="connsiteY24" fmla="*/ 800100 h 828675"/>
                <a:gd name="connsiteX25" fmla="*/ 400050 w 1012786"/>
                <a:gd name="connsiteY25" fmla="*/ 781050 h 828675"/>
                <a:gd name="connsiteX26" fmla="*/ 314325 w 1012786"/>
                <a:gd name="connsiteY26" fmla="*/ 762000 h 828675"/>
                <a:gd name="connsiteX27" fmla="*/ 257175 w 1012786"/>
                <a:gd name="connsiteY27" fmla="*/ 742950 h 828675"/>
                <a:gd name="connsiteX28" fmla="*/ 219075 w 1012786"/>
                <a:gd name="connsiteY28" fmla="*/ 723900 h 828675"/>
                <a:gd name="connsiteX29" fmla="*/ 142875 w 1012786"/>
                <a:gd name="connsiteY29" fmla="*/ 666750 h 828675"/>
                <a:gd name="connsiteX30" fmla="*/ 104775 w 1012786"/>
                <a:gd name="connsiteY30" fmla="*/ 638175 h 828675"/>
                <a:gd name="connsiteX31" fmla="*/ 76200 w 1012786"/>
                <a:gd name="connsiteY31" fmla="*/ 628650 h 828675"/>
                <a:gd name="connsiteX32" fmla="*/ 9525 w 1012786"/>
                <a:gd name="connsiteY32" fmla="*/ 533400 h 828675"/>
                <a:gd name="connsiteX33" fmla="*/ 0 w 1012786"/>
                <a:gd name="connsiteY33" fmla="*/ 504825 h 828675"/>
                <a:gd name="connsiteX34" fmla="*/ 38100 w 1012786"/>
                <a:gd name="connsiteY34" fmla="*/ 438150 h 828675"/>
                <a:gd name="connsiteX35" fmla="*/ 66675 w 1012786"/>
                <a:gd name="connsiteY35" fmla="*/ 400050 h 828675"/>
                <a:gd name="connsiteX36" fmla="*/ 123825 w 1012786"/>
                <a:gd name="connsiteY36" fmla="*/ 342900 h 828675"/>
                <a:gd name="connsiteX37" fmla="*/ 133350 w 1012786"/>
                <a:gd name="connsiteY37" fmla="*/ 304800 h 828675"/>
                <a:gd name="connsiteX38" fmla="*/ 152400 w 1012786"/>
                <a:gd name="connsiteY38" fmla="*/ 266700 h 828675"/>
                <a:gd name="connsiteX39" fmla="*/ 161925 w 1012786"/>
                <a:gd name="connsiteY39" fmla="*/ 219075 h 828675"/>
                <a:gd name="connsiteX40" fmla="*/ 152400 w 1012786"/>
                <a:gd name="connsiteY40" fmla="*/ 142875 h 828675"/>
                <a:gd name="connsiteX41" fmla="*/ 142875 w 1012786"/>
                <a:gd name="connsiteY41" fmla="*/ 114300 h 828675"/>
                <a:gd name="connsiteX42" fmla="*/ 161925 w 1012786"/>
                <a:gd name="connsiteY42" fmla="*/ 19050 h 828675"/>
                <a:gd name="connsiteX0" fmla="*/ 161925 w 1009650"/>
                <a:gd name="connsiteY0" fmla="*/ 161925 h 829183"/>
                <a:gd name="connsiteX1" fmla="*/ 161925 w 1009650"/>
                <a:gd name="connsiteY1" fmla="*/ 161925 h 829183"/>
                <a:gd name="connsiteX2" fmla="*/ 133350 w 1009650"/>
                <a:gd name="connsiteY2" fmla="*/ 85725 h 829183"/>
                <a:gd name="connsiteX3" fmla="*/ 123825 w 1009650"/>
                <a:gd name="connsiteY3" fmla="*/ 57150 h 829183"/>
                <a:gd name="connsiteX4" fmla="*/ 152400 w 1009650"/>
                <a:gd name="connsiteY4" fmla="*/ 0 h 829183"/>
                <a:gd name="connsiteX5" fmla="*/ 219075 w 1009650"/>
                <a:gd name="connsiteY5" fmla="*/ 9525 h 829183"/>
                <a:gd name="connsiteX6" fmla="*/ 276225 w 1009650"/>
                <a:gd name="connsiteY6" fmla="*/ 57150 h 829183"/>
                <a:gd name="connsiteX7" fmla="*/ 381000 w 1009650"/>
                <a:gd name="connsiteY7" fmla="*/ 66675 h 829183"/>
                <a:gd name="connsiteX8" fmla="*/ 466725 w 1009650"/>
                <a:gd name="connsiteY8" fmla="*/ 133350 h 829183"/>
                <a:gd name="connsiteX9" fmla="*/ 504825 w 1009650"/>
                <a:gd name="connsiteY9" fmla="*/ 161925 h 829183"/>
                <a:gd name="connsiteX10" fmla="*/ 552450 w 1009650"/>
                <a:gd name="connsiteY10" fmla="*/ 209550 h 829183"/>
                <a:gd name="connsiteX11" fmla="*/ 571500 w 1009650"/>
                <a:gd name="connsiteY11" fmla="*/ 238125 h 829183"/>
                <a:gd name="connsiteX12" fmla="*/ 600075 w 1009650"/>
                <a:gd name="connsiteY12" fmla="*/ 257175 h 829183"/>
                <a:gd name="connsiteX13" fmla="*/ 638175 w 1009650"/>
                <a:gd name="connsiteY13" fmla="*/ 285750 h 829183"/>
                <a:gd name="connsiteX14" fmla="*/ 714375 w 1009650"/>
                <a:gd name="connsiteY14" fmla="*/ 361950 h 829183"/>
                <a:gd name="connsiteX15" fmla="*/ 742950 w 1009650"/>
                <a:gd name="connsiteY15" fmla="*/ 390525 h 829183"/>
                <a:gd name="connsiteX16" fmla="*/ 809625 w 1009650"/>
                <a:gd name="connsiteY16" fmla="*/ 447675 h 829183"/>
                <a:gd name="connsiteX17" fmla="*/ 866775 w 1009650"/>
                <a:gd name="connsiteY17" fmla="*/ 485775 h 829183"/>
                <a:gd name="connsiteX18" fmla="*/ 952500 w 1009650"/>
                <a:gd name="connsiteY18" fmla="*/ 600075 h 829183"/>
                <a:gd name="connsiteX19" fmla="*/ 971550 w 1009650"/>
                <a:gd name="connsiteY19" fmla="*/ 628650 h 829183"/>
                <a:gd name="connsiteX20" fmla="*/ 981075 w 1009650"/>
                <a:gd name="connsiteY20" fmla="*/ 657225 h 829183"/>
                <a:gd name="connsiteX21" fmla="*/ 1009650 w 1009650"/>
                <a:gd name="connsiteY21" fmla="*/ 695325 h 829183"/>
                <a:gd name="connsiteX22" fmla="*/ 962025 w 1009650"/>
                <a:gd name="connsiteY22" fmla="*/ 771525 h 829183"/>
                <a:gd name="connsiteX23" fmla="*/ 771525 w 1009650"/>
                <a:gd name="connsiteY23" fmla="*/ 828675 h 829183"/>
                <a:gd name="connsiteX24" fmla="*/ 457200 w 1009650"/>
                <a:gd name="connsiteY24" fmla="*/ 800100 h 829183"/>
                <a:gd name="connsiteX25" fmla="*/ 400050 w 1009650"/>
                <a:gd name="connsiteY25" fmla="*/ 781050 h 829183"/>
                <a:gd name="connsiteX26" fmla="*/ 314325 w 1009650"/>
                <a:gd name="connsiteY26" fmla="*/ 762000 h 829183"/>
                <a:gd name="connsiteX27" fmla="*/ 257175 w 1009650"/>
                <a:gd name="connsiteY27" fmla="*/ 742950 h 829183"/>
                <a:gd name="connsiteX28" fmla="*/ 219075 w 1009650"/>
                <a:gd name="connsiteY28" fmla="*/ 723900 h 829183"/>
                <a:gd name="connsiteX29" fmla="*/ 142875 w 1009650"/>
                <a:gd name="connsiteY29" fmla="*/ 666750 h 829183"/>
                <a:gd name="connsiteX30" fmla="*/ 104775 w 1009650"/>
                <a:gd name="connsiteY30" fmla="*/ 638175 h 829183"/>
                <a:gd name="connsiteX31" fmla="*/ 76200 w 1009650"/>
                <a:gd name="connsiteY31" fmla="*/ 628650 h 829183"/>
                <a:gd name="connsiteX32" fmla="*/ 9525 w 1009650"/>
                <a:gd name="connsiteY32" fmla="*/ 533400 h 829183"/>
                <a:gd name="connsiteX33" fmla="*/ 0 w 1009650"/>
                <a:gd name="connsiteY33" fmla="*/ 504825 h 829183"/>
                <a:gd name="connsiteX34" fmla="*/ 38100 w 1009650"/>
                <a:gd name="connsiteY34" fmla="*/ 438150 h 829183"/>
                <a:gd name="connsiteX35" fmla="*/ 66675 w 1009650"/>
                <a:gd name="connsiteY35" fmla="*/ 400050 h 829183"/>
                <a:gd name="connsiteX36" fmla="*/ 123825 w 1009650"/>
                <a:gd name="connsiteY36" fmla="*/ 342900 h 829183"/>
                <a:gd name="connsiteX37" fmla="*/ 133350 w 1009650"/>
                <a:gd name="connsiteY37" fmla="*/ 304800 h 829183"/>
                <a:gd name="connsiteX38" fmla="*/ 152400 w 1009650"/>
                <a:gd name="connsiteY38" fmla="*/ 266700 h 829183"/>
                <a:gd name="connsiteX39" fmla="*/ 161925 w 1009650"/>
                <a:gd name="connsiteY39" fmla="*/ 219075 h 829183"/>
                <a:gd name="connsiteX40" fmla="*/ 152400 w 1009650"/>
                <a:gd name="connsiteY40" fmla="*/ 142875 h 829183"/>
                <a:gd name="connsiteX41" fmla="*/ 142875 w 1009650"/>
                <a:gd name="connsiteY41" fmla="*/ 114300 h 829183"/>
                <a:gd name="connsiteX42" fmla="*/ 161925 w 1009650"/>
                <a:gd name="connsiteY42" fmla="*/ 19050 h 829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09650" h="829183">
                  <a:moveTo>
                    <a:pt x="161925" y="161925"/>
                  </a:moveTo>
                  <a:lnTo>
                    <a:pt x="161925" y="161925"/>
                  </a:lnTo>
                  <a:cubicBezTo>
                    <a:pt x="152400" y="136525"/>
                    <a:pt x="142621" y="111219"/>
                    <a:pt x="133350" y="85725"/>
                  </a:cubicBezTo>
                  <a:cubicBezTo>
                    <a:pt x="129919" y="76289"/>
                    <a:pt x="121647" y="66951"/>
                    <a:pt x="123825" y="57150"/>
                  </a:cubicBezTo>
                  <a:cubicBezTo>
                    <a:pt x="128445" y="36359"/>
                    <a:pt x="142875" y="19050"/>
                    <a:pt x="152400" y="0"/>
                  </a:cubicBezTo>
                  <a:cubicBezTo>
                    <a:pt x="174625" y="3175"/>
                    <a:pt x="198230" y="1187"/>
                    <a:pt x="219075" y="9525"/>
                  </a:cubicBezTo>
                  <a:cubicBezTo>
                    <a:pt x="260185" y="25969"/>
                    <a:pt x="232668" y="47816"/>
                    <a:pt x="276225" y="57150"/>
                  </a:cubicBezTo>
                  <a:cubicBezTo>
                    <a:pt x="310516" y="64498"/>
                    <a:pt x="346075" y="63500"/>
                    <a:pt x="381000" y="66675"/>
                  </a:cubicBezTo>
                  <a:cubicBezTo>
                    <a:pt x="449601" y="100975"/>
                    <a:pt x="392584" y="67447"/>
                    <a:pt x="466725" y="133350"/>
                  </a:cubicBezTo>
                  <a:cubicBezTo>
                    <a:pt x="478590" y="143897"/>
                    <a:pt x="493600" y="150700"/>
                    <a:pt x="504825" y="161925"/>
                  </a:cubicBezTo>
                  <a:cubicBezTo>
                    <a:pt x="568325" y="225425"/>
                    <a:pt x="476250" y="158750"/>
                    <a:pt x="552450" y="209550"/>
                  </a:cubicBezTo>
                  <a:cubicBezTo>
                    <a:pt x="558800" y="219075"/>
                    <a:pt x="563405" y="230030"/>
                    <a:pt x="571500" y="238125"/>
                  </a:cubicBezTo>
                  <a:cubicBezTo>
                    <a:pt x="579595" y="246220"/>
                    <a:pt x="590760" y="250521"/>
                    <a:pt x="600075" y="257175"/>
                  </a:cubicBezTo>
                  <a:cubicBezTo>
                    <a:pt x="612993" y="266402"/>
                    <a:pt x="626473" y="275023"/>
                    <a:pt x="638175" y="285750"/>
                  </a:cubicBezTo>
                  <a:cubicBezTo>
                    <a:pt x="664654" y="310023"/>
                    <a:pt x="688975" y="336550"/>
                    <a:pt x="714375" y="361950"/>
                  </a:cubicBezTo>
                  <a:cubicBezTo>
                    <a:pt x="723900" y="371475"/>
                    <a:pt x="732723" y="381759"/>
                    <a:pt x="742950" y="390525"/>
                  </a:cubicBezTo>
                  <a:cubicBezTo>
                    <a:pt x="765175" y="409575"/>
                    <a:pt x="786423" y="429828"/>
                    <a:pt x="809625" y="447675"/>
                  </a:cubicBezTo>
                  <a:cubicBezTo>
                    <a:pt x="827772" y="461634"/>
                    <a:pt x="848703" y="471719"/>
                    <a:pt x="866775" y="485775"/>
                  </a:cubicBezTo>
                  <a:cubicBezTo>
                    <a:pt x="903370" y="514238"/>
                    <a:pt x="929344" y="565341"/>
                    <a:pt x="952500" y="600075"/>
                  </a:cubicBezTo>
                  <a:cubicBezTo>
                    <a:pt x="958850" y="609600"/>
                    <a:pt x="967930" y="617790"/>
                    <a:pt x="971550" y="628650"/>
                  </a:cubicBezTo>
                  <a:cubicBezTo>
                    <a:pt x="974725" y="638175"/>
                    <a:pt x="976094" y="648508"/>
                    <a:pt x="981075" y="657225"/>
                  </a:cubicBezTo>
                  <a:cubicBezTo>
                    <a:pt x="988951" y="671008"/>
                    <a:pt x="1000125" y="682625"/>
                    <a:pt x="1009650" y="695325"/>
                  </a:cubicBezTo>
                  <a:cubicBezTo>
                    <a:pt x="1003300" y="730250"/>
                    <a:pt x="1001712" y="749300"/>
                    <a:pt x="962025" y="771525"/>
                  </a:cubicBezTo>
                  <a:cubicBezTo>
                    <a:pt x="922338" y="793750"/>
                    <a:pt x="855662" y="823913"/>
                    <a:pt x="771525" y="828675"/>
                  </a:cubicBezTo>
                  <a:cubicBezTo>
                    <a:pt x="687388" y="833437"/>
                    <a:pt x="625475" y="803275"/>
                    <a:pt x="457200" y="800100"/>
                  </a:cubicBezTo>
                  <a:cubicBezTo>
                    <a:pt x="438150" y="793750"/>
                    <a:pt x="419741" y="784988"/>
                    <a:pt x="400050" y="781050"/>
                  </a:cubicBezTo>
                  <a:cubicBezTo>
                    <a:pt x="372859" y="775612"/>
                    <a:pt x="341228" y="770071"/>
                    <a:pt x="314325" y="762000"/>
                  </a:cubicBezTo>
                  <a:cubicBezTo>
                    <a:pt x="295091" y="756230"/>
                    <a:pt x="275136" y="751930"/>
                    <a:pt x="257175" y="742950"/>
                  </a:cubicBezTo>
                  <a:cubicBezTo>
                    <a:pt x="244475" y="736600"/>
                    <a:pt x="230889" y="731776"/>
                    <a:pt x="219075" y="723900"/>
                  </a:cubicBezTo>
                  <a:cubicBezTo>
                    <a:pt x="192657" y="706288"/>
                    <a:pt x="168275" y="685800"/>
                    <a:pt x="142875" y="666750"/>
                  </a:cubicBezTo>
                  <a:cubicBezTo>
                    <a:pt x="130175" y="657225"/>
                    <a:pt x="119835" y="643195"/>
                    <a:pt x="104775" y="638175"/>
                  </a:cubicBezTo>
                  <a:lnTo>
                    <a:pt x="76200" y="628650"/>
                  </a:lnTo>
                  <a:cubicBezTo>
                    <a:pt x="63159" y="611262"/>
                    <a:pt x="14216" y="547472"/>
                    <a:pt x="9525" y="533400"/>
                  </a:cubicBezTo>
                  <a:lnTo>
                    <a:pt x="0" y="504825"/>
                  </a:lnTo>
                  <a:cubicBezTo>
                    <a:pt x="18603" y="467619"/>
                    <a:pt x="15661" y="469564"/>
                    <a:pt x="38100" y="438150"/>
                  </a:cubicBezTo>
                  <a:cubicBezTo>
                    <a:pt x="47327" y="425232"/>
                    <a:pt x="55450" y="411275"/>
                    <a:pt x="66675" y="400050"/>
                  </a:cubicBezTo>
                  <a:cubicBezTo>
                    <a:pt x="150243" y="316482"/>
                    <a:pt x="30438" y="467416"/>
                    <a:pt x="123825" y="342900"/>
                  </a:cubicBezTo>
                  <a:cubicBezTo>
                    <a:pt x="127000" y="330200"/>
                    <a:pt x="128753" y="317057"/>
                    <a:pt x="133350" y="304800"/>
                  </a:cubicBezTo>
                  <a:cubicBezTo>
                    <a:pt x="138336" y="291505"/>
                    <a:pt x="147910" y="280170"/>
                    <a:pt x="152400" y="266700"/>
                  </a:cubicBezTo>
                  <a:cubicBezTo>
                    <a:pt x="157520" y="251341"/>
                    <a:pt x="158750" y="234950"/>
                    <a:pt x="161925" y="219075"/>
                  </a:cubicBezTo>
                  <a:cubicBezTo>
                    <a:pt x="158750" y="193675"/>
                    <a:pt x="156979" y="168060"/>
                    <a:pt x="152400" y="142875"/>
                  </a:cubicBezTo>
                  <a:cubicBezTo>
                    <a:pt x="150604" y="132997"/>
                    <a:pt x="142875" y="114300"/>
                    <a:pt x="142875" y="114300"/>
                  </a:cubicBezTo>
                  <a:lnTo>
                    <a:pt x="161925" y="19050"/>
                  </a:lnTo>
                </a:path>
              </a:pathLst>
            </a:custGeom>
            <a:solidFill>
              <a:srgbClr val="F6F0D5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89" name="Vrije vorm: vorm 488">
              <a:extLst>
                <a:ext uri="{FF2B5EF4-FFF2-40B4-BE49-F238E27FC236}">
                  <a16:creationId xmlns:a16="http://schemas.microsoft.com/office/drawing/2014/main" id="{E37E109F-0A19-BCD1-8919-6C1CACAFCFC9}"/>
                </a:ext>
              </a:extLst>
            </p:cNvPr>
            <p:cNvSpPr>
              <a:spLocks/>
            </p:cNvSpPr>
            <p:nvPr/>
          </p:nvSpPr>
          <p:spPr>
            <a:xfrm>
              <a:off x="7505992" y="7856792"/>
              <a:ext cx="1346645" cy="1040615"/>
            </a:xfrm>
            <a:custGeom>
              <a:avLst/>
              <a:gdLst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152400 w 1123950"/>
                <a:gd name="connsiteY36" fmla="*/ 762000 h 868528"/>
                <a:gd name="connsiteX37" fmla="*/ 114300 w 1123950"/>
                <a:gd name="connsiteY37" fmla="*/ 685800 h 868528"/>
                <a:gd name="connsiteX38" fmla="*/ 104775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04775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33350 w 1123950"/>
                <a:gd name="connsiteY38" fmla="*/ 609600 h 868528"/>
                <a:gd name="connsiteX39" fmla="*/ 9525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14300 w 1123950"/>
                <a:gd name="connsiteY37" fmla="*/ 685800 h 868528"/>
                <a:gd name="connsiteX38" fmla="*/ 133350 w 1123950"/>
                <a:gd name="connsiteY38" fmla="*/ 609600 h 868528"/>
                <a:gd name="connsiteX39" fmla="*/ 15240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  <a:gd name="connsiteX0" fmla="*/ 0 w 1123950"/>
                <a:gd name="connsiteY0" fmla="*/ 276225 h 868528"/>
                <a:gd name="connsiteX1" fmla="*/ 0 w 1123950"/>
                <a:gd name="connsiteY1" fmla="*/ 276225 h 868528"/>
                <a:gd name="connsiteX2" fmla="*/ 133350 w 1123950"/>
                <a:gd name="connsiteY2" fmla="*/ 342900 h 868528"/>
                <a:gd name="connsiteX3" fmla="*/ 190500 w 1123950"/>
                <a:gd name="connsiteY3" fmla="*/ 352425 h 868528"/>
                <a:gd name="connsiteX4" fmla="*/ 381000 w 1123950"/>
                <a:gd name="connsiteY4" fmla="*/ 342900 h 868528"/>
                <a:gd name="connsiteX5" fmla="*/ 428625 w 1123950"/>
                <a:gd name="connsiteY5" fmla="*/ 323850 h 868528"/>
                <a:gd name="connsiteX6" fmla="*/ 466725 w 1123950"/>
                <a:gd name="connsiteY6" fmla="*/ 314325 h 868528"/>
                <a:gd name="connsiteX7" fmla="*/ 533400 w 1123950"/>
                <a:gd name="connsiteY7" fmla="*/ 304800 h 868528"/>
                <a:gd name="connsiteX8" fmla="*/ 590550 w 1123950"/>
                <a:gd name="connsiteY8" fmla="*/ 295275 h 868528"/>
                <a:gd name="connsiteX9" fmla="*/ 733425 w 1123950"/>
                <a:gd name="connsiteY9" fmla="*/ 285750 h 868528"/>
                <a:gd name="connsiteX10" fmla="*/ 790575 w 1123950"/>
                <a:gd name="connsiteY10" fmla="*/ 276225 h 868528"/>
                <a:gd name="connsiteX11" fmla="*/ 895350 w 1123950"/>
                <a:gd name="connsiteY11" fmla="*/ 219075 h 868528"/>
                <a:gd name="connsiteX12" fmla="*/ 942975 w 1123950"/>
                <a:gd name="connsiteY12" fmla="*/ 209550 h 868528"/>
                <a:gd name="connsiteX13" fmla="*/ 990600 w 1123950"/>
                <a:gd name="connsiteY13" fmla="*/ 180975 h 868528"/>
                <a:gd name="connsiteX14" fmla="*/ 1038225 w 1123950"/>
                <a:gd name="connsiteY14" fmla="*/ 85725 h 868528"/>
                <a:gd name="connsiteX15" fmla="*/ 1066800 w 1123950"/>
                <a:gd name="connsiteY15" fmla="*/ 0 h 868528"/>
                <a:gd name="connsiteX16" fmla="*/ 1104900 w 1123950"/>
                <a:gd name="connsiteY16" fmla="*/ 76200 h 868528"/>
                <a:gd name="connsiteX17" fmla="*/ 1114425 w 1123950"/>
                <a:gd name="connsiteY17" fmla="*/ 114300 h 868528"/>
                <a:gd name="connsiteX18" fmla="*/ 1123950 w 1123950"/>
                <a:gd name="connsiteY18" fmla="*/ 142875 h 868528"/>
                <a:gd name="connsiteX19" fmla="*/ 1114425 w 1123950"/>
                <a:gd name="connsiteY19" fmla="*/ 228600 h 868528"/>
                <a:gd name="connsiteX20" fmla="*/ 1085850 w 1123950"/>
                <a:gd name="connsiteY20" fmla="*/ 266700 h 868528"/>
                <a:gd name="connsiteX21" fmla="*/ 1066800 w 1123950"/>
                <a:gd name="connsiteY21" fmla="*/ 304800 h 868528"/>
                <a:gd name="connsiteX22" fmla="*/ 1028700 w 1123950"/>
                <a:gd name="connsiteY22" fmla="*/ 361950 h 868528"/>
                <a:gd name="connsiteX23" fmla="*/ 1019175 w 1123950"/>
                <a:gd name="connsiteY23" fmla="*/ 390525 h 868528"/>
                <a:gd name="connsiteX24" fmla="*/ 1009650 w 1123950"/>
                <a:gd name="connsiteY24" fmla="*/ 428625 h 868528"/>
                <a:gd name="connsiteX25" fmla="*/ 990600 w 1123950"/>
                <a:gd name="connsiteY25" fmla="*/ 457200 h 868528"/>
                <a:gd name="connsiteX26" fmla="*/ 981075 w 1123950"/>
                <a:gd name="connsiteY26" fmla="*/ 504825 h 868528"/>
                <a:gd name="connsiteX27" fmla="*/ 971550 w 1123950"/>
                <a:gd name="connsiteY27" fmla="*/ 542925 h 868528"/>
                <a:gd name="connsiteX28" fmla="*/ 962025 w 1123950"/>
                <a:gd name="connsiteY28" fmla="*/ 628650 h 868528"/>
                <a:gd name="connsiteX29" fmla="*/ 914400 w 1123950"/>
                <a:gd name="connsiteY29" fmla="*/ 676275 h 868528"/>
                <a:gd name="connsiteX30" fmla="*/ 885825 w 1123950"/>
                <a:gd name="connsiteY30" fmla="*/ 714375 h 868528"/>
                <a:gd name="connsiteX31" fmla="*/ 838200 w 1123950"/>
                <a:gd name="connsiteY31" fmla="*/ 771525 h 868528"/>
                <a:gd name="connsiteX32" fmla="*/ 800100 w 1123950"/>
                <a:gd name="connsiteY32" fmla="*/ 790575 h 868528"/>
                <a:gd name="connsiteX33" fmla="*/ 561975 w 1123950"/>
                <a:gd name="connsiteY33" fmla="*/ 800100 h 868528"/>
                <a:gd name="connsiteX34" fmla="*/ 542925 w 1123950"/>
                <a:gd name="connsiteY34" fmla="*/ 828675 h 868528"/>
                <a:gd name="connsiteX35" fmla="*/ 304800 w 1123950"/>
                <a:gd name="connsiteY35" fmla="*/ 866775 h 868528"/>
                <a:gd name="connsiteX36" fmla="*/ 209550 w 1123950"/>
                <a:gd name="connsiteY36" fmla="*/ 762000 h 868528"/>
                <a:gd name="connsiteX37" fmla="*/ 171450 w 1123950"/>
                <a:gd name="connsiteY37" fmla="*/ 685800 h 868528"/>
                <a:gd name="connsiteX38" fmla="*/ 133350 w 1123950"/>
                <a:gd name="connsiteY38" fmla="*/ 609600 h 868528"/>
                <a:gd name="connsiteX39" fmla="*/ 152400 w 1123950"/>
                <a:gd name="connsiteY39" fmla="*/ 571500 h 868528"/>
                <a:gd name="connsiteX40" fmla="*/ 66675 w 1123950"/>
                <a:gd name="connsiteY40" fmla="*/ 428625 h 868528"/>
                <a:gd name="connsiteX41" fmla="*/ 47625 w 1123950"/>
                <a:gd name="connsiteY41" fmla="*/ 371475 h 868528"/>
                <a:gd name="connsiteX42" fmla="*/ 38100 w 1123950"/>
                <a:gd name="connsiteY42" fmla="*/ 333375 h 868528"/>
                <a:gd name="connsiteX43" fmla="*/ 19050 w 1123950"/>
                <a:gd name="connsiteY43" fmla="*/ 323850 h 868528"/>
                <a:gd name="connsiteX44" fmla="*/ 47625 w 1123950"/>
                <a:gd name="connsiteY44" fmla="*/ 323850 h 868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123950" h="868528">
                  <a:moveTo>
                    <a:pt x="0" y="276225"/>
                  </a:moveTo>
                  <a:lnTo>
                    <a:pt x="0" y="276225"/>
                  </a:lnTo>
                  <a:cubicBezTo>
                    <a:pt x="23264" y="288914"/>
                    <a:pt x="89830" y="333229"/>
                    <a:pt x="133350" y="342900"/>
                  </a:cubicBezTo>
                  <a:cubicBezTo>
                    <a:pt x="152203" y="347090"/>
                    <a:pt x="171450" y="349250"/>
                    <a:pt x="190500" y="352425"/>
                  </a:cubicBezTo>
                  <a:cubicBezTo>
                    <a:pt x="254000" y="349250"/>
                    <a:pt x="317874" y="350475"/>
                    <a:pt x="381000" y="342900"/>
                  </a:cubicBezTo>
                  <a:cubicBezTo>
                    <a:pt x="397976" y="340863"/>
                    <a:pt x="412405" y="329257"/>
                    <a:pt x="428625" y="323850"/>
                  </a:cubicBezTo>
                  <a:cubicBezTo>
                    <a:pt x="441044" y="319710"/>
                    <a:pt x="453845" y="316667"/>
                    <a:pt x="466725" y="314325"/>
                  </a:cubicBezTo>
                  <a:cubicBezTo>
                    <a:pt x="488814" y="310309"/>
                    <a:pt x="511210" y="308214"/>
                    <a:pt x="533400" y="304800"/>
                  </a:cubicBezTo>
                  <a:cubicBezTo>
                    <a:pt x="552488" y="301863"/>
                    <a:pt x="571324" y="297106"/>
                    <a:pt x="590550" y="295275"/>
                  </a:cubicBezTo>
                  <a:cubicBezTo>
                    <a:pt x="638066" y="290750"/>
                    <a:pt x="685800" y="288925"/>
                    <a:pt x="733425" y="285750"/>
                  </a:cubicBezTo>
                  <a:cubicBezTo>
                    <a:pt x="752475" y="282575"/>
                    <a:pt x="772253" y="282332"/>
                    <a:pt x="790575" y="276225"/>
                  </a:cubicBezTo>
                  <a:cubicBezTo>
                    <a:pt x="907415" y="237278"/>
                    <a:pt x="791971" y="260427"/>
                    <a:pt x="895350" y="219075"/>
                  </a:cubicBezTo>
                  <a:cubicBezTo>
                    <a:pt x="910381" y="213062"/>
                    <a:pt x="927100" y="212725"/>
                    <a:pt x="942975" y="209550"/>
                  </a:cubicBezTo>
                  <a:cubicBezTo>
                    <a:pt x="958850" y="200025"/>
                    <a:pt x="977509" y="194066"/>
                    <a:pt x="990600" y="180975"/>
                  </a:cubicBezTo>
                  <a:cubicBezTo>
                    <a:pt x="1037806" y="133769"/>
                    <a:pt x="1022092" y="134123"/>
                    <a:pt x="1038225" y="85725"/>
                  </a:cubicBezTo>
                  <a:cubicBezTo>
                    <a:pt x="1074093" y="-21878"/>
                    <a:pt x="1043974" y="91303"/>
                    <a:pt x="1066800" y="0"/>
                  </a:cubicBezTo>
                  <a:cubicBezTo>
                    <a:pt x="1090189" y="93555"/>
                    <a:pt x="1056327" y="-20945"/>
                    <a:pt x="1104900" y="76200"/>
                  </a:cubicBezTo>
                  <a:cubicBezTo>
                    <a:pt x="1110754" y="87909"/>
                    <a:pt x="1110829" y="101713"/>
                    <a:pt x="1114425" y="114300"/>
                  </a:cubicBezTo>
                  <a:cubicBezTo>
                    <a:pt x="1117183" y="123954"/>
                    <a:pt x="1120775" y="133350"/>
                    <a:pt x="1123950" y="142875"/>
                  </a:cubicBezTo>
                  <a:cubicBezTo>
                    <a:pt x="1120775" y="171450"/>
                    <a:pt x="1122880" y="201121"/>
                    <a:pt x="1114425" y="228600"/>
                  </a:cubicBezTo>
                  <a:cubicBezTo>
                    <a:pt x="1109756" y="243773"/>
                    <a:pt x="1094264" y="253238"/>
                    <a:pt x="1085850" y="266700"/>
                  </a:cubicBezTo>
                  <a:cubicBezTo>
                    <a:pt x="1078325" y="278741"/>
                    <a:pt x="1074105" y="292624"/>
                    <a:pt x="1066800" y="304800"/>
                  </a:cubicBezTo>
                  <a:cubicBezTo>
                    <a:pt x="1055020" y="324433"/>
                    <a:pt x="1035940" y="340230"/>
                    <a:pt x="1028700" y="361950"/>
                  </a:cubicBezTo>
                  <a:cubicBezTo>
                    <a:pt x="1025525" y="371475"/>
                    <a:pt x="1021933" y="380871"/>
                    <a:pt x="1019175" y="390525"/>
                  </a:cubicBezTo>
                  <a:cubicBezTo>
                    <a:pt x="1015579" y="403112"/>
                    <a:pt x="1014807" y="416593"/>
                    <a:pt x="1009650" y="428625"/>
                  </a:cubicBezTo>
                  <a:cubicBezTo>
                    <a:pt x="1005141" y="439147"/>
                    <a:pt x="996950" y="447675"/>
                    <a:pt x="990600" y="457200"/>
                  </a:cubicBezTo>
                  <a:cubicBezTo>
                    <a:pt x="987425" y="473075"/>
                    <a:pt x="984587" y="489021"/>
                    <a:pt x="981075" y="504825"/>
                  </a:cubicBezTo>
                  <a:cubicBezTo>
                    <a:pt x="978235" y="517604"/>
                    <a:pt x="973541" y="529986"/>
                    <a:pt x="971550" y="542925"/>
                  </a:cubicBezTo>
                  <a:cubicBezTo>
                    <a:pt x="967178" y="571342"/>
                    <a:pt x="973351" y="602224"/>
                    <a:pt x="962025" y="628650"/>
                  </a:cubicBezTo>
                  <a:cubicBezTo>
                    <a:pt x="953181" y="649285"/>
                    <a:pt x="929315" y="659495"/>
                    <a:pt x="914400" y="676275"/>
                  </a:cubicBezTo>
                  <a:cubicBezTo>
                    <a:pt x="903853" y="688140"/>
                    <a:pt x="895052" y="701457"/>
                    <a:pt x="885825" y="714375"/>
                  </a:cubicBezTo>
                  <a:cubicBezTo>
                    <a:pt x="868420" y="738742"/>
                    <a:pt x="864142" y="752995"/>
                    <a:pt x="838200" y="771525"/>
                  </a:cubicBezTo>
                  <a:cubicBezTo>
                    <a:pt x="826646" y="779778"/>
                    <a:pt x="814224" y="789114"/>
                    <a:pt x="800100" y="790575"/>
                  </a:cubicBezTo>
                  <a:cubicBezTo>
                    <a:pt x="721083" y="798749"/>
                    <a:pt x="641350" y="796925"/>
                    <a:pt x="561975" y="800100"/>
                  </a:cubicBezTo>
                  <a:cubicBezTo>
                    <a:pt x="555625" y="809625"/>
                    <a:pt x="551617" y="821225"/>
                    <a:pt x="542925" y="828675"/>
                  </a:cubicBezTo>
                  <a:cubicBezTo>
                    <a:pt x="473323" y="888334"/>
                    <a:pt x="402035" y="861913"/>
                    <a:pt x="304800" y="866775"/>
                  </a:cubicBezTo>
                  <a:cubicBezTo>
                    <a:pt x="211237" y="845983"/>
                    <a:pt x="260187" y="863273"/>
                    <a:pt x="209550" y="762000"/>
                  </a:cubicBezTo>
                  <a:lnTo>
                    <a:pt x="171450" y="685800"/>
                  </a:lnTo>
                  <a:cubicBezTo>
                    <a:pt x="168275" y="660400"/>
                    <a:pt x="136525" y="628650"/>
                    <a:pt x="133350" y="609600"/>
                  </a:cubicBezTo>
                  <a:cubicBezTo>
                    <a:pt x="130175" y="590550"/>
                    <a:pt x="163512" y="601662"/>
                    <a:pt x="152400" y="571500"/>
                  </a:cubicBezTo>
                  <a:cubicBezTo>
                    <a:pt x="141288" y="541338"/>
                    <a:pt x="84137" y="461962"/>
                    <a:pt x="66675" y="428625"/>
                  </a:cubicBezTo>
                  <a:cubicBezTo>
                    <a:pt x="49213" y="395288"/>
                    <a:pt x="53975" y="390525"/>
                    <a:pt x="47625" y="371475"/>
                  </a:cubicBezTo>
                  <a:cubicBezTo>
                    <a:pt x="37096" y="339888"/>
                    <a:pt x="38100" y="352940"/>
                    <a:pt x="38100" y="333375"/>
                  </a:cubicBezTo>
                  <a:lnTo>
                    <a:pt x="19050" y="323850"/>
                  </a:lnTo>
                  <a:lnTo>
                    <a:pt x="47625" y="323850"/>
                  </a:lnTo>
                </a:path>
              </a:pathLst>
            </a:custGeom>
            <a:solidFill>
              <a:srgbClr val="EFF4FE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0" name="Vrije vorm: vorm 489">
              <a:extLst>
                <a:ext uri="{FF2B5EF4-FFF2-40B4-BE49-F238E27FC236}">
                  <a16:creationId xmlns:a16="http://schemas.microsoft.com/office/drawing/2014/main" id="{42B10CD5-3E97-1F4A-476C-8B71550A3BA8}"/>
                </a:ext>
              </a:extLst>
            </p:cNvPr>
            <p:cNvSpPr>
              <a:spLocks/>
            </p:cNvSpPr>
            <p:nvPr/>
          </p:nvSpPr>
          <p:spPr>
            <a:xfrm>
              <a:off x="7996718" y="7274768"/>
              <a:ext cx="798857" cy="947217"/>
            </a:xfrm>
            <a:custGeom>
              <a:avLst/>
              <a:gdLst>
                <a:gd name="connsiteX0" fmla="*/ 85725 w 666750"/>
                <a:gd name="connsiteY0" fmla="*/ 790575 h 790575"/>
                <a:gd name="connsiteX1" fmla="*/ 85725 w 666750"/>
                <a:gd name="connsiteY1" fmla="*/ 790575 h 790575"/>
                <a:gd name="connsiteX2" fmla="*/ 38100 w 666750"/>
                <a:gd name="connsiteY2" fmla="*/ 714375 h 790575"/>
                <a:gd name="connsiteX3" fmla="*/ 19050 w 666750"/>
                <a:gd name="connsiteY3" fmla="*/ 628650 h 790575"/>
                <a:gd name="connsiteX4" fmla="*/ 0 w 666750"/>
                <a:gd name="connsiteY4" fmla="*/ 552450 h 790575"/>
                <a:gd name="connsiteX5" fmla="*/ 19050 w 666750"/>
                <a:gd name="connsiteY5" fmla="*/ 323850 h 790575"/>
                <a:gd name="connsiteX6" fmla="*/ 28575 w 666750"/>
                <a:gd name="connsiteY6" fmla="*/ 285750 h 790575"/>
                <a:gd name="connsiteX7" fmla="*/ 114300 w 666750"/>
                <a:gd name="connsiteY7" fmla="*/ 209550 h 790575"/>
                <a:gd name="connsiteX8" fmla="*/ 180975 w 666750"/>
                <a:gd name="connsiteY8" fmla="*/ 123825 h 790575"/>
                <a:gd name="connsiteX9" fmla="*/ 238125 w 666750"/>
                <a:gd name="connsiteY9" fmla="*/ 85725 h 790575"/>
                <a:gd name="connsiteX10" fmla="*/ 276225 w 666750"/>
                <a:gd name="connsiteY10" fmla="*/ 47625 h 790575"/>
                <a:gd name="connsiteX11" fmla="*/ 304800 w 666750"/>
                <a:gd name="connsiteY11" fmla="*/ 9525 h 790575"/>
                <a:gd name="connsiteX12" fmla="*/ 333375 w 666750"/>
                <a:gd name="connsiteY12" fmla="*/ 0 h 790575"/>
                <a:gd name="connsiteX13" fmla="*/ 390525 w 666750"/>
                <a:gd name="connsiteY13" fmla="*/ 19050 h 790575"/>
                <a:gd name="connsiteX14" fmla="*/ 419100 w 666750"/>
                <a:gd name="connsiteY14" fmla="*/ 47625 h 790575"/>
                <a:gd name="connsiteX15" fmla="*/ 447675 w 666750"/>
                <a:gd name="connsiteY15" fmla="*/ 66675 h 790575"/>
                <a:gd name="connsiteX16" fmla="*/ 514350 w 666750"/>
                <a:gd name="connsiteY16" fmla="*/ 133350 h 790575"/>
                <a:gd name="connsiteX17" fmla="*/ 552450 w 666750"/>
                <a:gd name="connsiteY17" fmla="*/ 171450 h 790575"/>
                <a:gd name="connsiteX18" fmla="*/ 561975 w 666750"/>
                <a:gd name="connsiteY18" fmla="*/ 209550 h 790575"/>
                <a:gd name="connsiteX19" fmla="*/ 571500 w 666750"/>
                <a:gd name="connsiteY19" fmla="*/ 285750 h 790575"/>
                <a:gd name="connsiteX20" fmla="*/ 590550 w 666750"/>
                <a:gd name="connsiteY20" fmla="*/ 333375 h 790575"/>
                <a:gd name="connsiteX21" fmla="*/ 647700 w 666750"/>
                <a:gd name="connsiteY21" fmla="*/ 419100 h 790575"/>
                <a:gd name="connsiteX22" fmla="*/ 666750 w 666750"/>
                <a:gd name="connsiteY22" fmla="*/ 447675 h 790575"/>
                <a:gd name="connsiteX23" fmla="*/ 647700 w 666750"/>
                <a:gd name="connsiteY23" fmla="*/ 590550 h 790575"/>
                <a:gd name="connsiteX24" fmla="*/ 600075 w 666750"/>
                <a:gd name="connsiteY24" fmla="*/ 647700 h 790575"/>
                <a:gd name="connsiteX25" fmla="*/ 571500 w 666750"/>
                <a:gd name="connsiteY25" fmla="*/ 666750 h 790575"/>
                <a:gd name="connsiteX26" fmla="*/ 542925 w 666750"/>
                <a:gd name="connsiteY26" fmla="*/ 676275 h 790575"/>
                <a:gd name="connsiteX27" fmla="*/ 438150 w 666750"/>
                <a:gd name="connsiteY27" fmla="*/ 733425 h 790575"/>
                <a:gd name="connsiteX28" fmla="*/ 352425 w 666750"/>
                <a:gd name="connsiteY28" fmla="*/ 752475 h 790575"/>
                <a:gd name="connsiteX29" fmla="*/ 180975 w 666750"/>
                <a:gd name="connsiteY29" fmla="*/ 762000 h 790575"/>
                <a:gd name="connsiteX30" fmla="*/ 85725 w 666750"/>
                <a:gd name="connsiteY30" fmla="*/ 790575 h 790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66750" h="790575">
                  <a:moveTo>
                    <a:pt x="85725" y="790575"/>
                  </a:moveTo>
                  <a:lnTo>
                    <a:pt x="85725" y="790575"/>
                  </a:lnTo>
                  <a:cubicBezTo>
                    <a:pt x="69850" y="765175"/>
                    <a:pt x="51495" y="741166"/>
                    <a:pt x="38100" y="714375"/>
                  </a:cubicBezTo>
                  <a:cubicBezTo>
                    <a:pt x="33385" y="704944"/>
                    <a:pt x="20338" y="634233"/>
                    <a:pt x="19050" y="628650"/>
                  </a:cubicBezTo>
                  <a:cubicBezTo>
                    <a:pt x="13163" y="603139"/>
                    <a:pt x="0" y="552450"/>
                    <a:pt x="0" y="552450"/>
                  </a:cubicBezTo>
                  <a:cubicBezTo>
                    <a:pt x="6279" y="439419"/>
                    <a:pt x="1572" y="411242"/>
                    <a:pt x="19050" y="323850"/>
                  </a:cubicBezTo>
                  <a:cubicBezTo>
                    <a:pt x="21617" y="311013"/>
                    <a:pt x="22721" y="297459"/>
                    <a:pt x="28575" y="285750"/>
                  </a:cubicBezTo>
                  <a:cubicBezTo>
                    <a:pt x="73676" y="195548"/>
                    <a:pt x="39919" y="305183"/>
                    <a:pt x="114300" y="209550"/>
                  </a:cubicBezTo>
                  <a:cubicBezTo>
                    <a:pt x="136525" y="180975"/>
                    <a:pt x="150854" y="143905"/>
                    <a:pt x="180975" y="123825"/>
                  </a:cubicBezTo>
                  <a:cubicBezTo>
                    <a:pt x="200025" y="111125"/>
                    <a:pt x="221936" y="101914"/>
                    <a:pt x="238125" y="85725"/>
                  </a:cubicBezTo>
                  <a:cubicBezTo>
                    <a:pt x="250825" y="73025"/>
                    <a:pt x="264398" y="61142"/>
                    <a:pt x="276225" y="47625"/>
                  </a:cubicBezTo>
                  <a:cubicBezTo>
                    <a:pt x="286679" y="35678"/>
                    <a:pt x="292604" y="19688"/>
                    <a:pt x="304800" y="9525"/>
                  </a:cubicBezTo>
                  <a:cubicBezTo>
                    <a:pt x="312513" y="3097"/>
                    <a:pt x="323850" y="3175"/>
                    <a:pt x="333375" y="0"/>
                  </a:cubicBezTo>
                  <a:cubicBezTo>
                    <a:pt x="352425" y="6350"/>
                    <a:pt x="376326" y="4851"/>
                    <a:pt x="390525" y="19050"/>
                  </a:cubicBezTo>
                  <a:cubicBezTo>
                    <a:pt x="400050" y="28575"/>
                    <a:pt x="408752" y="39001"/>
                    <a:pt x="419100" y="47625"/>
                  </a:cubicBezTo>
                  <a:cubicBezTo>
                    <a:pt x="427894" y="54954"/>
                    <a:pt x="439166" y="59017"/>
                    <a:pt x="447675" y="66675"/>
                  </a:cubicBezTo>
                  <a:cubicBezTo>
                    <a:pt x="471037" y="87701"/>
                    <a:pt x="492125" y="111125"/>
                    <a:pt x="514350" y="133350"/>
                  </a:cubicBezTo>
                  <a:lnTo>
                    <a:pt x="552450" y="171450"/>
                  </a:lnTo>
                  <a:cubicBezTo>
                    <a:pt x="555625" y="184150"/>
                    <a:pt x="559823" y="196637"/>
                    <a:pt x="561975" y="209550"/>
                  </a:cubicBezTo>
                  <a:cubicBezTo>
                    <a:pt x="566183" y="234799"/>
                    <a:pt x="565744" y="260808"/>
                    <a:pt x="571500" y="285750"/>
                  </a:cubicBezTo>
                  <a:cubicBezTo>
                    <a:pt x="575345" y="302410"/>
                    <a:pt x="582904" y="318082"/>
                    <a:pt x="590550" y="333375"/>
                  </a:cubicBezTo>
                  <a:cubicBezTo>
                    <a:pt x="612022" y="376319"/>
                    <a:pt x="621111" y="381876"/>
                    <a:pt x="647700" y="419100"/>
                  </a:cubicBezTo>
                  <a:cubicBezTo>
                    <a:pt x="654354" y="428415"/>
                    <a:pt x="660400" y="438150"/>
                    <a:pt x="666750" y="447675"/>
                  </a:cubicBezTo>
                  <a:cubicBezTo>
                    <a:pt x="664622" y="473211"/>
                    <a:pt x="667154" y="551643"/>
                    <a:pt x="647700" y="590550"/>
                  </a:cubicBezTo>
                  <a:cubicBezTo>
                    <a:pt x="636996" y="611957"/>
                    <a:pt x="618131" y="632653"/>
                    <a:pt x="600075" y="647700"/>
                  </a:cubicBezTo>
                  <a:cubicBezTo>
                    <a:pt x="591281" y="655029"/>
                    <a:pt x="581739" y="661630"/>
                    <a:pt x="571500" y="666750"/>
                  </a:cubicBezTo>
                  <a:cubicBezTo>
                    <a:pt x="562520" y="671240"/>
                    <a:pt x="551905" y="671785"/>
                    <a:pt x="542925" y="676275"/>
                  </a:cubicBezTo>
                  <a:cubicBezTo>
                    <a:pt x="490764" y="702356"/>
                    <a:pt x="524484" y="711841"/>
                    <a:pt x="438150" y="733425"/>
                  </a:cubicBezTo>
                  <a:cubicBezTo>
                    <a:pt x="418241" y="738402"/>
                    <a:pt x="370967" y="750863"/>
                    <a:pt x="352425" y="752475"/>
                  </a:cubicBezTo>
                  <a:cubicBezTo>
                    <a:pt x="295402" y="757434"/>
                    <a:pt x="238125" y="758825"/>
                    <a:pt x="180975" y="762000"/>
                  </a:cubicBezTo>
                  <a:cubicBezTo>
                    <a:pt x="127123" y="772770"/>
                    <a:pt x="101600" y="785813"/>
                    <a:pt x="85725" y="790575"/>
                  </a:cubicBezTo>
                  <a:close/>
                </a:path>
              </a:pathLst>
            </a:custGeom>
            <a:solidFill>
              <a:srgbClr val="EFF4FE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  <p:sp>
          <p:nvSpPr>
            <p:cNvPr id="491" name="Vrije vorm: vorm 490">
              <a:extLst>
                <a:ext uri="{FF2B5EF4-FFF2-40B4-BE49-F238E27FC236}">
                  <a16:creationId xmlns:a16="http://schemas.microsoft.com/office/drawing/2014/main" id="{8DEF54E4-F92F-A8C2-3571-D62DDB8F50BA}"/>
                </a:ext>
              </a:extLst>
            </p:cNvPr>
            <p:cNvSpPr>
              <a:spLocks/>
            </p:cNvSpPr>
            <p:nvPr/>
          </p:nvSpPr>
          <p:spPr>
            <a:xfrm>
              <a:off x="7277747" y="7445951"/>
              <a:ext cx="821682" cy="838386"/>
            </a:xfrm>
            <a:custGeom>
              <a:avLst/>
              <a:gdLst>
                <a:gd name="connsiteX0" fmla="*/ 685800 w 685800"/>
                <a:gd name="connsiteY0" fmla="*/ 657225 h 699742"/>
                <a:gd name="connsiteX1" fmla="*/ 685800 w 685800"/>
                <a:gd name="connsiteY1" fmla="*/ 657225 h 699742"/>
                <a:gd name="connsiteX2" fmla="*/ 619125 w 685800"/>
                <a:gd name="connsiteY2" fmla="*/ 571500 h 699742"/>
                <a:gd name="connsiteX3" fmla="*/ 609600 w 685800"/>
                <a:gd name="connsiteY3" fmla="*/ 533400 h 699742"/>
                <a:gd name="connsiteX4" fmla="*/ 600075 w 685800"/>
                <a:gd name="connsiteY4" fmla="*/ 504825 h 699742"/>
                <a:gd name="connsiteX5" fmla="*/ 590550 w 685800"/>
                <a:gd name="connsiteY5" fmla="*/ 161925 h 699742"/>
                <a:gd name="connsiteX6" fmla="*/ 561975 w 685800"/>
                <a:gd name="connsiteY6" fmla="*/ 152400 h 699742"/>
                <a:gd name="connsiteX7" fmla="*/ 457200 w 685800"/>
                <a:gd name="connsiteY7" fmla="*/ 95250 h 699742"/>
                <a:gd name="connsiteX8" fmla="*/ 419100 w 685800"/>
                <a:gd name="connsiteY8" fmla="*/ 66675 h 699742"/>
                <a:gd name="connsiteX9" fmla="*/ 381000 w 685800"/>
                <a:gd name="connsiteY9" fmla="*/ 57150 h 699742"/>
                <a:gd name="connsiteX10" fmla="*/ 304800 w 685800"/>
                <a:gd name="connsiteY10" fmla="*/ 28575 h 699742"/>
                <a:gd name="connsiteX11" fmla="*/ 247650 w 685800"/>
                <a:gd name="connsiteY11" fmla="*/ 9525 h 699742"/>
                <a:gd name="connsiteX12" fmla="*/ 219075 w 685800"/>
                <a:gd name="connsiteY12" fmla="*/ 0 h 699742"/>
                <a:gd name="connsiteX13" fmla="*/ 114300 w 685800"/>
                <a:gd name="connsiteY13" fmla="*/ 19050 h 699742"/>
                <a:gd name="connsiteX14" fmla="*/ 85725 w 685800"/>
                <a:gd name="connsiteY14" fmla="*/ 38100 h 699742"/>
                <a:gd name="connsiteX15" fmla="*/ 57150 w 685800"/>
                <a:gd name="connsiteY15" fmla="*/ 85725 h 699742"/>
                <a:gd name="connsiteX16" fmla="*/ 47625 w 685800"/>
                <a:gd name="connsiteY16" fmla="*/ 114300 h 699742"/>
                <a:gd name="connsiteX17" fmla="*/ 28575 w 685800"/>
                <a:gd name="connsiteY17" fmla="*/ 161925 h 699742"/>
                <a:gd name="connsiteX18" fmla="*/ 19050 w 685800"/>
                <a:gd name="connsiteY18" fmla="*/ 209550 h 699742"/>
                <a:gd name="connsiteX19" fmla="*/ 0 w 685800"/>
                <a:gd name="connsiteY19" fmla="*/ 390525 h 699742"/>
                <a:gd name="connsiteX20" fmla="*/ 9525 w 685800"/>
                <a:gd name="connsiteY20" fmla="*/ 419100 h 699742"/>
                <a:gd name="connsiteX21" fmla="*/ 76200 w 685800"/>
                <a:gd name="connsiteY21" fmla="*/ 457200 h 699742"/>
                <a:gd name="connsiteX22" fmla="*/ 171450 w 685800"/>
                <a:gd name="connsiteY22" fmla="*/ 552450 h 699742"/>
                <a:gd name="connsiteX23" fmla="*/ 200025 w 685800"/>
                <a:gd name="connsiteY23" fmla="*/ 581025 h 699742"/>
                <a:gd name="connsiteX24" fmla="*/ 247650 w 685800"/>
                <a:gd name="connsiteY24" fmla="*/ 628650 h 699742"/>
                <a:gd name="connsiteX25" fmla="*/ 285750 w 685800"/>
                <a:gd name="connsiteY25" fmla="*/ 657225 h 699742"/>
                <a:gd name="connsiteX26" fmla="*/ 381000 w 685800"/>
                <a:gd name="connsiteY26" fmla="*/ 685800 h 699742"/>
                <a:gd name="connsiteX27" fmla="*/ 647700 w 685800"/>
                <a:gd name="connsiteY27" fmla="*/ 590550 h 699742"/>
                <a:gd name="connsiteX28" fmla="*/ 628650 w 685800"/>
                <a:gd name="connsiteY28" fmla="*/ 571500 h 699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85800" h="699742">
                  <a:moveTo>
                    <a:pt x="685800" y="657225"/>
                  </a:moveTo>
                  <a:lnTo>
                    <a:pt x="685800" y="657225"/>
                  </a:lnTo>
                  <a:cubicBezTo>
                    <a:pt x="663575" y="628650"/>
                    <a:pt x="638098" y="602331"/>
                    <a:pt x="619125" y="571500"/>
                  </a:cubicBezTo>
                  <a:cubicBezTo>
                    <a:pt x="612264" y="560351"/>
                    <a:pt x="613196" y="545987"/>
                    <a:pt x="609600" y="533400"/>
                  </a:cubicBezTo>
                  <a:cubicBezTo>
                    <a:pt x="606842" y="523746"/>
                    <a:pt x="603250" y="514350"/>
                    <a:pt x="600075" y="504825"/>
                  </a:cubicBezTo>
                  <a:cubicBezTo>
                    <a:pt x="596900" y="390525"/>
                    <a:pt x="602840" y="275607"/>
                    <a:pt x="590550" y="161925"/>
                  </a:cubicBezTo>
                  <a:cubicBezTo>
                    <a:pt x="589471" y="151943"/>
                    <a:pt x="570789" y="157208"/>
                    <a:pt x="561975" y="152400"/>
                  </a:cubicBezTo>
                  <a:cubicBezTo>
                    <a:pt x="445493" y="88864"/>
                    <a:pt x="524839" y="117796"/>
                    <a:pt x="457200" y="95250"/>
                  </a:cubicBezTo>
                  <a:cubicBezTo>
                    <a:pt x="444500" y="85725"/>
                    <a:pt x="433299" y="73775"/>
                    <a:pt x="419100" y="66675"/>
                  </a:cubicBezTo>
                  <a:cubicBezTo>
                    <a:pt x="407391" y="60821"/>
                    <a:pt x="393587" y="60746"/>
                    <a:pt x="381000" y="57150"/>
                  </a:cubicBezTo>
                  <a:cubicBezTo>
                    <a:pt x="347974" y="47714"/>
                    <a:pt x="341704" y="41995"/>
                    <a:pt x="304800" y="28575"/>
                  </a:cubicBezTo>
                  <a:cubicBezTo>
                    <a:pt x="285929" y="21713"/>
                    <a:pt x="266700" y="15875"/>
                    <a:pt x="247650" y="9525"/>
                  </a:cubicBezTo>
                  <a:lnTo>
                    <a:pt x="219075" y="0"/>
                  </a:lnTo>
                  <a:cubicBezTo>
                    <a:pt x="192808" y="3283"/>
                    <a:pt x="143666" y="4367"/>
                    <a:pt x="114300" y="19050"/>
                  </a:cubicBezTo>
                  <a:cubicBezTo>
                    <a:pt x="104061" y="24170"/>
                    <a:pt x="95250" y="31750"/>
                    <a:pt x="85725" y="38100"/>
                  </a:cubicBezTo>
                  <a:cubicBezTo>
                    <a:pt x="76200" y="53975"/>
                    <a:pt x="65429" y="69166"/>
                    <a:pt x="57150" y="85725"/>
                  </a:cubicBezTo>
                  <a:cubicBezTo>
                    <a:pt x="52660" y="94705"/>
                    <a:pt x="51150" y="104899"/>
                    <a:pt x="47625" y="114300"/>
                  </a:cubicBezTo>
                  <a:cubicBezTo>
                    <a:pt x="41622" y="130309"/>
                    <a:pt x="33488" y="145548"/>
                    <a:pt x="28575" y="161925"/>
                  </a:cubicBezTo>
                  <a:cubicBezTo>
                    <a:pt x="23923" y="177432"/>
                    <a:pt x="21712" y="193581"/>
                    <a:pt x="19050" y="209550"/>
                  </a:cubicBezTo>
                  <a:cubicBezTo>
                    <a:pt x="6607" y="284209"/>
                    <a:pt x="7151" y="304708"/>
                    <a:pt x="0" y="390525"/>
                  </a:cubicBezTo>
                  <a:cubicBezTo>
                    <a:pt x="3175" y="400050"/>
                    <a:pt x="3097" y="411387"/>
                    <a:pt x="9525" y="419100"/>
                  </a:cubicBezTo>
                  <a:cubicBezTo>
                    <a:pt x="31704" y="445715"/>
                    <a:pt x="47714" y="447705"/>
                    <a:pt x="76200" y="457200"/>
                  </a:cubicBezTo>
                  <a:lnTo>
                    <a:pt x="171450" y="552450"/>
                  </a:lnTo>
                  <a:cubicBezTo>
                    <a:pt x="180975" y="561975"/>
                    <a:pt x="192553" y="569817"/>
                    <a:pt x="200025" y="581025"/>
                  </a:cubicBezTo>
                  <a:cubicBezTo>
                    <a:pt x="227734" y="622589"/>
                    <a:pt x="207241" y="599786"/>
                    <a:pt x="247650" y="628650"/>
                  </a:cubicBezTo>
                  <a:cubicBezTo>
                    <a:pt x="260568" y="637877"/>
                    <a:pt x="271551" y="650125"/>
                    <a:pt x="285750" y="657225"/>
                  </a:cubicBezTo>
                  <a:cubicBezTo>
                    <a:pt x="308940" y="668820"/>
                    <a:pt x="353655" y="678964"/>
                    <a:pt x="381000" y="685800"/>
                  </a:cubicBezTo>
                  <a:cubicBezTo>
                    <a:pt x="676257" y="675255"/>
                    <a:pt x="647700" y="765232"/>
                    <a:pt x="647700" y="590550"/>
                  </a:cubicBezTo>
                  <a:lnTo>
                    <a:pt x="628650" y="571500"/>
                  </a:lnTo>
                </a:path>
              </a:pathLst>
            </a:custGeom>
            <a:solidFill>
              <a:srgbClr val="EFF4FE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2" name="Vrije vorm: vorm 491">
              <a:extLst>
                <a:ext uri="{FF2B5EF4-FFF2-40B4-BE49-F238E27FC236}">
                  <a16:creationId xmlns:a16="http://schemas.microsoft.com/office/drawing/2014/main" id="{9D8C9AC5-E47E-285E-AC05-12EBDB6E627B}"/>
                </a:ext>
              </a:extLst>
            </p:cNvPr>
            <p:cNvSpPr>
              <a:spLocks/>
            </p:cNvSpPr>
            <p:nvPr/>
          </p:nvSpPr>
          <p:spPr>
            <a:xfrm>
              <a:off x="6694055" y="6675449"/>
              <a:ext cx="880408" cy="656380"/>
            </a:xfrm>
            <a:custGeom>
              <a:avLst/>
              <a:gdLst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85465 w 671240"/>
                <a:gd name="connsiteY11" fmla="*/ 471634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85465 w 671240"/>
                <a:gd name="connsiteY11" fmla="*/ 471634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175940 w 671240"/>
                <a:gd name="connsiteY11" fmla="*/ 538309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671240 w 671240"/>
                <a:gd name="connsiteY0" fmla="*/ 319234 h 547834"/>
                <a:gd name="connsiteX1" fmla="*/ 671240 w 671240"/>
                <a:gd name="connsiteY1" fmla="*/ 319234 h 547834"/>
                <a:gd name="connsiteX2" fmla="*/ 661715 w 671240"/>
                <a:gd name="connsiteY2" fmla="*/ 147784 h 547834"/>
                <a:gd name="connsiteX3" fmla="*/ 633140 w 671240"/>
                <a:gd name="connsiteY3" fmla="*/ 109684 h 547834"/>
                <a:gd name="connsiteX4" fmla="*/ 566465 w 671240"/>
                <a:gd name="connsiteY4" fmla="*/ 90634 h 547834"/>
                <a:gd name="connsiteX5" fmla="*/ 414065 w 671240"/>
                <a:gd name="connsiteY5" fmla="*/ 71584 h 547834"/>
                <a:gd name="connsiteX6" fmla="*/ 156890 w 671240"/>
                <a:gd name="connsiteY6" fmla="*/ 14434 h 547834"/>
                <a:gd name="connsiteX7" fmla="*/ 90215 w 671240"/>
                <a:gd name="connsiteY7" fmla="*/ 23959 h 547834"/>
                <a:gd name="connsiteX8" fmla="*/ 14015 w 671240"/>
                <a:gd name="connsiteY8" fmla="*/ 166834 h 547834"/>
                <a:gd name="connsiteX9" fmla="*/ 4490 w 671240"/>
                <a:gd name="connsiteY9" fmla="*/ 328759 h 547834"/>
                <a:gd name="connsiteX10" fmla="*/ 128315 w 671240"/>
                <a:gd name="connsiteY10" fmla="*/ 462109 h 547834"/>
                <a:gd name="connsiteX11" fmla="*/ 71165 w 671240"/>
                <a:gd name="connsiteY11" fmla="*/ 538309 h 547834"/>
                <a:gd name="connsiteX12" fmla="*/ 261665 w 671240"/>
                <a:gd name="connsiteY12" fmla="*/ 519259 h 547834"/>
                <a:gd name="connsiteX13" fmla="*/ 423590 w 671240"/>
                <a:gd name="connsiteY13" fmla="*/ 547834 h 547834"/>
                <a:gd name="connsiteX14" fmla="*/ 499790 w 671240"/>
                <a:gd name="connsiteY14" fmla="*/ 528784 h 547834"/>
                <a:gd name="connsiteX15" fmla="*/ 566465 w 671240"/>
                <a:gd name="connsiteY15" fmla="*/ 490684 h 547834"/>
                <a:gd name="connsiteX16" fmla="*/ 623615 w 671240"/>
                <a:gd name="connsiteY16" fmla="*/ 462109 h 547834"/>
                <a:gd name="connsiteX17" fmla="*/ 642665 w 671240"/>
                <a:gd name="connsiteY17" fmla="*/ 433534 h 547834"/>
                <a:gd name="connsiteX18" fmla="*/ 671240 w 671240"/>
                <a:gd name="connsiteY18" fmla="*/ 319234 h 547834"/>
                <a:gd name="connsiteX0" fmla="*/ 715998 w 715998"/>
                <a:gd name="connsiteY0" fmla="*/ 319234 h 547834"/>
                <a:gd name="connsiteX1" fmla="*/ 715998 w 715998"/>
                <a:gd name="connsiteY1" fmla="*/ 319234 h 547834"/>
                <a:gd name="connsiteX2" fmla="*/ 706473 w 715998"/>
                <a:gd name="connsiteY2" fmla="*/ 147784 h 547834"/>
                <a:gd name="connsiteX3" fmla="*/ 677898 w 715998"/>
                <a:gd name="connsiteY3" fmla="*/ 109684 h 547834"/>
                <a:gd name="connsiteX4" fmla="*/ 611223 w 715998"/>
                <a:gd name="connsiteY4" fmla="*/ 90634 h 547834"/>
                <a:gd name="connsiteX5" fmla="*/ 458823 w 715998"/>
                <a:gd name="connsiteY5" fmla="*/ 71584 h 547834"/>
                <a:gd name="connsiteX6" fmla="*/ 201648 w 715998"/>
                <a:gd name="connsiteY6" fmla="*/ 14434 h 547834"/>
                <a:gd name="connsiteX7" fmla="*/ 134973 w 715998"/>
                <a:gd name="connsiteY7" fmla="*/ 23959 h 547834"/>
                <a:gd name="connsiteX8" fmla="*/ 58773 w 715998"/>
                <a:gd name="connsiteY8" fmla="*/ 166834 h 547834"/>
                <a:gd name="connsiteX9" fmla="*/ 49248 w 715998"/>
                <a:gd name="connsiteY9" fmla="*/ 328759 h 547834"/>
                <a:gd name="connsiteX10" fmla="*/ 1623 w 715998"/>
                <a:gd name="connsiteY10" fmla="*/ 443059 h 547834"/>
                <a:gd name="connsiteX11" fmla="*/ 115923 w 715998"/>
                <a:gd name="connsiteY11" fmla="*/ 538309 h 547834"/>
                <a:gd name="connsiteX12" fmla="*/ 306423 w 715998"/>
                <a:gd name="connsiteY12" fmla="*/ 519259 h 547834"/>
                <a:gd name="connsiteX13" fmla="*/ 468348 w 715998"/>
                <a:gd name="connsiteY13" fmla="*/ 547834 h 547834"/>
                <a:gd name="connsiteX14" fmla="*/ 544548 w 715998"/>
                <a:gd name="connsiteY14" fmla="*/ 528784 h 547834"/>
                <a:gd name="connsiteX15" fmla="*/ 611223 w 715998"/>
                <a:gd name="connsiteY15" fmla="*/ 490684 h 547834"/>
                <a:gd name="connsiteX16" fmla="*/ 668373 w 715998"/>
                <a:gd name="connsiteY16" fmla="*/ 462109 h 547834"/>
                <a:gd name="connsiteX17" fmla="*/ 687423 w 715998"/>
                <a:gd name="connsiteY17" fmla="*/ 433534 h 547834"/>
                <a:gd name="connsiteX18" fmla="*/ 715998 w 715998"/>
                <a:gd name="connsiteY18" fmla="*/ 319234 h 547834"/>
                <a:gd name="connsiteX0" fmla="*/ 737711 w 737711"/>
                <a:gd name="connsiteY0" fmla="*/ 319234 h 547834"/>
                <a:gd name="connsiteX1" fmla="*/ 737711 w 737711"/>
                <a:gd name="connsiteY1" fmla="*/ 319234 h 547834"/>
                <a:gd name="connsiteX2" fmla="*/ 728186 w 737711"/>
                <a:gd name="connsiteY2" fmla="*/ 147784 h 547834"/>
                <a:gd name="connsiteX3" fmla="*/ 699611 w 737711"/>
                <a:gd name="connsiteY3" fmla="*/ 109684 h 547834"/>
                <a:gd name="connsiteX4" fmla="*/ 632936 w 737711"/>
                <a:gd name="connsiteY4" fmla="*/ 90634 h 547834"/>
                <a:gd name="connsiteX5" fmla="*/ 480536 w 737711"/>
                <a:gd name="connsiteY5" fmla="*/ 71584 h 547834"/>
                <a:gd name="connsiteX6" fmla="*/ 223361 w 737711"/>
                <a:gd name="connsiteY6" fmla="*/ 14434 h 547834"/>
                <a:gd name="connsiteX7" fmla="*/ 156686 w 737711"/>
                <a:gd name="connsiteY7" fmla="*/ 23959 h 547834"/>
                <a:gd name="connsiteX8" fmla="*/ 80486 w 737711"/>
                <a:gd name="connsiteY8" fmla="*/ 166834 h 547834"/>
                <a:gd name="connsiteX9" fmla="*/ 4286 w 737711"/>
                <a:gd name="connsiteY9" fmla="*/ 271609 h 547834"/>
                <a:gd name="connsiteX10" fmla="*/ 23336 w 737711"/>
                <a:gd name="connsiteY10" fmla="*/ 443059 h 547834"/>
                <a:gd name="connsiteX11" fmla="*/ 137636 w 737711"/>
                <a:gd name="connsiteY11" fmla="*/ 538309 h 547834"/>
                <a:gd name="connsiteX12" fmla="*/ 328136 w 737711"/>
                <a:gd name="connsiteY12" fmla="*/ 519259 h 547834"/>
                <a:gd name="connsiteX13" fmla="*/ 490061 w 737711"/>
                <a:gd name="connsiteY13" fmla="*/ 547834 h 547834"/>
                <a:gd name="connsiteX14" fmla="*/ 566261 w 737711"/>
                <a:gd name="connsiteY14" fmla="*/ 528784 h 547834"/>
                <a:gd name="connsiteX15" fmla="*/ 632936 w 737711"/>
                <a:gd name="connsiteY15" fmla="*/ 490684 h 547834"/>
                <a:gd name="connsiteX16" fmla="*/ 690086 w 737711"/>
                <a:gd name="connsiteY16" fmla="*/ 462109 h 547834"/>
                <a:gd name="connsiteX17" fmla="*/ 709136 w 737711"/>
                <a:gd name="connsiteY17" fmla="*/ 433534 h 547834"/>
                <a:gd name="connsiteX18" fmla="*/ 737711 w 737711"/>
                <a:gd name="connsiteY18" fmla="*/ 319234 h 547834"/>
                <a:gd name="connsiteX0" fmla="*/ 739121 w 739121"/>
                <a:gd name="connsiteY0" fmla="*/ 319234 h 547834"/>
                <a:gd name="connsiteX1" fmla="*/ 739121 w 739121"/>
                <a:gd name="connsiteY1" fmla="*/ 319234 h 547834"/>
                <a:gd name="connsiteX2" fmla="*/ 729596 w 739121"/>
                <a:gd name="connsiteY2" fmla="*/ 147784 h 547834"/>
                <a:gd name="connsiteX3" fmla="*/ 701021 w 739121"/>
                <a:gd name="connsiteY3" fmla="*/ 109684 h 547834"/>
                <a:gd name="connsiteX4" fmla="*/ 634346 w 739121"/>
                <a:gd name="connsiteY4" fmla="*/ 90634 h 547834"/>
                <a:gd name="connsiteX5" fmla="*/ 481946 w 739121"/>
                <a:gd name="connsiteY5" fmla="*/ 71584 h 547834"/>
                <a:gd name="connsiteX6" fmla="*/ 224771 w 739121"/>
                <a:gd name="connsiteY6" fmla="*/ 14434 h 547834"/>
                <a:gd name="connsiteX7" fmla="*/ 158096 w 739121"/>
                <a:gd name="connsiteY7" fmla="*/ 23959 h 547834"/>
                <a:gd name="connsiteX8" fmla="*/ 81896 w 739121"/>
                <a:gd name="connsiteY8" fmla="*/ 166834 h 547834"/>
                <a:gd name="connsiteX9" fmla="*/ 5696 w 739121"/>
                <a:gd name="connsiteY9" fmla="*/ 271609 h 547834"/>
                <a:gd name="connsiteX10" fmla="*/ 24746 w 739121"/>
                <a:gd name="connsiteY10" fmla="*/ 443059 h 547834"/>
                <a:gd name="connsiteX11" fmla="*/ 177146 w 739121"/>
                <a:gd name="connsiteY11" fmla="*/ 528784 h 547834"/>
                <a:gd name="connsiteX12" fmla="*/ 329546 w 739121"/>
                <a:gd name="connsiteY12" fmla="*/ 519259 h 547834"/>
                <a:gd name="connsiteX13" fmla="*/ 491471 w 739121"/>
                <a:gd name="connsiteY13" fmla="*/ 547834 h 547834"/>
                <a:gd name="connsiteX14" fmla="*/ 567671 w 739121"/>
                <a:gd name="connsiteY14" fmla="*/ 528784 h 547834"/>
                <a:gd name="connsiteX15" fmla="*/ 634346 w 739121"/>
                <a:gd name="connsiteY15" fmla="*/ 490684 h 547834"/>
                <a:gd name="connsiteX16" fmla="*/ 691496 w 739121"/>
                <a:gd name="connsiteY16" fmla="*/ 462109 h 547834"/>
                <a:gd name="connsiteX17" fmla="*/ 710546 w 739121"/>
                <a:gd name="connsiteY17" fmla="*/ 433534 h 547834"/>
                <a:gd name="connsiteX18" fmla="*/ 739121 w 739121"/>
                <a:gd name="connsiteY18" fmla="*/ 319234 h 547834"/>
                <a:gd name="connsiteX0" fmla="*/ 734815 w 734815"/>
                <a:gd name="connsiteY0" fmla="*/ 319234 h 547834"/>
                <a:gd name="connsiteX1" fmla="*/ 734815 w 734815"/>
                <a:gd name="connsiteY1" fmla="*/ 319234 h 547834"/>
                <a:gd name="connsiteX2" fmla="*/ 725290 w 734815"/>
                <a:gd name="connsiteY2" fmla="*/ 147784 h 547834"/>
                <a:gd name="connsiteX3" fmla="*/ 696715 w 734815"/>
                <a:gd name="connsiteY3" fmla="*/ 109684 h 547834"/>
                <a:gd name="connsiteX4" fmla="*/ 630040 w 734815"/>
                <a:gd name="connsiteY4" fmla="*/ 90634 h 547834"/>
                <a:gd name="connsiteX5" fmla="*/ 477640 w 734815"/>
                <a:gd name="connsiteY5" fmla="*/ 71584 h 547834"/>
                <a:gd name="connsiteX6" fmla="*/ 220465 w 734815"/>
                <a:gd name="connsiteY6" fmla="*/ 14434 h 547834"/>
                <a:gd name="connsiteX7" fmla="*/ 153790 w 734815"/>
                <a:gd name="connsiteY7" fmla="*/ 23959 h 547834"/>
                <a:gd name="connsiteX8" fmla="*/ 77590 w 734815"/>
                <a:gd name="connsiteY8" fmla="*/ 166834 h 547834"/>
                <a:gd name="connsiteX9" fmla="*/ 1390 w 734815"/>
                <a:gd name="connsiteY9" fmla="*/ 271609 h 547834"/>
                <a:gd name="connsiteX10" fmla="*/ 39490 w 734815"/>
                <a:gd name="connsiteY10" fmla="*/ 433534 h 547834"/>
                <a:gd name="connsiteX11" fmla="*/ 172840 w 734815"/>
                <a:gd name="connsiteY11" fmla="*/ 528784 h 547834"/>
                <a:gd name="connsiteX12" fmla="*/ 325240 w 734815"/>
                <a:gd name="connsiteY12" fmla="*/ 519259 h 547834"/>
                <a:gd name="connsiteX13" fmla="*/ 487165 w 734815"/>
                <a:gd name="connsiteY13" fmla="*/ 547834 h 547834"/>
                <a:gd name="connsiteX14" fmla="*/ 563365 w 734815"/>
                <a:gd name="connsiteY14" fmla="*/ 528784 h 547834"/>
                <a:gd name="connsiteX15" fmla="*/ 630040 w 734815"/>
                <a:gd name="connsiteY15" fmla="*/ 490684 h 547834"/>
                <a:gd name="connsiteX16" fmla="*/ 687190 w 734815"/>
                <a:gd name="connsiteY16" fmla="*/ 462109 h 547834"/>
                <a:gd name="connsiteX17" fmla="*/ 706240 w 734815"/>
                <a:gd name="connsiteY17" fmla="*/ 433534 h 547834"/>
                <a:gd name="connsiteX18" fmla="*/ 734815 w 734815"/>
                <a:gd name="connsiteY18" fmla="*/ 319234 h 547834"/>
                <a:gd name="connsiteX0" fmla="*/ 734815 w 734815"/>
                <a:gd name="connsiteY0" fmla="*/ 319234 h 547834"/>
                <a:gd name="connsiteX1" fmla="*/ 734815 w 734815"/>
                <a:gd name="connsiteY1" fmla="*/ 319234 h 547834"/>
                <a:gd name="connsiteX2" fmla="*/ 725290 w 734815"/>
                <a:gd name="connsiteY2" fmla="*/ 147784 h 547834"/>
                <a:gd name="connsiteX3" fmla="*/ 696715 w 734815"/>
                <a:gd name="connsiteY3" fmla="*/ 109684 h 547834"/>
                <a:gd name="connsiteX4" fmla="*/ 630040 w 734815"/>
                <a:gd name="connsiteY4" fmla="*/ 90634 h 547834"/>
                <a:gd name="connsiteX5" fmla="*/ 477640 w 734815"/>
                <a:gd name="connsiteY5" fmla="*/ 71584 h 547834"/>
                <a:gd name="connsiteX6" fmla="*/ 220465 w 734815"/>
                <a:gd name="connsiteY6" fmla="*/ 14434 h 547834"/>
                <a:gd name="connsiteX7" fmla="*/ 153790 w 734815"/>
                <a:gd name="connsiteY7" fmla="*/ 23959 h 547834"/>
                <a:gd name="connsiteX8" fmla="*/ 77590 w 734815"/>
                <a:gd name="connsiteY8" fmla="*/ 119209 h 547834"/>
                <a:gd name="connsiteX9" fmla="*/ 1390 w 734815"/>
                <a:gd name="connsiteY9" fmla="*/ 271609 h 547834"/>
                <a:gd name="connsiteX10" fmla="*/ 39490 w 734815"/>
                <a:gd name="connsiteY10" fmla="*/ 433534 h 547834"/>
                <a:gd name="connsiteX11" fmla="*/ 172840 w 734815"/>
                <a:gd name="connsiteY11" fmla="*/ 528784 h 547834"/>
                <a:gd name="connsiteX12" fmla="*/ 325240 w 734815"/>
                <a:gd name="connsiteY12" fmla="*/ 519259 h 547834"/>
                <a:gd name="connsiteX13" fmla="*/ 487165 w 734815"/>
                <a:gd name="connsiteY13" fmla="*/ 547834 h 547834"/>
                <a:gd name="connsiteX14" fmla="*/ 563365 w 734815"/>
                <a:gd name="connsiteY14" fmla="*/ 528784 h 547834"/>
                <a:gd name="connsiteX15" fmla="*/ 630040 w 734815"/>
                <a:gd name="connsiteY15" fmla="*/ 490684 h 547834"/>
                <a:gd name="connsiteX16" fmla="*/ 687190 w 734815"/>
                <a:gd name="connsiteY16" fmla="*/ 462109 h 547834"/>
                <a:gd name="connsiteX17" fmla="*/ 706240 w 734815"/>
                <a:gd name="connsiteY17" fmla="*/ 433534 h 547834"/>
                <a:gd name="connsiteX18" fmla="*/ 734815 w 734815"/>
                <a:gd name="connsiteY18" fmla="*/ 319234 h 547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34815" h="547834">
                  <a:moveTo>
                    <a:pt x="734815" y="319234"/>
                  </a:moveTo>
                  <a:lnTo>
                    <a:pt x="734815" y="319234"/>
                  </a:lnTo>
                  <a:cubicBezTo>
                    <a:pt x="731640" y="262084"/>
                    <a:pt x="735529" y="204099"/>
                    <a:pt x="725290" y="147784"/>
                  </a:cubicBezTo>
                  <a:cubicBezTo>
                    <a:pt x="722450" y="132165"/>
                    <a:pt x="708911" y="119847"/>
                    <a:pt x="696715" y="109684"/>
                  </a:cubicBezTo>
                  <a:cubicBezTo>
                    <a:pt x="691086" y="104993"/>
                    <a:pt x="631770" y="90893"/>
                    <a:pt x="630040" y="90634"/>
                  </a:cubicBezTo>
                  <a:cubicBezTo>
                    <a:pt x="579411" y="83040"/>
                    <a:pt x="528440" y="77934"/>
                    <a:pt x="477640" y="71584"/>
                  </a:cubicBezTo>
                  <a:cubicBezTo>
                    <a:pt x="346734" y="-30232"/>
                    <a:pt x="428060" y="2901"/>
                    <a:pt x="220465" y="14434"/>
                  </a:cubicBezTo>
                  <a:cubicBezTo>
                    <a:pt x="198240" y="17609"/>
                    <a:pt x="177602" y="6497"/>
                    <a:pt x="153790" y="23959"/>
                  </a:cubicBezTo>
                  <a:cubicBezTo>
                    <a:pt x="129978" y="41421"/>
                    <a:pt x="89809" y="70335"/>
                    <a:pt x="77590" y="119209"/>
                  </a:cubicBezTo>
                  <a:cubicBezTo>
                    <a:pt x="74415" y="173184"/>
                    <a:pt x="7740" y="219222"/>
                    <a:pt x="1390" y="271609"/>
                  </a:cubicBezTo>
                  <a:cubicBezTo>
                    <a:pt x="-4960" y="323996"/>
                    <a:pt x="10915" y="390672"/>
                    <a:pt x="39490" y="433534"/>
                  </a:cubicBezTo>
                  <a:cubicBezTo>
                    <a:pt x="68065" y="476396"/>
                    <a:pt x="153790" y="525609"/>
                    <a:pt x="172840" y="528784"/>
                  </a:cubicBezTo>
                  <a:cubicBezTo>
                    <a:pt x="198910" y="548337"/>
                    <a:pt x="272853" y="516084"/>
                    <a:pt x="325240" y="519259"/>
                  </a:cubicBezTo>
                  <a:cubicBezTo>
                    <a:pt x="377627" y="522434"/>
                    <a:pt x="418283" y="540180"/>
                    <a:pt x="487165" y="547834"/>
                  </a:cubicBezTo>
                  <a:cubicBezTo>
                    <a:pt x="515118" y="542243"/>
                    <a:pt x="537737" y="539767"/>
                    <a:pt x="563365" y="528784"/>
                  </a:cubicBezTo>
                  <a:cubicBezTo>
                    <a:pt x="680257" y="478687"/>
                    <a:pt x="534381" y="538513"/>
                    <a:pt x="630040" y="490684"/>
                  </a:cubicBezTo>
                  <a:cubicBezTo>
                    <a:pt x="708910" y="451249"/>
                    <a:pt x="605298" y="516704"/>
                    <a:pt x="687190" y="462109"/>
                  </a:cubicBezTo>
                  <a:lnTo>
                    <a:pt x="706240" y="433534"/>
                  </a:lnTo>
                  <a:lnTo>
                    <a:pt x="734815" y="319234"/>
                  </a:lnTo>
                  <a:close/>
                </a:path>
              </a:pathLst>
            </a:custGeom>
            <a:solidFill>
              <a:srgbClr val="E6F3D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 err="1"/>
            </a:p>
          </p:txBody>
        </p:sp>
      </p:grpSp>
      <p:grpSp>
        <p:nvGrpSpPr>
          <p:cNvPr id="119" name="Groep 118">
            <a:extLst>
              <a:ext uri="{FF2B5EF4-FFF2-40B4-BE49-F238E27FC236}">
                <a16:creationId xmlns:a16="http://schemas.microsoft.com/office/drawing/2014/main" id="{E9403FC2-07A4-E43C-BEB0-455DF29C8D54}"/>
              </a:ext>
            </a:extLst>
          </p:cNvPr>
          <p:cNvGrpSpPr/>
          <p:nvPr/>
        </p:nvGrpSpPr>
        <p:grpSpPr>
          <a:xfrm>
            <a:off x="7981127" y="1579775"/>
            <a:ext cx="3727482" cy="5120766"/>
            <a:chOff x="7981127" y="1579775"/>
            <a:chExt cx="3727482" cy="5120766"/>
          </a:xfrm>
        </p:grpSpPr>
        <p:sp>
          <p:nvSpPr>
            <p:cNvPr id="202" name="Vrije vorm: vorm 201">
              <a:extLst>
                <a:ext uri="{FF2B5EF4-FFF2-40B4-BE49-F238E27FC236}">
                  <a16:creationId xmlns:a16="http://schemas.microsoft.com/office/drawing/2014/main" id="{8D0F2E04-4325-E912-E6C8-9E3241D1E16F}"/>
                </a:ext>
              </a:extLst>
            </p:cNvPr>
            <p:cNvSpPr/>
            <p:nvPr/>
          </p:nvSpPr>
          <p:spPr>
            <a:xfrm>
              <a:off x="8155022" y="1579775"/>
              <a:ext cx="1756764" cy="2499282"/>
            </a:xfrm>
            <a:custGeom>
              <a:avLst/>
              <a:gdLst>
                <a:gd name="connsiteX0" fmla="*/ 1057275 w 1466247"/>
                <a:gd name="connsiteY0" fmla="*/ 1857375 h 2085975"/>
                <a:gd name="connsiteX1" fmla="*/ 1057275 w 1466247"/>
                <a:gd name="connsiteY1" fmla="*/ 1857375 h 2085975"/>
                <a:gd name="connsiteX2" fmla="*/ 1123950 w 1466247"/>
                <a:gd name="connsiteY2" fmla="*/ 1781175 h 2085975"/>
                <a:gd name="connsiteX3" fmla="*/ 1152525 w 1466247"/>
                <a:gd name="connsiteY3" fmla="*/ 1762125 h 2085975"/>
                <a:gd name="connsiteX4" fmla="*/ 1181100 w 1466247"/>
                <a:gd name="connsiteY4" fmla="*/ 1733550 h 2085975"/>
                <a:gd name="connsiteX5" fmla="*/ 1238250 w 1466247"/>
                <a:gd name="connsiteY5" fmla="*/ 1685925 h 2085975"/>
                <a:gd name="connsiteX6" fmla="*/ 1266825 w 1466247"/>
                <a:gd name="connsiteY6" fmla="*/ 1657350 h 2085975"/>
                <a:gd name="connsiteX7" fmla="*/ 1295400 w 1466247"/>
                <a:gd name="connsiteY7" fmla="*/ 1638300 h 2085975"/>
                <a:gd name="connsiteX8" fmla="*/ 1381125 w 1466247"/>
                <a:gd name="connsiteY8" fmla="*/ 1533525 h 2085975"/>
                <a:gd name="connsiteX9" fmla="*/ 1428750 w 1466247"/>
                <a:gd name="connsiteY9" fmla="*/ 1457325 h 2085975"/>
                <a:gd name="connsiteX10" fmla="*/ 1438275 w 1466247"/>
                <a:gd name="connsiteY10" fmla="*/ 1419225 h 2085975"/>
                <a:gd name="connsiteX11" fmla="*/ 1400175 w 1466247"/>
                <a:gd name="connsiteY11" fmla="*/ 1123950 h 2085975"/>
                <a:gd name="connsiteX12" fmla="*/ 1352550 w 1466247"/>
                <a:gd name="connsiteY12" fmla="*/ 1076325 h 2085975"/>
                <a:gd name="connsiteX13" fmla="*/ 1314450 w 1466247"/>
                <a:gd name="connsiteY13" fmla="*/ 990600 h 2085975"/>
                <a:gd name="connsiteX14" fmla="*/ 1323975 w 1466247"/>
                <a:gd name="connsiteY14" fmla="*/ 666750 h 2085975"/>
                <a:gd name="connsiteX15" fmla="*/ 1314450 w 1466247"/>
                <a:gd name="connsiteY15" fmla="*/ 438150 h 2085975"/>
                <a:gd name="connsiteX16" fmla="*/ 1295400 w 1466247"/>
                <a:gd name="connsiteY16" fmla="*/ 400050 h 2085975"/>
                <a:gd name="connsiteX17" fmla="*/ 1238250 w 1466247"/>
                <a:gd name="connsiteY17" fmla="*/ 285750 h 2085975"/>
                <a:gd name="connsiteX18" fmla="*/ 1200150 w 1466247"/>
                <a:gd name="connsiteY18" fmla="*/ 171450 h 2085975"/>
                <a:gd name="connsiteX19" fmla="*/ 1181100 w 1466247"/>
                <a:gd name="connsiteY19" fmla="*/ 142875 h 2085975"/>
                <a:gd name="connsiteX20" fmla="*/ 933450 w 1466247"/>
                <a:gd name="connsiteY20" fmla="*/ 66675 h 2085975"/>
                <a:gd name="connsiteX21" fmla="*/ 828675 w 1466247"/>
                <a:gd name="connsiteY21" fmla="*/ 47625 h 2085975"/>
                <a:gd name="connsiteX22" fmla="*/ 695325 w 1466247"/>
                <a:gd name="connsiteY22" fmla="*/ 19050 h 2085975"/>
                <a:gd name="connsiteX23" fmla="*/ 657225 w 1466247"/>
                <a:gd name="connsiteY23" fmla="*/ 0 h 2085975"/>
                <a:gd name="connsiteX24" fmla="*/ 609600 w 1466247"/>
                <a:gd name="connsiteY24" fmla="*/ 76200 h 2085975"/>
                <a:gd name="connsiteX25" fmla="*/ 542925 w 1466247"/>
                <a:gd name="connsiteY25" fmla="*/ 190500 h 2085975"/>
                <a:gd name="connsiteX26" fmla="*/ 447675 w 1466247"/>
                <a:gd name="connsiteY26" fmla="*/ 238125 h 2085975"/>
                <a:gd name="connsiteX27" fmla="*/ 409575 w 1466247"/>
                <a:gd name="connsiteY27" fmla="*/ 257175 h 2085975"/>
                <a:gd name="connsiteX28" fmla="*/ 342900 w 1466247"/>
                <a:gd name="connsiteY28" fmla="*/ 352425 h 2085975"/>
                <a:gd name="connsiteX29" fmla="*/ 304800 w 1466247"/>
                <a:gd name="connsiteY29" fmla="*/ 419100 h 2085975"/>
                <a:gd name="connsiteX30" fmla="*/ 238125 w 1466247"/>
                <a:gd name="connsiteY30" fmla="*/ 438150 h 2085975"/>
                <a:gd name="connsiteX31" fmla="*/ 133350 w 1466247"/>
                <a:gd name="connsiteY31" fmla="*/ 428625 h 2085975"/>
                <a:gd name="connsiteX32" fmla="*/ 47625 w 1466247"/>
                <a:gd name="connsiteY32" fmla="*/ 600075 h 2085975"/>
                <a:gd name="connsiteX33" fmla="*/ 38100 w 1466247"/>
                <a:gd name="connsiteY33" fmla="*/ 809625 h 2085975"/>
                <a:gd name="connsiteX34" fmla="*/ 19050 w 1466247"/>
                <a:gd name="connsiteY34" fmla="*/ 885825 h 2085975"/>
                <a:gd name="connsiteX35" fmla="*/ 0 w 1466247"/>
                <a:gd name="connsiteY35" fmla="*/ 971550 h 2085975"/>
                <a:gd name="connsiteX36" fmla="*/ 38100 w 1466247"/>
                <a:gd name="connsiteY36" fmla="*/ 1409700 h 2085975"/>
                <a:gd name="connsiteX37" fmla="*/ 95250 w 1466247"/>
                <a:gd name="connsiteY37" fmla="*/ 1514475 h 2085975"/>
                <a:gd name="connsiteX38" fmla="*/ 123825 w 1466247"/>
                <a:gd name="connsiteY38" fmla="*/ 1609725 h 2085975"/>
                <a:gd name="connsiteX39" fmla="*/ 180975 w 1466247"/>
                <a:gd name="connsiteY39" fmla="*/ 1724025 h 2085975"/>
                <a:gd name="connsiteX40" fmla="*/ 219075 w 1466247"/>
                <a:gd name="connsiteY40" fmla="*/ 1781175 h 2085975"/>
                <a:gd name="connsiteX41" fmla="*/ 257175 w 1466247"/>
                <a:gd name="connsiteY41" fmla="*/ 1828800 h 2085975"/>
                <a:gd name="connsiteX42" fmla="*/ 266700 w 1466247"/>
                <a:gd name="connsiteY42" fmla="*/ 1857375 h 2085975"/>
                <a:gd name="connsiteX43" fmla="*/ 381000 w 1466247"/>
                <a:gd name="connsiteY43" fmla="*/ 1933575 h 2085975"/>
                <a:gd name="connsiteX44" fmla="*/ 466725 w 1466247"/>
                <a:gd name="connsiteY44" fmla="*/ 2000250 h 2085975"/>
                <a:gd name="connsiteX45" fmla="*/ 514350 w 1466247"/>
                <a:gd name="connsiteY45" fmla="*/ 2038350 h 2085975"/>
                <a:gd name="connsiteX46" fmla="*/ 561975 w 1466247"/>
                <a:gd name="connsiteY46" fmla="*/ 2057400 h 2085975"/>
                <a:gd name="connsiteX47" fmla="*/ 628650 w 1466247"/>
                <a:gd name="connsiteY47" fmla="*/ 2066925 h 2085975"/>
                <a:gd name="connsiteX48" fmla="*/ 800100 w 1466247"/>
                <a:gd name="connsiteY48" fmla="*/ 2085975 h 2085975"/>
                <a:gd name="connsiteX49" fmla="*/ 923925 w 1466247"/>
                <a:gd name="connsiteY49" fmla="*/ 2076450 h 2085975"/>
                <a:gd name="connsiteX50" fmla="*/ 1009650 w 1466247"/>
                <a:gd name="connsiteY50" fmla="*/ 2019300 h 2085975"/>
                <a:gd name="connsiteX51" fmla="*/ 1047750 w 1466247"/>
                <a:gd name="connsiteY51" fmla="*/ 2000250 h 2085975"/>
                <a:gd name="connsiteX52" fmla="*/ 1085850 w 1466247"/>
                <a:gd name="connsiteY52" fmla="*/ 1952625 h 2085975"/>
                <a:gd name="connsiteX53" fmla="*/ 1133475 w 1466247"/>
                <a:gd name="connsiteY53" fmla="*/ 1847850 h 2085975"/>
                <a:gd name="connsiteX54" fmla="*/ 1133475 w 1466247"/>
                <a:gd name="connsiteY54" fmla="*/ 1838325 h 2085975"/>
                <a:gd name="connsiteX55" fmla="*/ 1257300 w 1466247"/>
                <a:gd name="connsiteY55" fmla="*/ 1809750 h 2085975"/>
                <a:gd name="connsiteX56" fmla="*/ 1257300 w 1466247"/>
                <a:gd name="connsiteY56" fmla="*/ 1809750 h 2085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1466247" h="2085975">
                  <a:moveTo>
                    <a:pt x="1057275" y="1857375"/>
                  </a:moveTo>
                  <a:lnTo>
                    <a:pt x="1057275" y="1857375"/>
                  </a:lnTo>
                  <a:cubicBezTo>
                    <a:pt x="1079500" y="1831975"/>
                    <a:pt x="1100085" y="1805040"/>
                    <a:pt x="1123950" y="1781175"/>
                  </a:cubicBezTo>
                  <a:cubicBezTo>
                    <a:pt x="1132045" y="1773080"/>
                    <a:pt x="1143731" y="1769454"/>
                    <a:pt x="1152525" y="1762125"/>
                  </a:cubicBezTo>
                  <a:cubicBezTo>
                    <a:pt x="1162873" y="1753501"/>
                    <a:pt x="1171032" y="1742499"/>
                    <a:pt x="1181100" y="1733550"/>
                  </a:cubicBezTo>
                  <a:cubicBezTo>
                    <a:pt x="1199634" y="1717075"/>
                    <a:pt x="1219716" y="1702400"/>
                    <a:pt x="1238250" y="1685925"/>
                  </a:cubicBezTo>
                  <a:cubicBezTo>
                    <a:pt x="1248318" y="1676976"/>
                    <a:pt x="1256477" y="1665974"/>
                    <a:pt x="1266825" y="1657350"/>
                  </a:cubicBezTo>
                  <a:cubicBezTo>
                    <a:pt x="1275619" y="1650021"/>
                    <a:pt x="1287635" y="1646712"/>
                    <a:pt x="1295400" y="1638300"/>
                  </a:cubicBezTo>
                  <a:cubicBezTo>
                    <a:pt x="1326008" y="1605142"/>
                    <a:pt x="1360944" y="1573886"/>
                    <a:pt x="1381125" y="1533525"/>
                  </a:cubicBezTo>
                  <a:cubicBezTo>
                    <a:pt x="1407275" y="1481226"/>
                    <a:pt x="1391656" y="1506784"/>
                    <a:pt x="1428750" y="1457325"/>
                  </a:cubicBezTo>
                  <a:cubicBezTo>
                    <a:pt x="1431925" y="1444625"/>
                    <a:pt x="1434679" y="1431812"/>
                    <a:pt x="1438275" y="1419225"/>
                  </a:cubicBezTo>
                  <a:cubicBezTo>
                    <a:pt x="1471700" y="1302238"/>
                    <a:pt x="1491456" y="1425179"/>
                    <a:pt x="1400175" y="1123950"/>
                  </a:cubicBezTo>
                  <a:cubicBezTo>
                    <a:pt x="1393664" y="1102464"/>
                    <a:pt x="1366333" y="1094046"/>
                    <a:pt x="1352550" y="1076325"/>
                  </a:cubicBezTo>
                  <a:cubicBezTo>
                    <a:pt x="1341557" y="1062192"/>
                    <a:pt x="1319864" y="1004134"/>
                    <a:pt x="1314450" y="990600"/>
                  </a:cubicBezTo>
                  <a:cubicBezTo>
                    <a:pt x="1317625" y="882650"/>
                    <a:pt x="1323975" y="774747"/>
                    <a:pt x="1323975" y="666750"/>
                  </a:cubicBezTo>
                  <a:cubicBezTo>
                    <a:pt x="1323975" y="590484"/>
                    <a:pt x="1322575" y="513982"/>
                    <a:pt x="1314450" y="438150"/>
                  </a:cubicBezTo>
                  <a:cubicBezTo>
                    <a:pt x="1312937" y="424032"/>
                    <a:pt x="1302199" y="412515"/>
                    <a:pt x="1295400" y="400050"/>
                  </a:cubicBezTo>
                  <a:cubicBezTo>
                    <a:pt x="1259186" y="333658"/>
                    <a:pt x="1259881" y="347037"/>
                    <a:pt x="1238250" y="285750"/>
                  </a:cubicBezTo>
                  <a:cubicBezTo>
                    <a:pt x="1224884" y="247879"/>
                    <a:pt x="1222427" y="204866"/>
                    <a:pt x="1200150" y="171450"/>
                  </a:cubicBezTo>
                  <a:cubicBezTo>
                    <a:pt x="1193800" y="161925"/>
                    <a:pt x="1191458" y="147749"/>
                    <a:pt x="1181100" y="142875"/>
                  </a:cubicBezTo>
                  <a:cubicBezTo>
                    <a:pt x="1143542" y="125200"/>
                    <a:pt x="985947" y="78606"/>
                    <a:pt x="933450" y="66675"/>
                  </a:cubicBezTo>
                  <a:cubicBezTo>
                    <a:pt x="898835" y="58808"/>
                    <a:pt x="863690" y="53461"/>
                    <a:pt x="828675" y="47625"/>
                  </a:cubicBezTo>
                  <a:cubicBezTo>
                    <a:pt x="762207" y="36547"/>
                    <a:pt x="759816" y="42501"/>
                    <a:pt x="695325" y="19050"/>
                  </a:cubicBezTo>
                  <a:cubicBezTo>
                    <a:pt x="681981" y="14198"/>
                    <a:pt x="669925" y="6350"/>
                    <a:pt x="657225" y="0"/>
                  </a:cubicBezTo>
                  <a:cubicBezTo>
                    <a:pt x="641350" y="25400"/>
                    <a:pt x="624285" y="50094"/>
                    <a:pt x="609600" y="76200"/>
                  </a:cubicBezTo>
                  <a:cubicBezTo>
                    <a:pt x="603334" y="87340"/>
                    <a:pt x="566774" y="173989"/>
                    <a:pt x="542925" y="190500"/>
                  </a:cubicBezTo>
                  <a:cubicBezTo>
                    <a:pt x="513739" y="210706"/>
                    <a:pt x="479425" y="222250"/>
                    <a:pt x="447675" y="238125"/>
                  </a:cubicBezTo>
                  <a:lnTo>
                    <a:pt x="409575" y="257175"/>
                  </a:lnTo>
                  <a:cubicBezTo>
                    <a:pt x="387350" y="288925"/>
                    <a:pt x="362128" y="318776"/>
                    <a:pt x="342900" y="352425"/>
                  </a:cubicBezTo>
                  <a:cubicBezTo>
                    <a:pt x="330200" y="374650"/>
                    <a:pt x="324612" y="402891"/>
                    <a:pt x="304800" y="419100"/>
                  </a:cubicBezTo>
                  <a:cubicBezTo>
                    <a:pt x="286910" y="433737"/>
                    <a:pt x="260350" y="431800"/>
                    <a:pt x="238125" y="438150"/>
                  </a:cubicBezTo>
                  <a:cubicBezTo>
                    <a:pt x="203200" y="434975"/>
                    <a:pt x="166186" y="416311"/>
                    <a:pt x="133350" y="428625"/>
                  </a:cubicBezTo>
                  <a:cubicBezTo>
                    <a:pt x="94001" y="443381"/>
                    <a:pt x="54408" y="581422"/>
                    <a:pt x="47625" y="600075"/>
                  </a:cubicBezTo>
                  <a:cubicBezTo>
                    <a:pt x="44450" y="669925"/>
                    <a:pt x="45058" y="740050"/>
                    <a:pt x="38100" y="809625"/>
                  </a:cubicBezTo>
                  <a:cubicBezTo>
                    <a:pt x="35495" y="835677"/>
                    <a:pt x="25047" y="860339"/>
                    <a:pt x="19050" y="885825"/>
                  </a:cubicBezTo>
                  <a:cubicBezTo>
                    <a:pt x="12346" y="914319"/>
                    <a:pt x="6350" y="942975"/>
                    <a:pt x="0" y="971550"/>
                  </a:cubicBezTo>
                  <a:cubicBezTo>
                    <a:pt x="12700" y="1117600"/>
                    <a:pt x="12767" y="1265304"/>
                    <a:pt x="38100" y="1409700"/>
                  </a:cubicBezTo>
                  <a:cubicBezTo>
                    <a:pt x="44974" y="1448884"/>
                    <a:pt x="79579" y="1477909"/>
                    <a:pt x="95250" y="1514475"/>
                  </a:cubicBezTo>
                  <a:cubicBezTo>
                    <a:pt x="108308" y="1544943"/>
                    <a:pt x="112793" y="1578467"/>
                    <a:pt x="123825" y="1609725"/>
                  </a:cubicBezTo>
                  <a:cubicBezTo>
                    <a:pt x="141438" y="1659628"/>
                    <a:pt x="153936" y="1681535"/>
                    <a:pt x="180975" y="1724025"/>
                  </a:cubicBezTo>
                  <a:cubicBezTo>
                    <a:pt x="193267" y="1743341"/>
                    <a:pt x="205609" y="1762659"/>
                    <a:pt x="219075" y="1781175"/>
                  </a:cubicBezTo>
                  <a:cubicBezTo>
                    <a:pt x="231032" y="1797617"/>
                    <a:pt x="244475" y="1812925"/>
                    <a:pt x="257175" y="1828800"/>
                  </a:cubicBezTo>
                  <a:cubicBezTo>
                    <a:pt x="260350" y="1838325"/>
                    <a:pt x="261131" y="1849021"/>
                    <a:pt x="266700" y="1857375"/>
                  </a:cubicBezTo>
                  <a:cubicBezTo>
                    <a:pt x="292733" y="1896424"/>
                    <a:pt x="345761" y="1910082"/>
                    <a:pt x="381000" y="1933575"/>
                  </a:cubicBezTo>
                  <a:cubicBezTo>
                    <a:pt x="411121" y="1953655"/>
                    <a:pt x="438260" y="1977885"/>
                    <a:pt x="466725" y="2000250"/>
                  </a:cubicBezTo>
                  <a:cubicBezTo>
                    <a:pt x="482711" y="2012810"/>
                    <a:pt x="495474" y="2030800"/>
                    <a:pt x="514350" y="2038350"/>
                  </a:cubicBezTo>
                  <a:cubicBezTo>
                    <a:pt x="530225" y="2044700"/>
                    <a:pt x="545388" y="2053253"/>
                    <a:pt x="561975" y="2057400"/>
                  </a:cubicBezTo>
                  <a:cubicBezTo>
                    <a:pt x="583755" y="2062845"/>
                    <a:pt x="606396" y="2063958"/>
                    <a:pt x="628650" y="2066925"/>
                  </a:cubicBezTo>
                  <a:cubicBezTo>
                    <a:pt x="709546" y="2077711"/>
                    <a:pt x="712993" y="2077264"/>
                    <a:pt x="800100" y="2085975"/>
                  </a:cubicBezTo>
                  <a:cubicBezTo>
                    <a:pt x="841375" y="2082800"/>
                    <a:pt x="883158" y="2083644"/>
                    <a:pt x="923925" y="2076450"/>
                  </a:cubicBezTo>
                  <a:cubicBezTo>
                    <a:pt x="954215" y="2071105"/>
                    <a:pt x="988154" y="2033630"/>
                    <a:pt x="1009650" y="2019300"/>
                  </a:cubicBezTo>
                  <a:cubicBezTo>
                    <a:pt x="1021464" y="2011424"/>
                    <a:pt x="1035050" y="2006600"/>
                    <a:pt x="1047750" y="2000250"/>
                  </a:cubicBezTo>
                  <a:cubicBezTo>
                    <a:pt x="1076599" y="1913704"/>
                    <a:pt x="1031016" y="2030959"/>
                    <a:pt x="1085850" y="1952625"/>
                  </a:cubicBezTo>
                  <a:cubicBezTo>
                    <a:pt x="1098621" y="1934381"/>
                    <a:pt x="1125512" y="1879700"/>
                    <a:pt x="1133475" y="1847850"/>
                  </a:cubicBezTo>
                  <a:cubicBezTo>
                    <a:pt x="1134245" y="1844770"/>
                    <a:pt x="1133475" y="1841500"/>
                    <a:pt x="1133475" y="1838325"/>
                  </a:cubicBezTo>
                  <a:lnTo>
                    <a:pt x="1257300" y="1809750"/>
                  </a:lnTo>
                  <a:lnTo>
                    <a:pt x="1257300" y="1809750"/>
                  </a:lnTo>
                </a:path>
              </a:pathLst>
            </a:custGeom>
            <a:solidFill>
              <a:srgbClr val="E6F3D4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3" name="Vrije vorm: vorm 202">
              <a:extLst>
                <a:ext uri="{FF2B5EF4-FFF2-40B4-BE49-F238E27FC236}">
                  <a16:creationId xmlns:a16="http://schemas.microsoft.com/office/drawing/2014/main" id="{21879893-BEC1-2B31-8460-90BDFABEC2C7}"/>
                </a:ext>
              </a:extLst>
            </p:cNvPr>
            <p:cNvSpPr/>
            <p:nvPr/>
          </p:nvSpPr>
          <p:spPr>
            <a:xfrm>
              <a:off x="9650026" y="1716722"/>
              <a:ext cx="2058583" cy="2556343"/>
            </a:xfrm>
            <a:custGeom>
              <a:avLst/>
              <a:gdLst>
                <a:gd name="connsiteX0" fmla="*/ 0 w 1718154"/>
                <a:gd name="connsiteY0" fmla="*/ 1685925 h 2133600"/>
                <a:gd name="connsiteX1" fmla="*/ 0 w 1718154"/>
                <a:gd name="connsiteY1" fmla="*/ 1685925 h 2133600"/>
                <a:gd name="connsiteX2" fmla="*/ 28575 w 1718154"/>
                <a:gd name="connsiteY2" fmla="*/ 1590675 h 2133600"/>
                <a:gd name="connsiteX3" fmla="*/ 38100 w 1718154"/>
                <a:gd name="connsiteY3" fmla="*/ 1562100 h 2133600"/>
                <a:gd name="connsiteX4" fmla="*/ 66675 w 1718154"/>
                <a:gd name="connsiteY4" fmla="*/ 1543050 h 2133600"/>
                <a:gd name="connsiteX5" fmla="*/ 85725 w 1718154"/>
                <a:gd name="connsiteY5" fmla="*/ 1504950 h 2133600"/>
                <a:gd name="connsiteX6" fmla="*/ 152400 w 1718154"/>
                <a:gd name="connsiteY6" fmla="*/ 1447800 h 2133600"/>
                <a:gd name="connsiteX7" fmla="*/ 180975 w 1718154"/>
                <a:gd name="connsiteY7" fmla="*/ 1419225 h 2133600"/>
                <a:gd name="connsiteX8" fmla="*/ 190500 w 1718154"/>
                <a:gd name="connsiteY8" fmla="*/ 1390650 h 2133600"/>
                <a:gd name="connsiteX9" fmla="*/ 209550 w 1718154"/>
                <a:gd name="connsiteY9" fmla="*/ 1352550 h 2133600"/>
                <a:gd name="connsiteX10" fmla="*/ 228600 w 1718154"/>
                <a:gd name="connsiteY10" fmla="*/ 1247775 h 2133600"/>
                <a:gd name="connsiteX11" fmla="*/ 219075 w 1718154"/>
                <a:gd name="connsiteY11" fmla="*/ 1133475 h 2133600"/>
                <a:gd name="connsiteX12" fmla="*/ 200025 w 1718154"/>
                <a:gd name="connsiteY12" fmla="*/ 1085850 h 2133600"/>
                <a:gd name="connsiteX13" fmla="*/ 171450 w 1718154"/>
                <a:gd name="connsiteY13" fmla="*/ 1000125 h 2133600"/>
                <a:gd name="connsiteX14" fmla="*/ 161925 w 1718154"/>
                <a:gd name="connsiteY14" fmla="*/ 971550 h 2133600"/>
                <a:gd name="connsiteX15" fmla="*/ 123825 w 1718154"/>
                <a:gd name="connsiteY15" fmla="*/ 866775 h 2133600"/>
                <a:gd name="connsiteX16" fmla="*/ 114300 w 1718154"/>
                <a:gd name="connsiteY16" fmla="*/ 809625 h 2133600"/>
                <a:gd name="connsiteX17" fmla="*/ 104775 w 1718154"/>
                <a:gd name="connsiteY17" fmla="*/ 704850 h 2133600"/>
                <a:gd name="connsiteX18" fmla="*/ 85725 w 1718154"/>
                <a:gd name="connsiteY18" fmla="*/ 628650 h 2133600"/>
                <a:gd name="connsiteX19" fmla="*/ 95250 w 1718154"/>
                <a:gd name="connsiteY19" fmla="*/ 142875 h 2133600"/>
                <a:gd name="connsiteX20" fmla="*/ 104775 w 1718154"/>
                <a:gd name="connsiteY20" fmla="*/ 114300 h 2133600"/>
                <a:gd name="connsiteX21" fmla="*/ 142875 w 1718154"/>
                <a:gd name="connsiteY21" fmla="*/ 38100 h 2133600"/>
                <a:gd name="connsiteX22" fmla="*/ 219075 w 1718154"/>
                <a:gd name="connsiteY22" fmla="*/ 28575 h 2133600"/>
                <a:gd name="connsiteX23" fmla="*/ 304800 w 1718154"/>
                <a:gd name="connsiteY23" fmla="*/ 9525 h 2133600"/>
                <a:gd name="connsiteX24" fmla="*/ 438150 w 1718154"/>
                <a:gd name="connsiteY24" fmla="*/ 0 h 2133600"/>
                <a:gd name="connsiteX25" fmla="*/ 723900 w 1718154"/>
                <a:gd name="connsiteY25" fmla="*/ 114300 h 2133600"/>
                <a:gd name="connsiteX26" fmla="*/ 1009650 w 1718154"/>
                <a:gd name="connsiteY26" fmla="*/ 447675 h 2133600"/>
                <a:gd name="connsiteX27" fmla="*/ 1057275 w 1718154"/>
                <a:gd name="connsiteY27" fmla="*/ 476250 h 2133600"/>
                <a:gd name="connsiteX28" fmla="*/ 1133475 w 1718154"/>
                <a:gd name="connsiteY28" fmla="*/ 485775 h 2133600"/>
                <a:gd name="connsiteX29" fmla="*/ 1285875 w 1718154"/>
                <a:gd name="connsiteY29" fmla="*/ 657225 h 2133600"/>
                <a:gd name="connsiteX30" fmla="*/ 1343025 w 1718154"/>
                <a:gd name="connsiteY30" fmla="*/ 723900 h 2133600"/>
                <a:gd name="connsiteX31" fmla="*/ 1381125 w 1718154"/>
                <a:gd name="connsiteY31" fmla="*/ 771525 h 2133600"/>
                <a:gd name="connsiteX32" fmla="*/ 1514475 w 1718154"/>
                <a:gd name="connsiteY32" fmla="*/ 885825 h 2133600"/>
                <a:gd name="connsiteX33" fmla="*/ 1524000 w 1718154"/>
                <a:gd name="connsiteY33" fmla="*/ 914400 h 2133600"/>
                <a:gd name="connsiteX34" fmla="*/ 1552575 w 1718154"/>
                <a:gd name="connsiteY34" fmla="*/ 952500 h 2133600"/>
                <a:gd name="connsiteX35" fmla="*/ 1581150 w 1718154"/>
                <a:gd name="connsiteY35" fmla="*/ 1000125 h 2133600"/>
                <a:gd name="connsiteX36" fmla="*/ 1657350 w 1718154"/>
                <a:gd name="connsiteY36" fmla="*/ 1171575 h 2133600"/>
                <a:gd name="connsiteX37" fmla="*/ 1704975 w 1718154"/>
                <a:gd name="connsiteY37" fmla="*/ 1276350 h 2133600"/>
                <a:gd name="connsiteX38" fmla="*/ 1704975 w 1718154"/>
                <a:gd name="connsiteY38" fmla="*/ 1543050 h 2133600"/>
                <a:gd name="connsiteX39" fmla="*/ 1685925 w 1718154"/>
                <a:gd name="connsiteY39" fmla="*/ 1590675 h 2133600"/>
                <a:gd name="connsiteX40" fmla="*/ 1676400 w 1718154"/>
                <a:gd name="connsiteY40" fmla="*/ 1628775 h 2133600"/>
                <a:gd name="connsiteX41" fmla="*/ 1676400 w 1718154"/>
                <a:gd name="connsiteY41" fmla="*/ 1914525 h 2133600"/>
                <a:gd name="connsiteX42" fmla="*/ 1657350 w 1718154"/>
                <a:gd name="connsiteY42" fmla="*/ 1962150 h 2133600"/>
                <a:gd name="connsiteX43" fmla="*/ 1638300 w 1718154"/>
                <a:gd name="connsiteY43" fmla="*/ 2000250 h 2133600"/>
                <a:gd name="connsiteX44" fmla="*/ 1466850 w 1718154"/>
                <a:gd name="connsiteY44" fmla="*/ 2085975 h 2133600"/>
                <a:gd name="connsiteX45" fmla="*/ 1390650 w 1718154"/>
                <a:gd name="connsiteY45" fmla="*/ 2114550 h 2133600"/>
                <a:gd name="connsiteX46" fmla="*/ 1295400 w 1718154"/>
                <a:gd name="connsiteY46" fmla="*/ 2133600 h 2133600"/>
                <a:gd name="connsiteX47" fmla="*/ 904875 w 1718154"/>
                <a:gd name="connsiteY47" fmla="*/ 2114550 h 2133600"/>
                <a:gd name="connsiteX48" fmla="*/ 866775 w 1718154"/>
                <a:gd name="connsiteY48" fmla="*/ 2095500 h 2133600"/>
                <a:gd name="connsiteX49" fmla="*/ 762000 w 1718154"/>
                <a:gd name="connsiteY49" fmla="*/ 2057400 h 2133600"/>
                <a:gd name="connsiteX50" fmla="*/ 638175 w 1718154"/>
                <a:gd name="connsiteY50" fmla="*/ 1943100 h 2133600"/>
                <a:gd name="connsiteX51" fmla="*/ 600075 w 1718154"/>
                <a:gd name="connsiteY51" fmla="*/ 1905000 h 2133600"/>
                <a:gd name="connsiteX52" fmla="*/ 581025 w 1718154"/>
                <a:gd name="connsiteY52" fmla="*/ 1876425 h 2133600"/>
                <a:gd name="connsiteX53" fmla="*/ 542925 w 1718154"/>
                <a:gd name="connsiteY53" fmla="*/ 1828800 h 2133600"/>
                <a:gd name="connsiteX54" fmla="*/ 485775 w 1718154"/>
                <a:gd name="connsiteY54" fmla="*/ 1743075 h 2133600"/>
                <a:gd name="connsiteX55" fmla="*/ 457200 w 1718154"/>
                <a:gd name="connsiteY55" fmla="*/ 1733550 h 2133600"/>
                <a:gd name="connsiteX56" fmla="*/ 390525 w 1718154"/>
                <a:gd name="connsiteY56" fmla="*/ 1685925 h 2133600"/>
                <a:gd name="connsiteX57" fmla="*/ 295275 w 1718154"/>
                <a:gd name="connsiteY57" fmla="*/ 1666875 h 2133600"/>
                <a:gd name="connsiteX58" fmla="*/ 57150 w 1718154"/>
                <a:gd name="connsiteY58" fmla="*/ 1657350 h 2133600"/>
                <a:gd name="connsiteX59" fmla="*/ 57150 w 1718154"/>
                <a:gd name="connsiteY59" fmla="*/ 165735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18154" h="2133600">
                  <a:moveTo>
                    <a:pt x="0" y="1685925"/>
                  </a:moveTo>
                  <a:lnTo>
                    <a:pt x="0" y="1685925"/>
                  </a:lnTo>
                  <a:cubicBezTo>
                    <a:pt x="9525" y="1654175"/>
                    <a:pt x="18827" y="1622357"/>
                    <a:pt x="28575" y="1590675"/>
                  </a:cubicBezTo>
                  <a:cubicBezTo>
                    <a:pt x="31528" y="1581079"/>
                    <a:pt x="31828" y="1569940"/>
                    <a:pt x="38100" y="1562100"/>
                  </a:cubicBezTo>
                  <a:cubicBezTo>
                    <a:pt x="45251" y="1553161"/>
                    <a:pt x="57150" y="1549400"/>
                    <a:pt x="66675" y="1543050"/>
                  </a:cubicBezTo>
                  <a:cubicBezTo>
                    <a:pt x="73025" y="1530350"/>
                    <a:pt x="77472" y="1516504"/>
                    <a:pt x="85725" y="1504950"/>
                  </a:cubicBezTo>
                  <a:cubicBezTo>
                    <a:pt x="104384" y="1478827"/>
                    <a:pt x="128439" y="1468338"/>
                    <a:pt x="152400" y="1447800"/>
                  </a:cubicBezTo>
                  <a:cubicBezTo>
                    <a:pt x="162627" y="1439034"/>
                    <a:pt x="171450" y="1428750"/>
                    <a:pt x="180975" y="1419225"/>
                  </a:cubicBezTo>
                  <a:cubicBezTo>
                    <a:pt x="184150" y="1409700"/>
                    <a:pt x="186545" y="1399878"/>
                    <a:pt x="190500" y="1390650"/>
                  </a:cubicBezTo>
                  <a:cubicBezTo>
                    <a:pt x="196093" y="1377599"/>
                    <a:pt x="205060" y="1366020"/>
                    <a:pt x="209550" y="1352550"/>
                  </a:cubicBezTo>
                  <a:cubicBezTo>
                    <a:pt x="213988" y="1339237"/>
                    <a:pt x="227001" y="1257370"/>
                    <a:pt x="228600" y="1247775"/>
                  </a:cubicBezTo>
                  <a:cubicBezTo>
                    <a:pt x="225425" y="1209675"/>
                    <a:pt x="225719" y="1171125"/>
                    <a:pt x="219075" y="1133475"/>
                  </a:cubicBezTo>
                  <a:cubicBezTo>
                    <a:pt x="216104" y="1116637"/>
                    <a:pt x="205776" y="1101952"/>
                    <a:pt x="200025" y="1085850"/>
                  </a:cubicBezTo>
                  <a:cubicBezTo>
                    <a:pt x="189894" y="1057484"/>
                    <a:pt x="180975" y="1028700"/>
                    <a:pt x="171450" y="1000125"/>
                  </a:cubicBezTo>
                  <a:cubicBezTo>
                    <a:pt x="168275" y="990600"/>
                    <a:pt x="165654" y="980872"/>
                    <a:pt x="161925" y="971550"/>
                  </a:cubicBezTo>
                  <a:cubicBezTo>
                    <a:pt x="153267" y="949904"/>
                    <a:pt x="127319" y="887738"/>
                    <a:pt x="123825" y="866775"/>
                  </a:cubicBezTo>
                  <a:cubicBezTo>
                    <a:pt x="120650" y="847725"/>
                    <a:pt x="116557" y="828805"/>
                    <a:pt x="114300" y="809625"/>
                  </a:cubicBezTo>
                  <a:cubicBezTo>
                    <a:pt x="110202" y="774796"/>
                    <a:pt x="109125" y="739648"/>
                    <a:pt x="104775" y="704850"/>
                  </a:cubicBezTo>
                  <a:cubicBezTo>
                    <a:pt x="100177" y="668069"/>
                    <a:pt x="96093" y="659753"/>
                    <a:pt x="85725" y="628650"/>
                  </a:cubicBezTo>
                  <a:cubicBezTo>
                    <a:pt x="88900" y="466725"/>
                    <a:pt x="89256" y="304720"/>
                    <a:pt x="95250" y="142875"/>
                  </a:cubicBezTo>
                  <a:cubicBezTo>
                    <a:pt x="95622" y="132842"/>
                    <a:pt x="102340" y="124040"/>
                    <a:pt x="104775" y="114300"/>
                  </a:cubicBezTo>
                  <a:cubicBezTo>
                    <a:pt x="111870" y="85920"/>
                    <a:pt x="107072" y="51119"/>
                    <a:pt x="142875" y="38100"/>
                  </a:cubicBezTo>
                  <a:cubicBezTo>
                    <a:pt x="166932" y="29352"/>
                    <a:pt x="193867" y="33023"/>
                    <a:pt x="219075" y="28575"/>
                  </a:cubicBezTo>
                  <a:cubicBezTo>
                    <a:pt x="247902" y="23488"/>
                    <a:pt x="275774" y="13311"/>
                    <a:pt x="304800" y="9525"/>
                  </a:cubicBezTo>
                  <a:cubicBezTo>
                    <a:pt x="348989" y="3761"/>
                    <a:pt x="393700" y="3175"/>
                    <a:pt x="438150" y="0"/>
                  </a:cubicBezTo>
                  <a:cubicBezTo>
                    <a:pt x="541201" y="28105"/>
                    <a:pt x="649915" y="30110"/>
                    <a:pt x="723900" y="114300"/>
                  </a:cubicBezTo>
                  <a:cubicBezTo>
                    <a:pt x="902300" y="317307"/>
                    <a:pt x="858631" y="329017"/>
                    <a:pt x="1009650" y="447675"/>
                  </a:cubicBezTo>
                  <a:cubicBezTo>
                    <a:pt x="1024207" y="459113"/>
                    <a:pt x="1039580" y="470806"/>
                    <a:pt x="1057275" y="476250"/>
                  </a:cubicBezTo>
                  <a:cubicBezTo>
                    <a:pt x="1081741" y="483778"/>
                    <a:pt x="1108075" y="482600"/>
                    <a:pt x="1133475" y="485775"/>
                  </a:cubicBezTo>
                  <a:lnTo>
                    <a:pt x="1285875" y="657225"/>
                  </a:lnTo>
                  <a:cubicBezTo>
                    <a:pt x="1305213" y="679200"/>
                    <a:pt x="1324285" y="701413"/>
                    <a:pt x="1343025" y="723900"/>
                  </a:cubicBezTo>
                  <a:cubicBezTo>
                    <a:pt x="1356040" y="739518"/>
                    <a:pt x="1365689" y="758294"/>
                    <a:pt x="1381125" y="771525"/>
                  </a:cubicBezTo>
                  <a:lnTo>
                    <a:pt x="1514475" y="885825"/>
                  </a:lnTo>
                  <a:cubicBezTo>
                    <a:pt x="1517650" y="895350"/>
                    <a:pt x="1519019" y="905683"/>
                    <a:pt x="1524000" y="914400"/>
                  </a:cubicBezTo>
                  <a:cubicBezTo>
                    <a:pt x="1531876" y="928183"/>
                    <a:pt x="1543769" y="939291"/>
                    <a:pt x="1552575" y="952500"/>
                  </a:cubicBezTo>
                  <a:cubicBezTo>
                    <a:pt x="1562844" y="967904"/>
                    <a:pt x="1572159" y="983941"/>
                    <a:pt x="1581150" y="1000125"/>
                  </a:cubicBezTo>
                  <a:cubicBezTo>
                    <a:pt x="1606979" y="1046618"/>
                    <a:pt x="1645177" y="1143908"/>
                    <a:pt x="1657350" y="1171575"/>
                  </a:cubicBezTo>
                  <a:cubicBezTo>
                    <a:pt x="1672801" y="1206690"/>
                    <a:pt x="1704975" y="1276350"/>
                    <a:pt x="1704975" y="1276350"/>
                  </a:cubicBezTo>
                  <a:cubicBezTo>
                    <a:pt x="1721135" y="1389472"/>
                    <a:pt x="1723907" y="1378973"/>
                    <a:pt x="1704975" y="1543050"/>
                  </a:cubicBezTo>
                  <a:cubicBezTo>
                    <a:pt x="1703015" y="1560035"/>
                    <a:pt x="1691332" y="1574455"/>
                    <a:pt x="1685925" y="1590675"/>
                  </a:cubicBezTo>
                  <a:cubicBezTo>
                    <a:pt x="1681785" y="1603094"/>
                    <a:pt x="1679575" y="1616075"/>
                    <a:pt x="1676400" y="1628775"/>
                  </a:cubicBezTo>
                  <a:cubicBezTo>
                    <a:pt x="1685720" y="1749935"/>
                    <a:pt x="1694040" y="1785166"/>
                    <a:pt x="1676400" y="1914525"/>
                  </a:cubicBezTo>
                  <a:cubicBezTo>
                    <a:pt x="1674090" y="1931466"/>
                    <a:pt x="1664294" y="1946526"/>
                    <a:pt x="1657350" y="1962150"/>
                  </a:cubicBezTo>
                  <a:cubicBezTo>
                    <a:pt x="1651583" y="1975125"/>
                    <a:pt x="1646553" y="1988696"/>
                    <a:pt x="1638300" y="2000250"/>
                  </a:cubicBezTo>
                  <a:cubicBezTo>
                    <a:pt x="1599359" y="2054768"/>
                    <a:pt x="1523643" y="2063258"/>
                    <a:pt x="1466850" y="2085975"/>
                  </a:cubicBezTo>
                  <a:cubicBezTo>
                    <a:pt x="1441688" y="2096040"/>
                    <a:pt x="1416781" y="2107084"/>
                    <a:pt x="1390650" y="2114550"/>
                  </a:cubicBezTo>
                  <a:cubicBezTo>
                    <a:pt x="1350865" y="2125917"/>
                    <a:pt x="1340308" y="2126115"/>
                    <a:pt x="1295400" y="2133600"/>
                  </a:cubicBezTo>
                  <a:cubicBezTo>
                    <a:pt x="1165225" y="2127250"/>
                    <a:pt x="1034693" y="2126089"/>
                    <a:pt x="904875" y="2114550"/>
                  </a:cubicBezTo>
                  <a:cubicBezTo>
                    <a:pt x="890732" y="2113293"/>
                    <a:pt x="879750" y="2101267"/>
                    <a:pt x="866775" y="2095500"/>
                  </a:cubicBezTo>
                  <a:cubicBezTo>
                    <a:pt x="827013" y="2077828"/>
                    <a:pt x="804239" y="2071480"/>
                    <a:pt x="762000" y="2057400"/>
                  </a:cubicBezTo>
                  <a:cubicBezTo>
                    <a:pt x="691571" y="2004578"/>
                    <a:pt x="735125" y="2040050"/>
                    <a:pt x="638175" y="1943100"/>
                  </a:cubicBezTo>
                  <a:cubicBezTo>
                    <a:pt x="625475" y="1930400"/>
                    <a:pt x="610038" y="1919944"/>
                    <a:pt x="600075" y="1905000"/>
                  </a:cubicBezTo>
                  <a:cubicBezTo>
                    <a:pt x="593725" y="1895475"/>
                    <a:pt x="587894" y="1885583"/>
                    <a:pt x="581025" y="1876425"/>
                  </a:cubicBezTo>
                  <a:cubicBezTo>
                    <a:pt x="568827" y="1860161"/>
                    <a:pt x="554583" y="1845455"/>
                    <a:pt x="542925" y="1828800"/>
                  </a:cubicBezTo>
                  <a:cubicBezTo>
                    <a:pt x="530359" y="1810848"/>
                    <a:pt x="504727" y="1758868"/>
                    <a:pt x="485775" y="1743075"/>
                  </a:cubicBezTo>
                  <a:cubicBezTo>
                    <a:pt x="478062" y="1736647"/>
                    <a:pt x="466725" y="1736725"/>
                    <a:pt x="457200" y="1733550"/>
                  </a:cubicBezTo>
                  <a:cubicBezTo>
                    <a:pt x="434975" y="1717675"/>
                    <a:pt x="415780" y="1696324"/>
                    <a:pt x="390525" y="1685925"/>
                  </a:cubicBezTo>
                  <a:cubicBezTo>
                    <a:pt x="360585" y="1673597"/>
                    <a:pt x="327423" y="1670733"/>
                    <a:pt x="295275" y="1666875"/>
                  </a:cubicBezTo>
                  <a:cubicBezTo>
                    <a:pt x="198300" y="1655238"/>
                    <a:pt x="148525" y="1657350"/>
                    <a:pt x="57150" y="1657350"/>
                  </a:cubicBezTo>
                  <a:lnTo>
                    <a:pt x="57150" y="1657350"/>
                  </a:lnTo>
                </a:path>
              </a:pathLst>
            </a:custGeom>
            <a:solidFill>
              <a:srgbClr val="F6F0D5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04" name="Vrije vorm: vorm 203">
              <a:extLst>
                <a:ext uri="{FF2B5EF4-FFF2-40B4-BE49-F238E27FC236}">
                  <a16:creationId xmlns:a16="http://schemas.microsoft.com/office/drawing/2014/main" id="{1437712A-CA5D-EE5C-83B5-49CCDF66FAB5}"/>
                </a:ext>
              </a:extLst>
            </p:cNvPr>
            <p:cNvSpPr/>
            <p:nvPr/>
          </p:nvSpPr>
          <p:spPr>
            <a:xfrm>
              <a:off x="9204949" y="3668216"/>
              <a:ext cx="1542561" cy="1962906"/>
            </a:xfrm>
            <a:custGeom>
              <a:avLst/>
              <a:gdLst>
                <a:gd name="connsiteX0" fmla="*/ 438150 w 1287467"/>
                <a:gd name="connsiteY0" fmla="*/ 38100 h 1638300"/>
                <a:gd name="connsiteX1" fmla="*/ 438150 w 1287467"/>
                <a:gd name="connsiteY1" fmla="*/ 38100 h 1638300"/>
                <a:gd name="connsiteX2" fmla="*/ 190500 w 1287467"/>
                <a:gd name="connsiteY2" fmla="*/ 0 h 1638300"/>
                <a:gd name="connsiteX3" fmla="*/ 152400 w 1287467"/>
                <a:gd name="connsiteY3" fmla="*/ 9525 h 1638300"/>
                <a:gd name="connsiteX4" fmla="*/ 133350 w 1287467"/>
                <a:gd name="connsiteY4" fmla="*/ 47625 h 1638300"/>
                <a:gd name="connsiteX5" fmla="*/ 123825 w 1287467"/>
                <a:gd name="connsiteY5" fmla="*/ 95250 h 1638300"/>
                <a:gd name="connsiteX6" fmla="*/ 114300 w 1287467"/>
                <a:gd name="connsiteY6" fmla="*/ 342900 h 1638300"/>
                <a:gd name="connsiteX7" fmla="*/ 76200 w 1287467"/>
                <a:gd name="connsiteY7" fmla="*/ 428625 h 1638300"/>
                <a:gd name="connsiteX8" fmla="*/ 57150 w 1287467"/>
                <a:gd name="connsiteY8" fmla="*/ 495300 h 1638300"/>
                <a:gd name="connsiteX9" fmla="*/ 0 w 1287467"/>
                <a:gd name="connsiteY9" fmla="*/ 666750 h 1638300"/>
                <a:gd name="connsiteX10" fmla="*/ 9525 w 1287467"/>
                <a:gd name="connsiteY10" fmla="*/ 800100 h 1638300"/>
                <a:gd name="connsiteX11" fmla="*/ 28575 w 1287467"/>
                <a:gd name="connsiteY11" fmla="*/ 838200 h 1638300"/>
                <a:gd name="connsiteX12" fmla="*/ 114300 w 1287467"/>
                <a:gd name="connsiteY12" fmla="*/ 933450 h 1638300"/>
                <a:gd name="connsiteX13" fmla="*/ 161925 w 1287467"/>
                <a:gd name="connsiteY13" fmla="*/ 1028700 h 1638300"/>
                <a:gd name="connsiteX14" fmla="*/ 238125 w 1287467"/>
                <a:gd name="connsiteY14" fmla="*/ 1152525 h 1638300"/>
                <a:gd name="connsiteX15" fmla="*/ 323850 w 1287467"/>
                <a:gd name="connsiteY15" fmla="*/ 1352550 h 1638300"/>
                <a:gd name="connsiteX16" fmla="*/ 361950 w 1287467"/>
                <a:gd name="connsiteY16" fmla="*/ 1457325 h 1638300"/>
                <a:gd name="connsiteX17" fmla="*/ 381000 w 1287467"/>
                <a:gd name="connsiteY17" fmla="*/ 1495425 h 1638300"/>
                <a:gd name="connsiteX18" fmla="*/ 400050 w 1287467"/>
                <a:gd name="connsiteY18" fmla="*/ 1543050 h 1638300"/>
                <a:gd name="connsiteX19" fmla="*/ 457200 w 1287467"/>
                <a:gd name="connsiteY19" fmla="*/ 1628775 h 1638300"/>
                <a:gd name="connsiteX20" fmla="*/ 504825 w 1287467"/>
                <a:gd name="connsiteY20" fmla="*/ 1638300 h 1638300"/>
                <a:gd name="connsiteX21" fmla="*/ 666750 w 1287467"/>
                <a:gd name="connsiteY21" fmla="*/ 1628775 h 1638300"/>
                <a:gd name="connsiteX22" fmla="*/ 800100 w 1287467"/>
                <a:gd name="connsiteY22" fmla="*/ 1562100 h 1638300"/>
                <a:gd name="connsiteX23" fmla="*/ 990600 w 1287467"/>
                <a:gd name="connsiteY23" fmla="*/ 1552575 h 1638300"/>
                <a:gd name="connsiteX24" fmla="*/ 1038225 w 1287467"/>
                <a:gd name="connsiteY24" fmla="*/ 1514475 h 1638300"/>
                <a:gd name="connsiteX25" fmla="*/ 1123950 w 1287467"/>
                <a:gd name="connsiteY25" fmla="*/ 1352550 h 1638300"/>
                <a:gd name="connsiteX26" fmla="*/ 1152525 w 1287467"/>
                <a:gd name="connsiteY26" fmla="*/ 1238250 h 1638300"/>
                <a:gd name="connsiteX27" fmla="*/ 1200150 w 1287467"/>
                <a:gd name="connsiteY27" fmla="*/ 1152525 h 1638300"/>
                <a:gd name="connsiteX28" fmla="*/ 1276350 w 1287467"/>
                <a:gd name="connsiteY28" fmla="*/ 981075 h 1638300"/>
                <a:gd name="connsiteX29" fmla="*/ 1276350 w 1287467"/>
                <a:gd name="connsiteY29" fmla="*/ 828675 h 1638300"/>
                <a:gd name="connsiteX30" fmla="*/ 1238250 w 1287467"/>
                <a:gd name="connsiteY30" fmla="*/ 742950 h 1638300"/>
                <a:gd name="connsiteX31" fmla="*/ 1181100 w 1287467"/>
                <a:gd name="connsiteY31" fmla="*/ 619125 h 1638300"/>
                <a:gd name="connsiteX32" fmla="*/ 1143000 w 1287467"/>
                <a:gd name="connsiteY32" fmla="*/ 485775 h 1638300"/>
                <a:gd name="connsiteX33" fmla="*/ 1123950 w 1287467"/>
                <a:gd name="connsiteY33" fmla="*/ 419100 h 1638300"/>
                <a:gd name="connsiteX34" fmla="*/ 1104900 w 1287467"/>
                <a:gd name="connsiteY34" fmla="*/ 381000 h 1638300"/>
                <a:gd name="connsiteX35" fmla="*/ 1057275 w 1287467"/>
                <a:gd name="connsiteY35" fmla="*/ 323850 h 1638300"/>
                <a:gd name="connsiteX36" fmla="*/ 971550 w 1287467"/>
                <a:gd name="connsiteY36" fmla="*/ 266700 h 1638300"/>
                <a:gd name="connsiteX37" fmla="*/ 895350 w 1287467"/>
                <a:gd name="connsiteY37" fmla="*/ 228600 h 1638300"/>
                <a:gd name="connsiteX38" fmla="*/ 838200 w 1287467"/>
                <a:gd name="connsiteY38" fmla="*/ 152400 h 1638300"/>
                <a:gd name="connsiteX39" fmla="*/ 828675 w 1287467"/>
                <a:gd name="connsiteY39" fmla="*/ 123825 h 1638300"/>
                <a:gd name="connsiteX40" fmla="*/ 800100 w 1287467"/>
                <a:gd name="connsiteY40" fmla="*/ 85725 h 1638300"/>
                <a:gd name="connsiteX41" fmla="*/ 800100 w 1287467"/>
                <a:gd name="connsiteY41" fmla="*/ 76200 h 1638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287467" h="1638300">
                  <a:moveTo>
                    <a:pt x="438150" y="38100"/>
                  </a:moveTo>
                  <a:lnTo>
                    <a:pt x="438150" y="38100"/>
                  </a:lnTo>
                  <a:cubicBezTo>
                    <a:pt x="381103" y="27404"/>
                    <a:pt x="258950" y="0"/>
                    <a:pt x="190500" y="0"/>
                  </a:cubicBezTo>
                  <a:cubicBezTo>
                    <a:pt x="177409" y="0"/>
                    <a:pt x="165100" y="6350"/>
                    <a:pt x="152400" y="9525"/>
                  </a:cubicBezTo>
                  <a:cubicBezTo>
                    <a:pt x="146050" y="22225"/>
                    <a:pt x="137840" y="34155"/>
                    <a:pt x="133350" y="47625"/>
                  </a:cubicBezTo>
                  <a:cubicBezTo>
                    <a:pt x="128230" y="62984"/>
                    <a:pt x="124867" y="79094"/>
                    <a:pt x="123825" y="95250"/>
                  </a:cubicBezTo>
                  <a:cubicBezTo>
                    <a:pt x="118506" y="177690"/>
                    <a:pt x="119984" y="260485"/>
                    <a:pt x="114300" y="342900"/>
                  </a:cubicBezTo>
                  <a:cubicBezTo>
                    <a:pt x="112968" y="362221"/>
                    <a:pt x="77599" y="424989"/>
                    <a:pt x="76200" y="428625"/>
                  </a:cubicBezTo>
                  <a:cubicBezTo>
                    <a:pt x="67902" y="450199"/>
                    <a:pt x="64786" y="473483"/>
                    <a:pt x="57150" y="495300"/>
                  </a:cubicBezTo>
                  <a:cubicBezTo>
                    <a:pt x="-2699" y="666297"/>
                    <a:pt x="20545" y="564024"/>
                    <a:pt x="0" y="666750"/>
                  </a:cubicBezTo>
                  <a:cubicBezTo>
                    <a:pt x="3175" y="711200"/>
                    <a:pt x="2199" y="756143"/>
                    <a:pt x="9525" y="800100"/>
                  </a:cubicBezTo>
                  <a:cubicBezTo>
                    <a:pt x="11859" y="814106"/>
                    <a:pt x="21050" y="826159"/>
                    <a:pt x="28575" y="838200"/>
                  </a:cubicBezTo>
                  <a:cubicBezTo>
                    <a:pt x="117200" y="980000"/>
                    <a:pt x="-28552" y="725666"/>
                    <a:pt x="114300" y="933450"/>
                  </a:cubicBezTo>
                  <a:cubicBezTo>
                    <a:pt x="134410" y="962701"/>
                    <a:pt x="144458" y="997797"/>
                    <a:pt x="161925" y="1028700"/>
                  </a:cubicBezTo>
                  <a:cubicBezTo>
                    <a:pt x="185772" y="1070891"/>
                    <a:pt x="215042" y="1109911"/>
                    <a:pt x="238125" y="1152525"/>
                  </a:cubicBezTo>
                  <a:cubicBezTo>
                    <a:pt x="261331" y="1195366"/>
                    <a:pt x="305882" y="1304634"/>
                    <a:pt x="323850" y="1352550"/>
                  </a:cubicBezTo>
                  <a:cubicBezTo>
                    <a:pt x="349193" y="1420132"/>
                    <a:pt x="334688" y="1395984"/>
                    <a:pt x="361950" y="1457325"/>
                  </a:cubicBezTo>
                  <a:cubicBezTo>
                    <a:pt x="367717" y="1470300"/>
                    <a:pt x="375233" y="1482450"/>
                    <a:pt x="381000" y="1495425"/>
                  </a:cubicBezTo>
                  <a:cubicBezTo>
                    <a:pt x="387944" y="1511049"/>
                    <a:pt x="391567" y="1528205"/>
                    <a:pt x="400050" y="1543050"/>
                  </a:cubicBezTo>
                  <a:cubicBezTo>
                    <a:pt x="417089" y="1572868"/>
                    <a:pt x="423524" y="1622040"/>
                    <a:pt x="457200" y="1628775"/>
                  </a:cubicBezTo>
                  <a:lnTo>
                    <a:pt x="504825" y="1638300"/>
                  </a:lnTo>
                  <a:cubicBezTo>
                    <a:pt x="558800" y="1635125"/>
                    <a:pt x="614175" y="1641393"/>
                    <a:pt x="666750" y="1628775"/>
                  </a:cubicBezTo>
                  <a:cubicBezTo>
                    <a:pt x="824780" y="1590848"/>
                    <a:pt x="671091" y="1576986"/>
                    <a:pt x="800100" y="1562100"/>
                  </a:cubicBezTo>
                  <a:cubicBezTo>
                    <a:pt x="863260" y="1554812"/>
                    <a:pt x="927100" y="1555750"/>
                    <a:pt x="990600" y="1552575"/>
                  </a:cubicBezTo>
                  <a:cubicBezTo>
                    <a:pt x="1006475" y="1539875"/>
                    <a:pt x="1024625" y="1529586"/>
                    <a:pt x="1038225" y="1514475"/>
                  </a:cubicBezTo>
                  <a:cubicBezTo>
                    <a:pt x="1071473" y="1477532"/>
                    <a:pt x="1110638" y="1390822"/>
                    <a:pt x="1123950" y="1352550"/>
                  </a:cubicBezTo>
                  <a:cubicBezTo>
                    <a:pt x="1136852" y="1315457"/>
                    <a:pt x="1138544" y="1274950"/>
                    <a:pt x="1152525" y="1238250"/>
                  </a:cubicBezTo>
                  <a:cubicBezTo>
                    <a:pt x="1164162" y="1207703"/>
                    <a:pt x="1185969" y="1181978"/>
                    <a:pt x="1200150" y="1152525"/>
                  </a:cubicBezTo>
                  <a:cubicBezTo>
                    <a:pt x="1227281" y="1096176"/>
                    <a:pt x="1276350" y="981075"/>
                    <a:pt x="1276350" y="981075"/>
                  </a:cubicBezTo>
                  <a:cubicBezTo>
                    <a:pt x="1286738" y="918750"/>
                    <a:pt x="1295038" y="899691"/>
                    <a:pt x="1276350" y="828675"/>
                  </a:cubicBezTo>
                  <a:cubicBezTo>
                    <a:pt x="1268392" y="798434"/>
                    <a:pt x="1251474" y="771286"/>
                    <a:pt x="1238250" y="742950"/>
                  </a:cubicBezTo>
                  <a:cubicBezTo>
                    <a:pt x="1217621" y="698745"/>
                    <a:pt x="1196767" y="666127"/>
                    <a:pt x="1181100" y="619125"/>
                  </a:cubicBezTo>
                  <a:cubicBezTo>
                    <a:pt x="1166481" y="575269"/>
                    <a:pt x="1155700" y="530225"/>
                    <a:pt x="1143000" y="485775"/>
                  </a:cubicBezTo>
                  <a:cubicBezTo>
                    <a:pt x="1136650" y="463550"/>
                    <a:pt x="1134287" y="439774"/>
                    <a:pt x="1123950" y="419100"/>
                  </a:cubicBezTo>
                  <a:cubicBezTo>
                    <a:pt x="1117600" y="406400"/>
                    <a:pt x="1111945" y="393328"/>
                    <a:pt x="1104900" y="381000"/>
                  </a:cubicBezTo>
                  <a:cubicBezTo>
                    <a:pt x="1092799" y="359824"/>
                    <a:pt x="1076975" y="338625"/>
                    <a:pt x="1057275" y="323850"/>
                  </a:cubicBezTo>
                  <a:cubicBezTo>
                    <a:pt x="1029801" y="303244"/>
                    <a:pt x="1001151" y="284113"/>
                    <a:pt x="971550" y="266700"/>
                  </a:cubicBezTo>
                  <a:cubicBezTo>
                    <a:pt x="947073" y="252302"/>
                    <a:pt x="920750" y="241300"/>
                    <a:pt x="895350" y="228600"/>
                  </a:cubicBezTo>
                  <a:cubicBezTo>
                    <a:pt x="876300" y="203200"/>
                    <a:pt x="848240" y="182521"/>
                    <a:pt x="838200" y="152400"/>
                  </a:cubicBezTo>
                  <a:cubicBezTo>
                    <a:pt x="835025" y="142875"/>
                    <a:pt x="833656" y="132542"/>
                    <a:pt x="828675" y="123825"/>
                  </a:cubicBezTo>
                  <a:cubicBezTo>
                    <a:pt x="820799" y="110042"/>
                    <a:pt x="800100" y="85725"/>
                    <a:pt x="800100" y="85725"/>
                  </a:cubicBezTo>
                  <a:lnTo>
                    <a:pt x="800100" y="76200"/>
                  </a:lnTo>
                </a:path>
              </a:pathLst>
            </a:custGeom>
            <a:solidFill>
              <a:srgbClr val="EFF4FE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99" name="Pijl: rechts 498">
              <a:extLst>
                <a:ext uri="{FF2B5EF4-FFF2-40B4-BE49-F238E27FC236}">
                  <a16:creationId xmlns:a16="http://schemas.microsoft.com/office/drawing/2014/main" id="{CC24949A-34C4-A6D6-B499-438104A874DB}"/>
                </a:ext>
              </a:extLst>
            </p:cNvPr>
            <p:cNvSpPr/>
            <p:nvPr/>
          </p:nvSpPr>
          <p:spPr>
            <a:xfrm>
              <a:off x="7981127" y="3209673"/>
              <a:ext cx="205258" cy="595249"/>
            </a:xfrm>
            <a:prstGeom prst="rightArrow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grpSp>
          <p:nvGrpSpPr>
            <p:cNvPr id="105" name="Groep 104">
              <a:extLst>
                <a:ext uri="{FF2B5EF4-FFF2-40B4-BE49-F238E27FC236}">
                  <a16:creationId xmlns:a16="http://schemas.microsoft.com/office/drawing/2014/main" id="{7DDFBD69-4FFC-CB9E-0120-478EC0C4140F}"/>
                </a:ext>
              </a:extLst>
            </p:cNvPr>
            <p:cNvGrpSpPr/>
            <p:nvPr/>
          </p:nvGrpSpPr>
          <p:grpSpPr>
            <a:xfrm>
              <a:off x="8877278" y="2920595"/>
              <a:ext cx="2043394" cy="3779946"/>
              <a:chOff x="8877278" y="2920595"/>
              <a:chExt cx="2043394" cy="3779946"/>
            </a:xfrm>
          </p:grpSpPr>
          <p:grpSp>
            <p:nvGrpSpPr>
              <p:cNvPr id="104" name="Groep 103">
                <a:extLst>
                  <a:ext uri="{FF2B5EF4-FFF2-40B4-BE49-F238E27FC236}">
                    <a16:creationId xmlns:a16="http://schemas.microsoft.com/office/drawing/2014/main" id="{9D066F49-8017-7DB6-6318-121E1CCF3508}"/>
                  </a:ext>
                </a:extLst>
              </p:cNvPr>
              <p:cNvGrpSpPr/>
              <p:nvPr/>
            </p:nvGrpSpPr>
            <p:grpSpPr>
              <a:xfrm>
                <a:off x="8877278" y="2920595"/>
                <a:ext cx="2043394" cy="1919089"/>
                <a:chOff x="9108391" y="2793710"/>
                <a:chExt cx="1705478" cy="1601729"/>
              </a:xfrm>
            </p:grpSpPr>
            <p:cxnSp>
              <p:nvCxnSpPr>
                <p:cNvPr id="198" name="Rechte verbindingslijn met pijl 197">
                  <a:extLst>
                    <a:ext uri="{FF2B5EF4-FFF2-40B4-BE49-F238E27FC236}">
                      <a16:creationId xmlns:a16="http://schemas.microsoft.com/office/drawing/2014/main" id="{3809B23D-1137-563E-088D-7A1FA288EBBD}"/>
                    </a:ext>
                  </a:extLst>
                </p:cNvPr>
                <p:cNvCxnSpPr>
                  <a:cxnSpLocks/>
                  <a:stCxn id="504" idx="0"/>
                  <a:endCxn id="277" idx="3"/>
                </p:cNvCxnSpPr>
                <p:nvPr/>
              </p:nvCxnSpPr>
              <p:spPr>
                <a:xfrm flipV="1">
                  <a:off x="10008288" y="3212985"/>
                  <a:ext cx="461696" cy="10806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Rechte verbindingslijn met pijl 204">
                  <a:extLst>
                    <a:ext uri="{FF2B5EF4-FFF2-40B4-BE49-F238E27FC236}">
                      <a16:creationId xmlns:a16="http://schemas.microsoft.com/office/drawing/2014/main" id="{FF15BB76-3C79-578F-E915-7A18267A923F}"/>
                    </a:ext>
                  </a:extLst>
                </p:cNvPr>
                <p:cNvCxnSpPr>
                  <a:cxnSpLocks/>
                  <a:stCxn id="505" idx="0"/>
                  <a:endCxn id="277" idx="4"/>
                </p:cNvCxnSpPr>
                <p:nvPr/>
              </p:nvCxnSpPr>
              <p:spPr>
                <a:xfrm flipV="1">
                  <a:off x="10451415" y="3271986"/>
                  <a:ext cx="161011" cy="35607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Rechte verbindingslijn met pijl 222">
                  <a:extLst>
                    <a:ext uri="{FF2B5EF4-FFF2-40B4-BE49-F238E27FC236}">
                      <a16:creationId xmlns:a16="http://schemas.microsoft.com/office/drawing/2014/main" id="{82E6D02F-6E31-DF08-21F3-B8F63CA4E300}"/>
                    </a:ext>
                  </a:extLst>
                </p:cNvPr>
                <p:cNvCxnSpPr>
                  <a:cxnSpLocks/>
                  <a:stCxn id="276" idx="5"/>
                  <a:endCxn id="502" idx="0"/>
                </p:cNvCxnSpPr>
                <p:nvPr/>
              </p:nvCxnSpPr>
              <p:spPr>
                <a:xfrm>
                  <a:off x="9377814" y="3201793"/>
                  <a:ext cx="90114" cy="23937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Rechte verbindingslijn met pijl 224">
                  <a:extLst>
                    <a:ext uri="{FF2B5EF4-FFF2-40B4-BE49-F238E27FC236}">
                      <a16:creationId xmlns:a16="http://schemas.microsoft.com/office/drawing/2014/main" id="{E4083356-34D1-5702-395F-E14D74C9D322}"/>
                    </a:ext>
                  </a:extLst>
                </p:cNvPr>
                <p:cNvCxnSpPr>
                  <a:cxnSpLocks/>
                  <a:stCxn id="502" idx="2"/>
                  <a:endCxn id="275" idx="1"/>
                </p:cNvCxnSpPr>
                <p:nvPr/>
              </p:nvCxnSpPr>
              <p:spPr>
                <a:xfrm>
                  <a:off x="9467928" y="3708703"/>
                  <a:ext cx="361485" cy="34603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Rechte verbindingslijn met pijl 226">
                  <a:extLst>
                    <a:ext uri="{FF2B5EF4-FFF2-40B4-BE49-F238E27FC236}">
                      <a16:creationId xmlns:a16="http://schemas.microsoft.com/office/drawing/2014/main" id="{14A37991-4F11-C259-EEAD-3F8089517218}"/>
                    </a:ext>
                  </a:extLst>
                </p:cNvPr>
                <p:cNvCxnSpPr>
                  <a:cxnSpLocks/>
                  <a:stCxn id="505" idx="2"/>
                  <a:endCxn id="275" idx="6"/>
                </p:cNvCxnSpPr>
                <p:nvPr/>
              </p:nvCxnSpPr>
              <p:spPr>
                <a:xfrm flipH="1">
                  <a:off x="10170118" y="3895597"/>
                  <a:ext cx="281297" cy="300262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Rechte verbindingslijn met pijl 238">
                  <a:extLst>
                    <a:ext uri="{FF2B5EF4-FFF2-40B4-BE49-F238E27FC236}">
                      <a16:creationId xmlns:a16="http://schemas.microsoft.com/office/drawing/2014/main" id="{D0B9272A-9CF6-97E0-1174-25C02B3D92E1}"/>
                    </a:ext>
                  </a:extLst>
                </p:cNvPr>
                <p:cNvCxnSpPr>
                  <a:cxnSpLocks/>
                  <a:stCxn id="504" idx="2"/>
                  <a:endCxn id="275" idx="0"/>
                </p:cNvCxnSpPr>
                <p:nvPr/>
              </p:nvCxnSpPr>
              <p:spPr>
                <a:xfrm flipH="1">
                  <a:off x="9970538" y="3588585"/>
                  <a:ext cx="37750" cy="40769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5" name="Ovaal 274">
                  <a:extLst>
                    <a:ext uri="{FF2B5EF4-FFF2-40B4-BE49-F238E27FC236}">
                      <a16:creationId xmlns:a16="http://schemas.microsoft.com/office/drawing/2014/main" id="{86DD5C69-2861-1EA7-6DED-59077FCE0E82}"/>
                    </a:ext>
                  </a:extLst>
                </p:cNvPr>
                <p:cNvSpPr/>
                <p:nvPr/>
              </p:nvSpPr>
              <p:spPr>
                <a:xfrm>
                  <a:off x="9770957" y="3996278"/>
                  <a:ext cx="399161" cy="399161"/>
                </a:xfrm>
                <a:prstGeom prst="ellipse">
                  <a:avLst/>
                </a:prstGeom>
                <a:solidFill>
                  <a:schemeClr val="accent4">
                    <a:lumMod val="9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36000" rIns="72000" bIns="36000" rtlCol="0" anchor="ctr"/>
                <a:lstStyle/>
                <a:p>
                  <a:pPr algn="ctr"/>
                  <a:endParaRPr lang="nl-NL" sz="1600" noProof="0" dirty="0" err="1"/>
                </a:p>
              </p:txBody>
            </p:sp>
            <p:sp>
              <p:nvSpPr>
                <p:cNvPr id="276" name="Ovaal 275">
                  <a:extLst>
                    <a:ext uri="{FF2B5EF4-FFF2-40B4-BE49-F238E27FC236}">
                      <a16:creationId xmlns:a16="http://schemas.microsoft.com/office/drawing/2014/main" id="{47CE88FA-0E1B-1EEE-EF2C-9C34A4FF4D23}"/>
                    </a:ext>
                  </a:extLst>
                </p:cNvPr>
                <p:cNvSpPr/>
                <p:nvPr/>
              </p:nvSpPr>
              <p:spPr>
                <a:xfrm rot="1682365">
                  <a:off x="9108391" y="2793710"/>
                  <a:ext cx="417155" cy="417155"/>
                </a:xfrm>
                <a:prstGeom prst="ellipse">
                  <a:avLst/>
                </a:prstGeom>
                <a:solidFill>
                  <a:srgbClr val="9DD354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36000" rIns="72000" bIns="36000" rtlCol="0" anchor="ctr"/>
                <a:lstStyle/>
                <a:p>
                  <a:pPr algn="ctr"/>
                  <a:endParaRPr lang="nl-NL" sz="1600" noProof="0" dirty="0" err="1"/>
                </a:p>
              </p:txBody>
            </p:sp>
            <p:sp>
              <p:nvSpPr>
                <p:cNvPr id="277" name="Ovaal 276">
                  <a:extLst>
                    <a:ext uri="{FF2B5EF4-FFF2-40B4-BE49-F238E27FC236}">
                      <a16:creationId xmlns:a16="http://schemas.microsoft.com/office/drawing/2014/main" id="{93D5A893-55B1-413D-AC43-BF8332F6673B}"/>
                    </a:ext>
                  </a:extLst>
                </p:cNvPr>
                <p:cNvSpPr/>
                <p:nvPr/>
              </p:nvSpPr>
              <p:spPr>
                <a:xfrm>
                  <a:off x="10410982" y="2869100"/>
                  <a:ext cx="402887" cy="402887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tIns="36000" rIns="72000" bIns="36000" rtlCol="0" anchor="ctr"/>
                <a:lstStyle/>
                <a:p>
                  <a:pPr algn="ctr"/>
                  <a:endParaRPr lang="nl-NL" sz="1600" noProof="0" dirty="0" err="1"/>
                </a:p>
              </p:txBody>
            </p:sp>
          </p:grpSp>
          <p:cxnSp>
            <p:nvCxnSpPr>
              <p:cNvPr id="358" name="Rechte verbindingslijn met pijl 357">
                <a:extLst>
                  <a:ext uri="{FF2B5EF4-FFF2-40B4-BE49-F238E27FC236}">
                    <a16:creationId xmlns:a16="http://schemas.microsoft.com/office/drawing/2014/main" id="{7603948C-B295-AF5F-7C00-49172DA8F400}"/>
                  </a:ext>
                </a:extLst>
              </p:cNvPr>
              <p:cNvCxnSpPr>
                <a:cxnSpLocks/>
                <a:stCxn id="506" idx="2"/>
                <a:endCxn id="298" idx="0"/>
              </p:cNvCxnSpPr>
              <p:nvPr/>
            </p:nvCxnSpPr>
            <p:spPr>
              <a:xfrm>
                <a:off x="9919237" y="5735134"/>
                <a:ext cx="58098" cy="2463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7" name="Rechte verbindingslijn 406">
                <a:extLst>
                  <a:ext uri="{FF2B5EF4-FFF2-40B4-BE49-F238E27FC236}">
                    <a16:creationId xmlns:a16="http://schemas.microsoft.com/office/drawing/2014/main" id="{CC526E20-381D-FE51-93BB-A54862B44FF3}"/>
                  </a:ext>
                </a:extLst>
              </p:cNvPr>
              <p:cNvCxnSpPr>
                <a:cxnSpLocks/>
                <a:stCxn id="275" idx="4"/>
                <a:endCxn id="506" idx="0"/>
              </p:cNvCxnSpPr>
              <p:nvPr/>
            </p:nvCxnSpPr>
            <p:spPr>
              <a:xfrm>
                <a:off x="9910247" y="4839684"/>
                <a:ext cx="8990" cy="574903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2" name="Ruit 501">
                <a:extLst>
                  <a:ext uri="{FF2B5EF4-FFF2-40B4-BE49-F238E27FC236}">
                    <a16:creationId xmlns:a16="http://schemas.microsoft.com/office/drawing/2014/main" id="{A3F4ECF2-2120-3AC5-28DD-EEEF4F65BC2E}"/>
                  </a:ext>
                </a:extLst>
              </p:cNvPr>
              <p:cNvSpPr/>
              <p:nvPr/>
            </p:nvSpPr>
            <p:spPr>
              <a:xfrm>
                <a:off x="9168980" y="3696334"/>
                <a:ext cx="278144" cy="320547"/>
              </a:xfrm>
              <a:prstGeom prst="diamond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noProof="0" dirty="0" err="1"/>
              </a:p>
            </p:txBody>
          </p:sp>
          <p:sp>
            <p:nvSpPr>
              <p:cNvPr id="504" name="Ruit 503">
                <a:extLst>
                  <a:ext uri="{FF2B5EF4-FFF2-40B4-BE49-F238E27FC236}">
                    <a16:creationId xmlns:a16="http://schemas.microsoft.com/office/drawing/2014/main" id="{8BB1E99B-E985-2C05-38A0-7E70249CAA12}"/>
                  </a:ext>
                </a:extLst>
              </p:cNvPr>
              <p:cNvSpPr/>
              <p:nvPr/>
            </p:nvSpPr>
            <p:spPr>
              <a:xfrm>
                <a:off x="9816405" y="3552416"/>
                <a:ext cx="278144" cy="320547"/>
              </a:xfrm>
              <a:prstGeom prst="diamond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noProof="0" dirty="0" err="1"/>
              </a:p>
            </p:txBody>
          </p:sp>
          <p:sp>
            <p:nvSpPr>
              <p:cNvPr id="505" name="Ruit 504">
                <a:extLst>
                  <a:ext uri="{FF2B5EF4-FFF2-40B4-BE49-F238E27FC236}">
                    <a16:creationId xmlns:a16="http://schemas.microsoft.com/office/drawing/2014/main" id="{4754E174-8D80-702A-06A8-CF49B14B77CE}"/>
                  </a:ext>
                </a:extLst>
              </p:cNvPr>
              <p:cNvSpPr/>
              <p:nvPr/>
            </p:nvSpPr>
            <p:spPr>
              <a:xfrm>
                <a:off x="10347331" y="3920258"/>
                <a:ext cx="278144" cy="320547"/>
              </a:xfrm>
              <a:prstGeom prst="diamond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noProof="0" dirty="0" err="1"/>
              </a:p>
            </p:txBody>
          </p:sp>
          <p:sp>
            <p:nvSpPr>
              <p:cNvPr id="506" name="Ruit 505">
                <a:extLst>
                  <a:ext uri="{FF2B5EF4-FFF2-40B4-BE49-F238E27FC236}">
                    <a16:creationId xmlns:a16="http://schemas.microsoft.com/office/drawing/2014/main" id="{8E1D7C38-ECE3-A073-193D-25F40D84DD3E}"/>
                  </a:ext>
                </a:extLst>
              </p:cNvPr>
              <p:cNvSpPr/>
              <p:nvPr/>
            </p:nvSpPr>
            <p:spPr>
              <a:xfrm>
                <a:off x="9780165" y="5414587"/>
                <a:ext cx="278144" cy="320547"/>
              </a:xfrm>
              <a:prstGeom prst="diamond">
                <a:avLst/>
              </a:prstGeom>
              <a:solidFill>
                <a:schemeClr val="accent5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noProof="0" dirty="0" err="1"/>
              </a:p>
            </p:txBody>
          </p:sp>
          <p:sp>
            <p:nvSpPr>
              <p:cNvPr id="298" name="Ovaal 297">
                <a:extLst>
                  <a:ext uri="{FF2B5EF4-FFF2-40B4-BE49-F238E27FC236}">
                    <a16:creationId xmlns:a16="http://schemas.microsoft.com/office/drawing/2014/main" id="{7511F61D-7E5F-8742-7A33-4A5BD4F08E9D}"/>
                  </a:ext>
                </a:extLst>
              </p:cNvPr>
              <p:cNvSpPr/>
              <p:nvPr/>
            </p:nvSpPr>
            <p:spPr>
              <a:xfrm rot="526261">
                <a:off x="9701747" y="5978713"/>
                <a:ext cx="478249" cy="478249"/>
              </a:xfrm>
              <a:prstGeom prst="ellipse">
                <a:avLst/>
              </a:prstGeom>
              <a:solidFill>
                <a:srgbClr val="FF66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321" name="Rechte verbindingslijn met pijl 320">
                <a:extLst>
                  <a:ext uri="{FF2B5EF4-FFF2-40B4-BE49-F238E27FC236}">
                    <a16:creationId xmlns:a16="http://schemas.microsoft.com/office/drawing/2014/main" id="{4AFBF81C-6505-238C-A320-D128ABFE28CB}"/>
                  </a:ext>
                </a:extLst>
              </p:cNvPr>
              <p:cNvCxnSpPr>
                <a:cxnSpLocks/>
                <a:stCxn id="298" idx="4"/>
              </p:cNvCxnSpPr>
              <p:nvPr/>
            </p:nvCxnSpPr>
            <p:spPr>
              <a:xfrm flipH="1">
                <a:off x="9881379" y="6454166"/>
                <a:ext cx="23030" cy="2463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19" name="Groep 518">
            <a:extLst>
              <a:ext uri="{FF2B5EF4-FFF2-40B4-BE49-F238E27FC236}">
                <a16:creationId xmlns:a16="http://schemas.microsoft.com/office/drawing/2014/main" id="{8C2C13AC-C37F-2A85-795D-3CC7494D1F4D}"/>
              </a:ext>
            </a:extLst>
          </p:cNvPr>
          <p:cNvGrpSpPr/>
          <p:nvPr/>
        </p:nvGrpSpPr>
        <p:grpSpPr>
          <a:xfrm>
            <a:off x="4506257" y="1867257"/>
            <a:ext cx="3227015" cy="4871681"/>
            <a:chOff x="4508924" y="1867257"/>
            <a:chExt cx="3227015" cy="4871681"/>
          </a:xfrm>
        </p:grpSpPr>
        <p:grpSp>
          <p:nvGrpSpPr>
            <p:cNvPr id="324" name="Groep 323">
              <a:extLst>
                <a:ext uri="{FF2B5EF4-FFF2-40B4-BE49-F238E27FC236}">
                  <a16:creationId xmlns:a16="http://schemas.microsoft.com/office/drawing/2014/main" id="{F2613189-15D4-1D36-5BE3-D2C55A1344FE}"/>
                </a:ext>
              </a:extLst>
            </p:cNvPr>
            <p:cNvGrpSpPr/>
            <p:nvPr/>
          </p:nvGrpSpPr>
          <p:grpSpPr>
            <a:xfrm>
              <a:off x="4508924" y="1867257"/>
              <a:ext cx="3227015" cy="4871681"/>
              <a:chOff x="4508924" y="1867257"/>
              <a:chExt cx="3227015" cy="4871681"/>
            </a:xfrm>
          </p:grpSpPr>
          <p:sp>
            <p:nvSpPr>
              <p:cNvPr id="493" name="Ovaal 492">
                <a:extLst>
                  <a:ext uri="{FF2B5EF4-FFF2-40B4-BE49-F238E27FC236}">
                    <a16:creationId xmlns:a16="http://schemas.microsoft.com/office/drawing/2014/main" id="{D927C613-80FA-9F46-821B-7B037396D9DC}"/>
                  </a:ext>
                </a:extLst>
              </p:cNvPr>
              <p:cNvSpPr/>
              <p:nvPr/>
            </p:nvSpPr>
            <p:spPr>
              <a:xfrm>
                <a:off x="4681454" y="3184839"/>
                <a:ext cx="245946" cy="245946"/>
              </a:xfrm>
              <a:prstGeom prst="ellipse">
                <a:avLst/>
              </a:prstGeom>
              <a:solidFill>
                <a:srgbClr val="9DD35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494" name="Ovaal 493">
                <a:extLst>
                  <a:ext uri="{FF2B5EF4-FFF2-40B4-BE49-F238E27FC236}">
                    <a16:creationId xmlns:a16="http://schemas.microsoft.com/office/drawing/2014/main" id="{FDBDA226-C3FF-8FD0-FF50-34F4A1B9DEF0}"/>
                  </a:ext>
                </a:extLst>
              </p:cNvPr>
              <p:cNvSpPr/>
              <p:nvPr/>
            </p:nvSpPr>
            <p:spPr>
              <a:xfrm>
                <a:off x="5072124" y="3579942"/>
                <a:ext cx="245946" cy="245946"/>
              </a:xfrm>
              <a:prstGeom prst="ellipse">
                <a:avLst/>
              </a:prstGeom>
              <a:solidFill>
                <a:srgbClr val="9DD35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495" name="Ovaal 494">
                <a:extLst>
                  <a:ext uri="{FF2B5EF4-FFF2-40B4-BE49-F238E27FC236}">
                    <a16:creationId xmlns:a16="http://schemas.microsoft.com/office/drawing/2014/main" id="{A6177C62-9840-E048-1396-6882F47C751C}"/>
                  </a:ext>
                </a:extLst>
              </p:cNvPr>
              <p:cNvSpPr/>
              <p:nvPr/>
            </p:nvSpPr>
            <p:spPr>
              <a:xfrm>
                <a:off x="5009153" y="2708621"/>
                <a:ext cx="245946" cy="245946"/>
              </a:xfrm>
              <a:prstGeom prst="ellipse">
                <a:avLst/>
              </a:prstGeom>
              <a:solidFill>
                <a:srgbClr val="9DD35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496" name="Ovaal 495">
                <a:extLst>
                  <a:ext uri="{FF2B5EF4-FFF2-40B4-BE49-F238E27FC236}">
                    <a16:creationId xmlns:a16="http://schemas.microsoft.com/office/drawing/2014/main" id="{0068D507-13F3-F449-EC26-019663572DDD}"/>
                  </a:ext>
                </a:extLst>
              </p:cNvPr>
              <p:cNvSpPr/>
              <p:nvPr/>
            </p:nvSpPr>
            <p:spPr>
              <a:xfrm>
                <a:off x="5508122" y="3115998"/>
                <a:ext cx="245946" cy="245946"/>
              </a:xfrm>
              <a:prstGeom prst="ellipse">
                <a:avLst/>
              </a:prstGeom>
              <a:solidFill>
                <a:srgbClr val="9DD35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500" name="Rechte verbindingslijn met pijl 499">
                <a:extLst>
                  <a:ext uri="{FF2B5EF4-FFF2-40B4-BE49-F238E27FC236}">
                    <a16:creationId xmlns:a16="http://schemas.microsoft.com/office/drawing/2014/main" id="{C6074FBA-E78F-0A4A-9E52-C35E85A05577}"/>
                  </a:ext>
                </a:extLst>
              </p:cNvPr>
              <p:cNvCxnSpPr>
                <a:cxnSpLocks/>
                <a:stCxn id="495" idx="4"/>
                <a:endCxn id="494" idx="0"/>
              </p:cNvCxnSpPr>
              <p:nvPr/>
            </p:nvCxnSpPr>
            <p:spPr>
              <a:xfrm>
                <a:off x="5132126" y="2954567"/>
                <a:ext cx="62971" cy="6253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Rechte verbindingslijn met pijl 507">
                <a:extLst>
                  <a:ext uri="{FF2B5EF4-FFF2-40B4-BE49-F238E27FC236}">
                    <a16:creationId xmlns:a16="http://schemas.microsoft.com/office/drawing/2014/main" id="{6F733EC7-CFAB-DE29-1EA2-B1DA667D58DA}"/>
                  </a:ext>
                </a:extLst>
              </p:cNvPr>
              <p:cNvCxnSpPr>
                <a:cxnSpLocks/>
                <a:stCxn id="496" idx="3"/>
                <a:endCxn id="494" idx="7"/>
              </p:cNvCxnSpPr>
              <p:nvPr/>
            </p:nvCxnSpPr>
            <p:spPr>
              <a:xfrm flipH="1">
                <a:off x="5282052" y="3325926"/>
                <a:ext cx="262089" cy="29003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9" name="Rechte verbindingslijn met pijl 508">
                <a:extLst>
                  <a:ext uri="{FF2B5EF4-FFF2-40B4-BE49-F238E27FC236}">
                    <a16:creationId xmlns:a16="http://schemas.microsoft.com/office/drawing/2014/main" id="{EEB6283B-C83A-EA34-9063-E98DA7A7AEF5}"/>
                  </a:ext>
                </a:extLst>
              </p:cNvPr>
              <p:cNvCxnSpPr>
                <a:cxnSpLocks/>
                <a:stCxn id="493" idx="5"/>
                <a:endCxn id="494" idx="1"/>
              </p:cNvCxnSpPr>
              <p:nvPr/>
            </p:nvCxnSpPr>
            <p:spPr>
              <a:xfrm>
                <a:off x="4891382" y="3394767"/>
                <a:ext cx="216760" cy="22119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0" name="Ovaal 509">
                <a:extLst>
                  <a:ext uri="{FF2B5EF4-FFF2-40B4-BE49-F238E27FC236}">
                    <a16:creationId xmlns:a16="http://schemas.microsoft.com/office/drawing/2014/main" id="{7A61F694-1306-C037-389C-21CE8C828641}"/>
                  </a:ext>
                </a:extLst>
              </p:cNvPr>
              <p:cNvSpPr/>
              <p:nvPr/>
            </p:nvSpPr>
            <p:spPr>
              <a:xfrm>
                <a:off x="6347741" y="3263503"/>
                <a:ext cx="245946" cy="2459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511" name="Ovaal 510">
                <a:extLst>
                  <a:ext uri="{FF2B5EF4-FFF2-40B4-BE49-F238E27FC236}">
                    <a16:creationId xmlns:a16="http://schemas.microsoft.com/office/drawing/2014/main" id="{2D13541F-AB27-DB59-C60C-C70670CCC86A}"/>
                  </a:ext>
                </a:extLst>
              </p:cNvPr>
              <p:cNvSpPr/>
              <p:nvPr/>
            </p:nvSpPr>
            <p:spPr>
              <a:xfrm>
                <a:off x="6696872" y="3579942"/>
                <a:ext cx="245946" cy="2459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56" name="Ovaal 255">
                <a:extLst>
                  <a:ext uri="{FF2B5EF4-FFF2-40B4-BE49-F238E27FC236}">
                    <a16:creationId xmlns:a16="http://schemas.microsoft.com/office/drawing/2014/main" id="{62B0CE10-0E46-56E2-2CB7-4816071B579D}"/>
                  </a:ext>
                </a:extLst>
              </p:cNvPr>
              <p:cNvSpPr/>
              <p:nvPr/>
            </p:nvSpPr>
            <p:spPr>
              <a:xfrm rot="19711158">
                <a:off x="6563881" y="2812652"/>
                <a:ext cx="245946" cy="2459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57" name="Ovaal 256">
                <a:extLst>
                  <a:ext uri="{FF2B5EF4-FFF2-40B4-BE49-F238E27FC236}">
                    <a16:creationId xmlns:a16="http://schemas.microsoft.com/office/drawing/2014/main" id="{06F349F7-4B15-F26F-1EFA-30AA08B259D9}"/>
                  </a:ext>
                </a:extLst>
              </p:cNvPr>
              <p:cNvSpPr/>
              <p:nvPr/>
            </p:nvSpPr>
            <p:spPr>
              <a:xfrm>
                <a:off x="7075437" y="3140530"/>
                <a:ext cx="245946" cy="2459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258" name="Rechte verbindingslijn met pijl 257">
                <a:extLst>
                  <a:ext uri="{FF2B5EF4-FFF2-40B4-BE49-F238E27FC236}">
                    <a16:creationId xmlns:a16="http://schemas.microsoft.com/office/drawing/2014/main" id="{2470F70E-4FD3-B81F-BE71-C18153D4E299}"/>
                  </a:ext>
                </a:extLst>
              </p:cNvPr>
              <p:cNvCxnSpPr>
                <a:cxnSpLocks/>
                <a:stCxn id="256" idx="3"/>
                <a:endCxn id="510" idx="7"/>
              </p:cNvCxnSpPr>
              <p:nvPr/>
            </p:nvCxnSpPr>
            <p:spPr>
              <a:xfrm flipH="1">
                <a:off x="6557669" y="3055191"/>
                <a:ext cx="100437" cy="24433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9" name="Rechte verbindingslijn met pijl 258">
                <a:extLst>
                  <a:ext uri="{FF2B5EF4-FFF2-40B4-BE49-F238E27FC236}">
                    <a16:creationId xmlns:a16="http://schemas.microsoft.com/office/drawing/2014/main" id="{03A81FD7-4E8C-01AB-4659-43D43954B172}"/>
                  </a:ext>
                </a:extLst>
              </p:cNvPr>
              <p:cNvCxnSpPr>
                <a:cxnSpLocks/>
                <a:stCxn id="257" idx="3"/>
                <a:endCxn id="511" idx="7"/>
              </p:cNvCxnSpPr>
              <p:nvPr/>
            </p:nvCxnSpPr>
            <p:spPr>
              <a:xfrm flipH="1">
                <a:off x="6906800" y="3350458"/>
                <a:ext cx="204655" cy="26550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Rechte verbindingslijn met pijl 259">
                <a:extLst>
                  <a:ext uri="{FF2B5EF4-FFF2-40B4-BE49-F238E27FC236}">
                    <a16:creationId xmlns:a16="http://schemas.microsoft.com/office/drawing/2014/main" id="{C76163F6-E628-F5BB-45DB-29F2E8305B19}"/>
                  </a:ext>
                </a:extLst>
              </p:cNvPr>
              <p:cNvCxnSpPr>
                <a:cxnSpLocks/>
                <a:stCxn id="510" idx="5"/>
                <a:endCxn id="511" idx="1"/>
              </p:cNvCxnSpPr>
              <p:nvPr/>
            </p:nvCxnSpPr>
            <p:spPr>
              <a:xfrm>
                <a:off x="6557668" y="3473431"/>
                <a:ext cx="175221" cy="14253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1" name="Ovaal 260">
                <a:extLst>
                  <a:ext uri="{FF2B5EF4-FFF2-40B4-BE49-F238E27FC236}">
                    <a16:creationId xmlns:a16="http://schemas.microsoft.com/office/drawing/2014/main" id="{0770C999-73AE-8C67-D1DB-5295D5B87411}"/>
                  </a:ext>
                </a:extLst>
              </p:cNvPr>
              <p:cNvSpPr/>
              <p:nvPr/>
            </p:nvSpPr>
            <p:spPr>
              <a:xfrm>
                <a:off x="5595077" y="4465182"/>
                <a:ext cx="245946" cy="245946"/>
              </a:xfrm>
              <a:prstGeom prst="ellipse">
                <a:avLst/>
              </a:prstGeom>
              <a:solidFill>
                <a:schemeClr val="accent4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62" name="Ovaal 261">
                <a:extLst>
                  <a:ext uri="{FF2B5EF4-FFF2-40B4-BE49-F238E27FC236}">
                    <a16:creationId xmlns:a16="http://schemas.microsoft.com/office/drawing/2014/main" id="{E7248C22-A0B7-18EE-A0D0-9B09FDB79F9F}"/>
                  </a:ext>
                </a:extLst>
              </p:cNvPr>
              <p:cNvSpPr/>
              <p:nvPr/>
            </p:nvSpPr>
            <p:spPr>
              <a:xfrm>
                <a:off x="6045061" y="5132527"/>
                <a:ext cx="245946" cy="245946"/>
              </a:xfrm>
              <a:prstGeom prst="ellipse">
                <a:avLst/>
              </a:prstGeom>
              <a:solidFill>
                <a:schemeClr val="accent4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63" name="Ovaal 262">
                <a:extLst>
                  <a:ext uri="{FF2B5EF4-FFF2-40B4-BE49-F238E27FC236}">
                    <a16:creationId xmlns:a16="http://schemas.microsoft.com/office/drawing/2014/main" id="{C9906C64-D8EA-A36C-58C9-691CED096E5D}"/>
                  </a:ext>
                </a:extLst>
              </p:cNvPr>
              <p:cNvSpPr/>
              <p:nvPr/>
            </p:nvSpPr>
            <p:spPr>
              <a:xfrm>
                <a:off x="5900646" y="3920914"/>
                <a:ext cx="245946" cy="245946"/>
              </a:xfrm>
              <a:prstGeom prst="ellipse">
                <a:avLst/>
              </a:prstGeom>
              <a:solidFill>
                <a:schemeClr val="accent4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64" name="Ovaal 263">
                <a:extLst>
                  <a:ext uri="{FF2B5EF4-FFF2-40B4-BE49-F238E27FC236}">
                    <a16:creationId xmlns:a16="http://schemas.microsoft.com/office/drawing/2014/main" id="{0714197D-1CC6-8A1E-15CA-756CB690CDD1}"/>
                  </a:ext>
                </a:extLst>
              </p:cNvPr>
              <p:cNvSpPr/>
              <p:nvPr/>
            </p:nvSpPr>
            <p:spPr>
              <a:xfrm>
                <a:off x="6255179" y="4410210"/>
                <a:ext cx="245946" cy="245946"/>
              </a:xfrm>
              <a:prstGeom prst="ellipse">
                <a:avLst/>
              </a:prstGeom>
              <a:solidFill>
                <a:schemeClr val="accent4">
                  <a:lumMod val="9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265" name="Rechte verbindingslijn met pijl 264">
                <a:extLst>
                  <a:ext uri="{FF2B5EF4-FFF2-40B4-BE49-F238E27FC236}">
                    <a16:creationId xmlns:a16="http://schemas.microsoft.com/office/drawing/2014/main" id="{6B9E7BFB-FCD3-3880-F2CF-75065D7BD41D}"/>
                  </a:ext>
                </a:extLst>
              </p:cNvPr>
              <p:cNvCxnSpPr>
                <a:cxnSpLocks/>
                <a:stCxn id="263" idx="5"/>
                <a:endCxn id="264" idx="1"/>
              </p:cNvCxnSpPr>
              <p:nvPr/>
            </p:nvCxnSpPr>
            <p:spPr>
              <a:xfrm>
                <a:off x="6110574" y="4130842"/>
                <a:ext cx="180623" cy="3153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6" name="Rechte verbindingslijn met pijl 265">
                <a:extLst>
                  <a:ext uri="{FF2B5EF4-FFF2-40B4-BE49-F238E27FC236}">
                    <a16:creationId xmlns:a16="http://schemas.microsoft.com/office/drawing/2014/main" id="{9AA2CD51-C2B9-27E1-F59D-F89E6E850019}"/>
                  </a:ext>
                </a:extLst>
              </p:cNvPr>
              <p:cNvCxnSpPr>
                <a:cxnSpLocks/>
                <a:stCxn id="264" idx="3"/>
                <a:endCxn id="262" idx="7"/>
              </p:cNvCxnSpPr>
              <p:nvPr/>
            </p:nvCxnSpPr>
            <p:spPr>
              <a:xfrm flipH="1">
                <a:off x="6254989" y="4620138"/>
                <a:ext cx="36208" cy="54840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Rechte verbindingslijn met pijl 266">
                <a:extLst>
                  <a:ext uri="{FF2B5EF4-FFF2-40B4-BE49-F238E27FC236}">
                    <a16:creationId xmlns:a16="http://schemas.microsoft.com/office/drawing/2014/main" id="{4DCC7C15-9BE4-D4DC-72B2-9C58D8FD94D2}"/>
                  </a:ext>
                </a:extLst>
              </p:cNvPr>
              <p:cNvCxnSpPr>
                <a:cxnSpLocks/>
                <a:stCxn id="261" idx="5"/>
                <a:endCxn id="262" idx="1"/>
              </p:cNvCxnSpPr>
              <p:nvPr/>
            </p:nvCxnSpPr>
            <p:spPr>
              <a:xfrm>
                <a:off x="5805005" y="4675110"/>
                <a:ext cx="276075" cy="49343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Rechte verbindingslijn met pijl 267">
                <a:extLst>
                  <a:ext uri="{FF2B5EF4-FFF2-40B4-BE49-F238E27FC236}">
                    <a16:creationId xmlns:a16="http://schemas.microsoft.com/office/drawing/2014/main" id="{33F789F8-D7F4-2587-B29A-749DEAEA3042}"/>
                  </a:ext>
                </a:extLst>
              </p:cNvPr>
              <p:cNvCxnSpPr>
                <a:cxnSpLocks/>
                <a:endCxn id="263" idx="7"/>
              </p:cNvCxnSpPr>
              <p:nvPr/>
            </p:nvCxnSpPr>
            <p:spPr>
              <a:xfrm flipH="1">
                <a:off x="6110574" y="3737591"/>
                <a:ext cx="127983" cy="21934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Rechte verbindingslijn met pijl 268">
                <a:extLst>
                  <a:ext uri="{FF2B5EF4-FFF2-40B4-BE49-F238E27FC236}">
                    <a16:creationId xmlns:a16="http://schemas.microsoft.com/office/drawing/2014/main" id="{681EA5A0-D18C-84DE-94A7-2A8904D4AC0D}"/>
                  </a:ext>
                </a:extLst>
              </p:cNvPr>
              <p:cNvCxnSpPr>
                <a:cxnSpLocks/>
                <a:endCxn id="264" idx="7"/>
              </p:cNvCxnSpPr>
              <p:nvPr/>
            </p:nvCxnSpPr>
            <p:spPr>
              <a:xfrm flipH="1">
                <a:off x="6465107" y="4118871"/>
                <a:ext cx="122310" cy="32735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Rechte verbindingslijn met pijl 269">
                <a:extLst>
                  <a:ext uri="{FF2B5EF4-FFF2-40B4-BE49-F238E27FC236}">
                    <a16:creationId xmlns:a16="http://schemas.microsoft.com/office/drawing/2014/main" id="{B3309BC8-50C6-E2F3-E212-3AEA4CD4B205}"/>
                  </a:ext>
                </a:extLst>
              </p:cNvPr>
              <p:cNvCxnSpPr>
                <a:cxnSpLocks/>
                <a:stCxn id="494" idx="5"/>
              </p:cNvCxnSpPr>
              <p:nvPr/>
            </p:nvCxnSpPr>
            <p:spPr>
              <a:xfrm>
                <a:off x="5282052" y="3789870"/>
                <a:ext cx="216736" cy="901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1" name="Rechte verbindingslijn met pijl 270">
                <a:extLst>
                  <a:ext uri="{FF2B5EF4-FFF2-40B4-BE49-F238E27FC236}">
                    <a16:creationId xmlns:a16="http://schemas.microsoft.com/office/drawing/2014/main" id="{D04533E2-2DD4-4EDB-FAD0-682A7823302E}"/>
                  </a:ext>
                </a:extLst>
              </p:cNvPr>
              <p:cNvCxnSpPr>
                <a:cxnSpLocks/>
                <a:endCxn id="280" idx="0"/>
              </p:cNvCxnSpPr>
              <p:nvPr/>
            </p:nvCxnSpPr>
            <p:spPr>
              <a:xfrm flipH="1">
                <a:off x="6126727" y="5723748"/>
                <a:ext cx="15600" cy="14244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0" name="Ovaal 279">
                <a:extLst>
                  <a:ext uri="{FF2B5EF4-FFF2-40B4-BE49-F238E27FC236}">
                    <a16:creationId xmlns:a16="http://schemas.microsoft.com/office/drawing/2014/main" id="{40F4082D-7C40-5739-0ED1-7B9BEC6599ED}"/>
                  </a:ext>
                </a:extLst>
              </p:cNvPr>
              <p:cNvSpPr/>
              <p:nvPr/>
            </p:nvSpPr>
            <p:spPr>
              <a:xfrm>
                <a:off x="6003754" y="5866197"/>
                <a:ext cx="245946" cy="245946"/>
              </a:xfrm>
              <a:prstGeom prst="ellipse">
                <a:avLst/>
              </a:prstGeom>
              <a:solidFill>
                <a:srgbClr val="FF66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noProof="0" dirty="0" err="1"/>
              </a:p>
            </p:txBody>
          </p:sp>
          <p:sp>
            <p:nvSpPr>
              <p:cNvPr id="281" name="Ovaal 280">
                <a:extLst>
                  <a:ext uri="{FF2B5EF4-FFF2-40B4-BE49-F238E27FC236}">
                    <a16:creationId xmlns:a16="http://schemas.microsoft.com/office/drawing/2014/main" id="{8588E1F0-BCA3-68D1-538A-7FB624CE61C3}"/>
                  </a:ext>
                </a:extLst>
              </p:cNvPr>
              <p:cNvSpPr/>
              <p:nvPr/>
            </p:nvSpPr>
            <p:spPr>
              <a:xfrm>
                <a:off x="6009043" y="6284179"/>
                <a:ext cx="245946" cy="245946"/>
              </a:xfrm>
              <a:prstGeom prst="ellipse">
                <a:avLst/>
              </a:prstGeom>
              <a:solidFill>
                <a:srgbClr val="FF66FF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82" name="Ovaal 281">
                <a:extLst>
                  <a:ext uri="{FF2B5EF4-FFF2-40B4-BE49-F238E27FC236}">
                    <a16:creationId xmlns:a16="http://schemas.microsoft.com/office/drawing/2014/main" id="{8F31DCD5-A15B-4B39-25E8-E6C12D2930D6}"/>
                  </a:ext>
                </a:extLst>
              </p:cNvPr>
              <p:cNvSpPr/>
              <p:nvPr/>
            </p:nvSpPr>
            <p:spPr>
              <a:xfrm>
                <a:off x="4508924" y="2699098"/>
                <a:ext cx="245946" cy="245946"/>
              </a:xfrm>
              <a:prstGeom prst="ellipse">
                <a:avLst/>
              </a:prstGeom>
              <a:solidFill>
                <a:srgbClr val="9DD35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83" name="Ovaal 282">
                <a:extLst>
                  <a:ext uri="{FF2B5EF4-FFF2-40B4-BE49-F238E27FC236}">
                    <a16:creationId xmlns:a16="http://schemas.microsoft.com/office/drawing/2014/main" id="{9D351121-8EC5-AC90-4FE5-E66A0C24B95E}"/>
                  </a:ext>
                </a:extLst>
              </p:cNvPr>
              <p:cNvSpPr/>
              <p:nvPr/>
            </p:nvSpPr>
            <p:spPr>
              <a:xfrm>
                <a:off x="4982385" y="2258459"/>
                <a:ext cx="245946" cy="245946"/>
              </a:xfrm>
              <a:prstGeom prst="ellipse">
                <a:avLst/>
              </a:prstGeom>
              <a:solidFill>
                <a:srgbClr val="9DD35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84" name="Ovaal 283">
                <a:extLst>
                  <a:ext uri="{FF2B5EF4-FFF2-40B4-BE49-F238E27FC236}">
                    <a16:creationId xmlns:a16="http://schemas.microsoft.com/office/drawing/2014/main" id="{246CD02E-0D24-4CEE-3517-DBC7C111CB69}"/>
                  </a:ext>
                </a:extLst>
              </p:cNvPr>
              <p:cNvSpPr/>
              <p:nvPr/>
            </p:nvSpPr>
            <p:spPr>
              <a:xfrm>
                <a:off x="5312654" y="1893277"/>
                <a:ext cx="245946" cy="245946"/>
              </a:xfrm>
              <a:prstGeom prst="ellipse">
                <a:avLst/>
              </a:prstGeom>
              <a:solidFill>
                <a:srgbClr val="9DD354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85" name="Ovaal 284">
                <a:extLst>
                  <a:ext uri="{FF2B5EF4-FFF2-40B4-BE49-F238E27FC236}">
                    <a16:creationId xmlns:a16="http://schemas.microsoft.com/office/drawing/2014/main" id="{1428B126-6510-7331-6E4C-DB08296920C2}"/>
                  </a:ext>
                </a:extLst>
              </p:cNvPr>
              <p:cNvSpPr/>
              <p:nvPr/>
            </p:nvSpPr>
            <p:spPr>
              <a:xfrm rot="20044671">
                <a:off x="6403083" y="2387283"/>
                <a:ext cx="245946" cy="2459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86" name="Ovaal 285">
                <a:extLst>
                  <a:ext uri="{FF2B5EF4-FFF2-40B4-BE49-F238E27FC236}">
                    <a16:creationId xmlns:a16="http://schemas.microsoft.com/office/drawing/2014/main" id="{AFDE8995-9DDC-0E72-AD74-D0DE20793DAA}"/>
                  </a:ext>
                </a:extLst>
              </p:cNvPr>
              <p:cNvSpPr/>
              <p:nvPr/>
            </p:nvSpPr>
            <p:spPr>
              <a:xfrm>
                <a:off x="6226039" y="1867257"/>
                <a:ext cx="245946" cy="2459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287" name="Ovaal 286">
                <a:extLst>
                  <a:ext uri="{FF2B5EF4-FFF2-40B4-BE49-F238E27FC236}">
                    <a16:creationId xmlns:a16="http://schemas.microsoft.com/office/drawing/2014/main" id="{75683CEF-85DF-3505-2F9B-F4E66848D6DF}"/>
                  </a:ext>
                </a:extLst>
              </p:cNvPr>
              <p:cNvSpPr/>
              <p:nvPr/>
            </p:nvSpPr>
            <p:spPr>
              <a:xfrm>
                <a:off x="7489993" y="3129305"/>
                <a:ext cx="245946" cy="2459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sp>
            <p:nvSpPr>
              <p:cNvPr id="64" name="Ovaal 63">
                <a:extLst>
                  <a:ext uri="{FF2B5EF4-FFF2-40B4-BE49-F238E27FC236}">
                    <a16:creationId xmlns:a16="http://schemas.microsoft.com/office/drawing/2014/main" id="{D40A937D-8C64-1E75-C5AD-92483BCF8312}"/>
                  </a:ext>
                </a:extLst>
              </p:cNvPr>
              <p:cNvSpPr/>
              <p:nvPr/>
            </p:nvSpPr>
            <p:spPr>
              <a:xfrm>
                <a:off x="7065778" y="3892314"/>
                <a:ext cx="245946" cy="2459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36000" rIns="72000" bIns="36000" rtlCol="0" anchor="ctr"/>
              <a:lstStyle/>
              <a:p>
                <a:pPr algn="ctr"/>
                <a:endParaRPr lang="nl-NL" sz="1600" dirty="0" err="1"/>
              </a:p>
            </p:txBody>
          </p:sp>
          <p:cxnSp>
            <p:nvCxnSpPr>
              <p:cNvPr id="65" name="Rechte verbindingslijn met pijl 64">
                <a:extLst>
                  <a:ext uri="{FF2B5EF4-FFF2-40B4-BE49-F238E27FC236}">
                    <a16:creationId xmlns:a16="http://schemas.microsoft.com/office/drawing/2014/main" id="{D8FA73F8-64F0-A526-614A-44308FDF91AB}"/>
                  </a:ext>
                </a:extLst>
              </p:cNvPr>
              <p:cNvCxnSpPr>
                <a:cxnSpLocks/>
                <a:stCxn id="284" idx="3"/>
                <a:endCxn id="283" idx="7"/>
              </p:cNvCxnSpPr>
              <p:nvPr/>
            </p:nvCxnSpPr>
            <p:spPr>
              <a:xfrm flipH="1">
                <a:off x="5192313" y="2103205"/>
                <a:ext cx="156359" cy="19127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Rechte verbindingslijn met pijl 65">
                <a:extLst>
                  <a:ext uri="{FF2B5EF4-FFF2-40B4-BE49-F238E27FC236}">
                    <a16:creationId xmlns:a16="http://schemas.microsoft.com/office/drawing/2014/main" id="{45202C5C-422A-323D-4776-5ADCB8B95332}"/>
                  </a:ext>
                </a:extLst>
              </p:cNvPr>
              <p:cNvCxnSpPr>
                <a:cxnSpLocks/>
                <a:stCxn id="283" idx="4"/>
                <a:endCxn id="495" idx="0"/>
              </p:cNvCxnSpPr>
              <p:nvPr/>
            </p:nvCxnSpPr>
            <p:spPr>
              <a:xfrm>
                <a:off x="5105358" y="2504405"/>
                <a:ext cx="26768" cy="20421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Rechte verbindingslijn met pijl 66">
                <a:extLst>
                  <a:ext uri="{FF2B5EF4-FFF2-40B4-BE49-F238E27FC236}">
                    <a16:creationId xmlns:a16="http://schemas.microsoft.com/office/drawing/2014/main" id="{2AD9D2F5-9040-1024-DCC9-7019E14AA552}"/>
                  </a:ext>
                </a:extLst>
              </p:cNvPr>
              <p:cNvCxnSpPr>
                <a:cxnSpLocks/>
                <a:stCxn id="282" idx="4"/>
                <a:endCxn id="493" idx="1"/>
              </p:cNvCxnSpPr>
              <p:nvPr/>
            </p:nvCxnSpPr>
            <p:spPr>
              <a:xfrm>
                <a:off x="4631897" y="2945044"/>
                <a:ext cx="85575" cy="27581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Rechte verbindingslijn met pijl 67">
                <a:extLst>
                  <a:ext uri="{FF2B5EF4-FFF2-40B4-BE49-F238E27FC236}">
                    <a16:creationId xmlns:a16="http://schemas.microsoft.com/office/drawing/2014/main" id="{C08C23EC-57EC-4B37-81A0-6E6463131A49}"/>
                  </a:ext>
                </a:extLst>
              </p:cNvPr>
              <p:cNvCxnSpPr>
                <a:cxnSpLocks/>
                <a:stCxn id="280" idx="4"/>
                <a:endCxn id="281" idx="0"/>
              </p:cNvCxnSpPr>
              <p:nvPr/>
            </p:nvCxnSpPr>
            <p:spPr>
              <a:xfrm>
                <a:off x="6126727" y="6112143"/>
                <a:ext cx="5289" cy="17203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Rechte verbindingslijn met pijl 68">
                <a:extLst>
                  <a:ext uri="{FF2B5EF4-FFF2-40B4-BE49-F238E27FC236}">
                    <a16:creationId xmlns:a16="http://schemas.microsoft.com/office/drawing/2014/main" id="{BB8311F0-4D12-3602-6121-41F28FDB9F86}"/>
                  </a:ext>
                </a:extLst>
              </p:cNvPr>
              <p:cNvCxnSpPr>
                <a:cxnSpLocks/>
                <a:stCxn id="286" idx="4"/>
                <a:endCxn id="285" idx="0"/>
              </p:cNvCxnSpPr>
              <p:nvPr/>
            </p:nvCxnSpPr>
            <p:spPr>
              <a:xfrm>
                <a:off x="6349012" y="2113203"/>
                <a:ext cx="123286" cy="28645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Rechte verbindingslijn met pijl 69">
                <a:extLst>
                  <a:ext uri="{FF2B5EF4-FFF2-40B4-BE49-F238E27FC236}">
                    <a16:creationId xmlns:a16="http://schemas.microsoft.com/office/drawing/2014/main" id="{F21BBDCF-5D11-D19D-738F-98EC8501414B}"/>
                  </a:ext>
                </a:extLst>
              </p:cNvPr>
              <p:cNvCxnSpPr>
                <a:cxnSpLocks/>
                <a:stCxn id="285" idx="4"/>
                <a:endCxn id="256" idx="0"/>
              </p:cNvCxnSpPr>
              <p:nvPr/>
            </p:nvCxnSpPr>
            <p:spPr>
              <a:xfrm>
                <a:off x="6579814" y="2620857"/>
                <a:ext cx="42822" cy="20989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Rechte verbindingslijn met pijl 70">
                <a:extLst>
                  <a:ext uri="{FF2B5EF4-FFF2-40B4-BE49-F238E27FC236}">
                    <a16:creationId xmlns:a16="http://schemas.microsoft.com/office/drawing/2014/main" id="{3E41BE08-BDC9-11C3-0346-7281766F7997}"/>
                  </a:ext>
                </a:extLst>
              </p:cNvPr>
              <p:cNvCxnSpPr>
                <a:cxnSpLocks/>
                <a:stCxn id="287" idx="2"/>
                <a:endCxn id="257" idx="6"/>
              </p:cNvCxnSpPr>
              <p:nvPr/>
            </p:nvCxnSpPr>
            <p:spPr>
              <a:xfrm flipH="1">
                <a:off x="7321383" y="3252278"/>
                <a:ext cx="168610" cy="112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Rechte verbindingslijn met pijl 71">
                <a:extLst>
                  <a:ext uri="{FF2B5EF4-FFF2-40B4-BE49-F238E27FC236}">
                    <a16:creationId xmlns:a16="http://schemas.microsoft.com/office/drawing/2014/main" id="{7799D737-DE8E-848A-3FDE-EB98972B1703}"/>
                  </a:ext>
                </a:extLst>
              </p:cNvPr>
              <p:cNvCxnSpPr>
                <a:cxnSpLocks/>
                <a:stCxn id="64" idx="1"/>
                <a:endCxn id="511" idx="5"/>
              </p:cNvCxnSpPr>
              <p:nvPr/>
            </p:nvCxnSpPr>
            <p:spPr>
              <a:xfrm flipH="1" flipV="1">
                <a:off x="6906800" y="3789870"/>
                <a:ext cx="194996" cy="1384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Rechte verbindingslijn met pijl 72">
                <a:extLst>
                  <a:ext uri="{FF2B5EF4-FFF2-40B4-BE49-F238E27FC236}">
                    <a16:creationId xmlns:a16="http://schemas.microsoft.com/office/drawing/2014/main" id="{EC2E236D-293B-E001-E052-91AA06F97CCE}"/>
                  </a:ext>
                </a:extLst>
              </p:cNvPr>
              <p:cNvCxnSpPr>
                <a:cxnSpLocks/>
                <a:stCxn id="281" idx="4"/>
              </p:cNvCxnSpPr>
              <p:nvPr/>
            </p:nvCxnSpPr>
            <p:spPr>
              <a:xfrm flipH="1">
                <a:off x="6126727" y="6530125"/>
                <a:ext cx="5289" cy="20881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1" name="Rechte verbindingslijn met pijl 210">
              <a:extLst>
                <a:ext uri="{FF2B5EF4-FFF2-40B4-BE49-F238E27FC236}">
                  <a16:creationId xmlns:a16="http://schemas.microsoft.com/office/drawing/2014/main" id="{269762C1-BD99-75F4-DEEC-7445BCAFF531}"/>
                </a:ext>
              </a:extLst>
            </p:cNvPr>
            <p:cNvCxnSpPr>
              <a:cxnSpLocks/>
              <a:endCxn id="263" idx="2"/>
            </p:cNvCxnSpPr>
            <p:nvPr/>
          </p:nvCxnSpPr>
          <p:spPr>
            <a:xfrm>
              <a:off x="5620663" y="3926285"/>
              <a:ext cx="279983" cy="11760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Rechte verbindingslijn met pijl 216">
              <a:extLst>
                <a:ext uri="{FF2B5EF4-FFF2-40B4-BE49-F238E27FC236}">
                  <a16:creationId xmlns:a16="http://schemas.microsoft.com/office/drawing/2014/main" id="{F1788EF9-AD3D-0EAD-27AF-DE9161A4905F}"/>
                </a:ext>
              </a:extLst>
            </p:cNvPr>
            <p:cNvCxnSpPr>
              <a:cxnSpLocks/>
              <a:stCxn id="510" idx="3"/>
            </p:cNvCxnSpPr>
            <p:nvPr/>
          </p:nvCxnSpPr>
          <p:spPr>
            <a:xfrm flipH="1">
              <a:off x="6303738" y="3473431"/>
              <a:ext cx="80021" cy="151261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Rechte verbindingslijn met pijl 511">
              <a:extLst>
                <a:ext uri="{FF2B5EF4-FFF2-40B4-BE49-F238E27FC236}">
                  <a16:creationId xmlns:a16="http://schemas.microsoft.com/office/drawing/2014/main" id="{E76E0965-2E01-2837-0068-E6D0373EFBEC}"/>
                </a:ext>
              </a:extLst>
            </p:cNvPr>
            <p:cNvCxnSpPr>
              <a:cxnSpLocks/>
              <a:stCxn id="511" idx="3"/>
            </p:cNvCxnSpPr>
            <p:nvPr/>
          </p:nvCxnSpPr>
          <p:spPr>
            <a:xfrm flipH="1">
              <a:off x="6652598" y="3789870"/>
              <a:ext cx="80292" cy="21610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6" name="Rechte verbindingslijn met pijl 515">
              <a:extLst>
                <a:ext uri="{FF2B5EF4-FFF2-40B4-BE49-F238E27FC236}">
                  <a16:creationId xmlns:a16="http://schemas.microsoft.com/office/drawing/2014/main" id="{316A960F-0732-DC5E-FA1B-4BCC6EBFA134}"/>
                </a:ext>
              </a:extLst>
            </p:cNvPr>
            <p:cNvCxnSpPr>
              <a:cxnSpLocks/>
              <a:stCxn id="262" idx="4"/>
            </p:cNvCxnSpPr>
            <p:nvPr/>
          </p:nvCxnSpPr>
          <p:spPr>
            <a:xfrm flipH="1">
              <a:off x="6142327" y="5378473"/>
              <a:ext cx="25707" cy="214912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2" name="Groep 411">
            <a:extLst>
              <a:ext uri="{FF2B5EF4-FFF2-40B4-BE49-F238E27FC236}">
                <a16:creationId xmlns:a16="http://schemas.microsoft.com/office/drawing/2014/main" id="{6E8FC220-63C4-42E5-35BA-9BBAADB5D7DA}"/>
              </a:ext>
            </a:extLst>
          </p:cNvPr>
          <p:cNvGrpSpPr/>
          <p:nvPr/>
        </p:nvGrpSpPr>
        <p:grpSpPr>
          <a:xfrm>
            <a:off x="4589442" y="1886913"/>
            <a:ext cx="3036063" cy="4594457"/>
            <a:chOff x="4589442" y="1886913"/>
            <a:chExt cx="3036063" cy="4594457"/>
          </a:xfrm>
        </p:grpSpPr>
        <p:sp>
          <p:nvSpPr>
            <p:cNvPr id="365" name="Tekstvak 364">
              <a:extLst>
                <a:ext uri="{FF2B5EF4-FFF2-40B4-BE49-F238E27FC236}">
                  <a16:creationId xmlns:a16="http://schemas.microsoft.com/office/drawing/2014/main" id="{79C139E4-AF0B-F82A-80A9-340ACC781F54}"/>
                </a:ext>
              </a:extLst>
            </p:cNvPr>
            <p:cNvSpPr txBox="1"/>
            <p:nvPr/>
          </p:nvSpPr>
          <p:spPr>
            <a:xfrm>
              <a:off x="5402393" y="1920906"/>
              <a:ext cx="6312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1</a:t>
              </a:r>
            </a:p>
          </p:txBody>
        </p:sp>
        <p:sp>
          <p:nvSpPr>
            <p:cNvPr id="379" name="Tekstvak 378">
              <a:extLst>
                <a:ext uri="{FF2B5EF4-FFF2-40B4-BE49-F238E27FC236}">
                  <a16:creationId xmlns:a16="http://schemas.microsoft.com/office/drawing/2014/main" id="{9C87B6A7-CF6B-3AD5-D2FA-8478761EF53D}"/>
                </a:ext>
              </a:extLst>
            </p:cNvPr>
            <p:cNvSpPr txBox="1"/>
            <p:nvPr/>
          </p:nvSpPr>
          <p:spPr>
            <a:xfrm>
              <a:off x="5056474" y="2293398"/>
              <a:ext cx="6312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1</a:t>
              </a:r>
            </a:p>
          </p:txBody>
        </p:sp>
        <p:sp>
          <p:nvSpPr>
            <p:cNvPr id="392" name="Tekstvak 391">
              <a:extLst>
                <a:ext uri="{FF2B5EF4-FFF2-40B4-BE49-F238E27FC236}">
                  <a16:creationId xmlns:a16="http://schemas.microsoft.com/office/drawing/2014/main" id="{2F66A4B9-63E5-3DA7-E874-E8C31F0AFF23}"/>
                </a:ext>
              </a:extLst>
            </p:cNvPr>
            <p:cNvSpPr txBox="1"/>
            <p:nvPr/>
          </p:nvSpPr>
          <p:spPr>
            <a:xfrm>
              <a:off x="5084868" y="2732412"/>
              <a:ext cx="6312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1</a:t>
              </a:r>
            </a:p>
          </p:txBody>
        </p:sp>
        <p:sp>
          <p:nvSpPr>
            <p:cNvPr id="393" name="Tekstvak 392">
              <a:extLst>
                <a:ext uri="{FF2B5EF4-FFF2-40B4-BE49-F238E27FC236}">
                  <a16:creationId xmlns:a16="http://schemas.microsoft.com/office/drawing/2014/main" id="{880F1ED7-CFCD-B9A5-3557-B7F2F4EA893E}"/>
                </a:ext>
              </a:extLst>
            </p:cNvPr>
            <p:cNvSpPr txBox="1"/>
            <p:nvPr/>
          </p:nvSpPr>
          <p:spPr>
            <a:xfrm>
              <a:off x="4589442" y="2732412"/>
              <a:ext cx="6312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1</a:t>
              </a:r>
            </a:p>
          </p:txBody>
        </p:sp>
        <p:sp>
          <p:nvSpPr>
            <p:cNvPr id="394" name="Tekstvak 393">
              <a:extLst>
                <a:ext uri="{FF2B5EF4-FFF2-40B4-BE49-F238E27FC236}">
                  <a16:creationId xmlns:a16="http://schemas.microsoft.com/office/drawing/2014/main" id="{2CC05D37-E6C2-38D3-3AB9-0972D63E8EFE}"/>
                </a:ext>
              </a:extLst>
            </p:cNvPr>
            <p:cNvSpPr txBox="1"/>
            <p:nvPr/>
          </p:nvSpPr>
          <p:spPr>
            <a:xfrm>
              <a:off x="4764128" y="3220857"/>
              <a:ext cx="6312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1</a:t>
              </a:r>
            </a:p>
          </p:txBody>
        </p:sp>
        <p:sp>
          <p:nvSpPr>
            <p:cNvPr id="395" name="Tekstvak 394">
              <a:extLst>
                <a:ext uri="{FF2B5EF4-FFF2-40B4-BE49-F238E27FC236}">
                  <a16:creationId xmlns:a16="http://schemas.microsoft.com/office/drawing/2014/main" id="{61EEF5BA-292A-CF67-1FBC-F7345329A5C5}"/>
                </a:ext>
              </a:extLst>
            </p:cNvPr>
            <p:cNvSpPr txBox="1"/>
            <p:nvPr/>
          </p:nvSpPr>
          <p:spPr>
            <a:xfrm>
              <a:off x="5590004" y="3144501"/>
              <a:ext cx="6312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1</a:t>
              </a:r>
            </a:p>
          </p:txBody>
        </p:sp>
        <p:sp>
          <p:nvSpPr>
            <p:cNvPr id="396" name="Tekstvak 395">
              <a:extLst>
                <a:ext uri="{FF2B5EF4-FFF2-40B4-BE49-F238E27FC236}">
                  <a16:creationId xmlns:a16="http://schemas.microsoft.com/office/drawing/2014/main" id="{01019DEB-8600-07CA-06A2-45FD6EEBDE70}"/>
                </a:ext>
              </a:extLst>
            </p:cNvPr>
            <p:cNvSpPr txBox="1"/>
            <p:nvPr/>
          </p:nvSpPr>
          <p:spPr>
            <a:xfrm>
              <a:off x="5151902" y="3614787"/>
              <a:ext cx="6312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1</a:t>
              </a:r>
            </a:p>
          </p:txBody>
        </p:sp>
        <p:sp>
          <p:nvSpPr>
            <p:cNvPr id="397" name="Tekstvak 396">
              <a:extLst>
                <a:ext uri="{FF2B5EF4-FFF2-40B4-BE49-F238E27FC236}">
                  <a16:creationId xmlns:a16="http://schemas.microsoft.com/office/drawing/2014/main" id="{6C7321A0-C173-A661-3559-333EE597DF29}"/>
                </a:ext>
              </a:extLst>
            </p:cNvPr>
            <p:cNvSpPr txBox="1"/>
            <p:nvPr/>
          </p:nvSpPr>
          <p:spPr>
            <a:xfrm>
              <a:off x="6437772" y="3295498"/>
              <a:ext cx="63125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2</a:t>
              </a:r>
            </a:p>
          </p:txBody>
        </p:sp>
        <p:sp>
          <p:nvSpPr>
            <p:cNvPr id="398" name="Tekstvak 397">
              <a:extLst>
                <a:ext uri="{FF2B5EF4-FFF2-40B4-BE49-F238E27FC236}">
                  <a16:creationId xmlns:a16="http://schemas.microsoft.com/office/drawing/2014/main" id="{2DE75E5A-127E-43F7-E8E4-CC46E1A4A6FB}"/>
                </a:ext>
              </a:extLst>
            </p:cNvPr>
            <p:cNvSpPr txBox="1"/>
            <p:nvPr/>
          </p:nvSpPr>
          <p:spPr>
            <a:xfrm>
              <a:off x="6645278" y="2839955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2</a:t>
              </a:r>
            </a:p>
          </p:txBody>
        </p:sp>
        <p:sp>
          <p:nvSpPr>
            <p:cNvPr id="399" name="Tekstvak 398">
              <a:extLst>
                <a:ext uri="{FF2B5EF4-FFF2-40B4-BE49-F238E27FC236}">
                  <a16:creationId xmlns:a16="http://schemas.microsoft.com/office/drawing/2014/main" id="{95655E37-7528-0668-9696-D4077714D92E}"/>
                </a:ext>
              </a:extLst>
            </p:cNvPr>
            <p:cNvSpPr txBox="1"/>
            <p:nvPr/>
          </p:nvSpPr>
          <p:spPr>
            <a:xfrm>
              <a:off x="7157965" y="3170031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2</a:t>
              </a:r>
            </a:p>
          </p:txBody>
        </p:sp>
        <p:sp>
          <p:nvSpPr>
            <p:cNvPr id="400" name="Tekstvak 399">
              <a:extLst>
                <a:ext uri="{FF2B5EF4-FFF2-40B4-BE49-F238E27FC236}">
                  <a16:creationId xmlns:a16="http://schemas.microsoft.com/office/drawing/2014/main" id="{23EFCC4A-F19E-6195-85AE-E38A325D2820}"/>
                </a:ext>
              </a:extLst>
            </p:cNvPr>
            <p:cNvSpPr txBox="1"/>
            <p:nvPr/>
          </p:nvSpPr>
          <p:spPr>
            <a:xfrm>
              <a:off x="7579786" y="3154332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2</a:t>
              </a:r>
            </a:p>
          </p:txBody>
        </p:sp>
        <p:sp>
          <p:nvSpPr>
            <p:cNvPr id="401" name="Tekstvak 400">
              <a:extLst>
                <a:ext uri="{FF2B5EF4-FFF2-40B4-BE49-F238E27FC236}">
                  <a16:creationId xmlns:a16="http://schemas.microsoft.com/office/drawing/2014/main" id="{8355B31B-D9D0-ACA5-8DD5-C840022A2F73}"/>
                </a:ext>
              </a:extLst>
            </p:cNvPr>
            <p:cNvSpPr txBox="1"/>
            <p:nvPr/>
          </p:nvSpPr>
          <p:spPr>
            <a:xfrm>
              <a:off x="6781615" y="3610972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2</a:t>
              </a:r>
            </a:p>
          </p:txBody>
        </p:sp>
        <p:sp>
          <p:nvSpPr>
            <p:cNvPr id="402" name="Tekstvak 401">
              <a:extLst>
                <a:ext uri="{FF2B5EF4-FFF2-40B4-BE49-F238E27FC236}">
                  <a16:creationId xmlns:a16="http://schemas.microsoft.com/office/drawing/2014/main" id="{8DED4D56-538F-9025-F72A-654F1215F793}"/>
                </a:ext>
              </a:extLst>
            </p:cNvPr>
            <p:cNvSpPr txBox="1"/>
            <p:nvPr/>
          </p:nvSpPr>
          <p:spPr>
            <a:xfrm>
              <a:off x="7149402" y="3923383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2</a:t>
              </a:r>
            </a:p>
          </p:txBody>
        </p:sp>
        <p:sp>
          <p:nvSpPr>
            <p:cNvPr id="403" name="Tekstvak 402">
              <a:extLst>
                <a:ext uri="{FF2B5EF4-FFF2-40B4-BE49-F238E27FC236}">
                  <a16:creationId xmlns:a16="http://schemas.microsoft.com/office/drawing/2014/main" id="{8C7D91B7-46FC-7805-2473-F98ADC4F4019}"/>
                </a:ext>
              </a:extLst>
            </p:cNvPr>
            <p:cNvSpPr txBox="1"/>
            <p:nvPr/>
          </p:nvSpPr>
          <p:spPr>
            <a:xfrm>
              <a:off x="6486831" y="2423810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2</a:t>
              </a:r>
            </a:p>
          </p:txBody>
        </p:sp>
        <p:sp>
          <p:nvSpPr>
            <p:cNvPr id="404" name="Tekstvak 403">
              <a:extLst>
                <a:ext uri="{FF2B5EF4-FFF2-40B4-BE49-F238E27FC236}">
                  <a16:creationId xmlns:a16="http://schemas.microsoft.com/office/drawing/2014/main" id="{0C5A1986-83BC-9FA5-29E6-8EB8F564F387}"/>
                </a:ext>
              </a:extLst>
            </p:cNvPr>
            <p:cNvSpPr txBox="1"/>
            <p:nvPr/>
          </p:nvSpPr>
          <p:spPr>
            <a:xfrm>
              <a:off x="6315978" y="1886913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2</a:t>
              </a:r>
            </a:p>
          </p:txBody>
        </p:sp>
        <p:sp>
          <p:nvSpPr>
            <p:cNvPr id="405" name="Tekstvak 404">
              <a:extLst>
                <a:ext uri="{FF2B5EF4-FFF2-40B4-BE49-F238E27FC236}">
                  <a16:creationId xmlns:a16="http://schemas.microsoft.com/office/drawing/2014/main" id="{2C3FD54B-1BFA-D271-B427-0DE755F968ED}"/>
                </a:ext>
              </a:extLst>
            </p:cNvPr>
            <p:cNvSpPr txBox="1"/>
            <p:nvPr/>
          </p:nvSpPr>
          <p:spPr>
            <a:xfrm>
              <a:off x="5984426" y="3953979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3</a:t>
              </a:r>
            </a:p>
          </p:txBody>
        </p:sp>
        <p:sp>
          <p:nvSpPr>
            <p:cNvPr id="406" name="Tekstvak 405">
              <a:extLst>
                <a:ext uri="{FF2B5EF4-FFF2-40B4-BE49-F238E27FC236}">
                  <a16:creationId xmlns:a16="http://schemas.microsoft.com/office/drawing/2014/main" id="{D89C9283-AED1-58CD-207E-01B1E2F3AA44}"/>
                </a:ext>
              </a:extLst>
            </p:cNvPr>
            <p:cNvSpPr txBox="1"/>
            <p:nvPr/>
          </p:nvSpPr>
          <p:spPr>
            <a:xfrm>
              <a:off x="5679601" y="4490791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3</a:t>
              </a:r>
            </a:p>
          </p:txBody>
        </p:sp>
        <p:sp>
          <p:nvSpPr>
            <p:cNvPr id="408" name="Tekstvak 407">
              <a:extLst>
                <a:ext uri="{FF2B5EF4-FFF2-40B4-BE49-F238E27FC236}">
                  <a16:creationId xmlns:a16="http://schemas.microsoft.com/office/drawing/2014/main" id="{C1B88FC0-919D-17F7-8AE1-BB3E9A49D718}"/>
                </a:ext>
              </a:extLst>
            </p:cNvPr>
            <p:cNvSpPr txBox="1"/>
            <p:nvPr/>
          </p:nvSpPr>
          <p:spPr>
            <a:xfrm>
              <a:off x="6337235" y="4441416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3</a:t>
              </a:r>
            </a:p>
          </p:txBody>
        </p:sp>
        <p:sp>
          <p:nvSpPr>
            <p:cNvPr id="409" name="Tekstvak 408">
              <a:extLst>
                <a:ext uri="{FF2B5EF4-FFF2-40B4-BE49-F238E27FC236}">
                  <a16:creationId xmlns:a16="http://schemas.microsoft.com/office/drawing/2014/main" id="{379DFDB7-00F6-EF21-8CD2-0B99152A15C7}"/>
                </a:ext>
              </a:extLst>
            </p:cNvPr>
            <p:cNvSpPr txBox="1"/>
            <p:nvPr/>
          </p:nvSpPr>
          <p:spPr>
            <a:xfrm>
              <a:off x="6124025" y="5168993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3</a:t>
              </a:r>
            </a:p>
          </p:txBody>
        </p:sp>
        <p:sp>
          <p:nvSpPr>
            <p:cNvPr id="410" name="Tekstvak 409">
              <a:extLst>
                <a:ext uri="{FF2B5EF4-FFF2-40B4-BE49-F238E27FC236}">
                  <a16:creationId xmlns:a16="http://schemas.microsoft.com/office/drawing/2014/main" id="{5B04E781-79DB-984A-4FEA-44FBAC0E0670}"/>
                </a:ext>
              </a:extLst>
            </p:cNvPr>
            <p:cNvSpPr txBox="1"/>
            <p:nvPr/>
          </p:nvSpPr>
          <p:spPr>
            <a:xfrm>
              <a:off x="6087714" y="5896870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4</a:t>
              </a:r>
            </a:p>
          </p:txBody>
        </p:sp>
        <p:sp>
          <p:nvSpPr>
            <p:cNvPr id="411" name="Tekstvak 410">
              <a:extLst>
                <a:ext uri="{FF2B5EF4-FFF2-40B4-BE49-F238E27FC236}">
                  <a16:creationId xmlns:a16="http://schemas.microsoft.com/office/drawing/2014/main" id="{E7E80D41-6306-3A67-5FAA-FAD3E525FEA3}"/>
                </a:ext>
              </a:extLst>
            </p:cNvPr>
            <p:cNvSpPr txBox="1"/>
            <p:nvPr/>
          </p:nvSpPr>
          <p:spPr>
            <a:xfrm>
              <a:off x="6087714" y="6312093"/>
              <a:ext cx="45719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100" b="1" dirty="0"/>
                <a:t>4</a:t>
              </a:r>
            </a:p>
          </p:txBody>
        </p:sp>
      </p:grpSp>
      <p:grpSp>
        <p:nvGrpSpPr>
          <p:cNvPr id="193" name="Groep 192">
            <a:extLst>
              <a:ext uri="{FF2B5EF4-FFF2-40B4-BE49-F238E27FC236}">
                <a16:creationId xmlns:a16="http://schemas.microsoft.com/office/drawing/2014/main" id="{40621B68-5F69-31E1-2E97-1AC911E6A7A9}"/>
              </a:ext>
            </a:extLst>
          </p:cNvPr>
          <p:cNvGrpSpPr/>
          <p:nvPr/>
        </p:nvGrpSpPr>
        <p:grpSpPr>
          <a:xfrm>
            <a:off x="9082404" y="3068222"/>
            <a:ext cx="1612150" cy="3250518"/>
            <a:chOff x="9082404" y="3068222"/>
            <a:chExt cx="1612150" cy="3250518"/>
          </a:xfrm>
        </p:grpSpPr>
        <p:sp>
          <p:nvSpPr>
            <p:cNvPr id="413" name="Tekstvak 412">
              <a:extLst>
                <a:ext uri="{FF2B5EF4-FFF2-40B4-BE49-F238E27FC236}">
                  <a16:creationId xmlns:a16="http://schemas.microsoft.com/office/drawing/2014/main" id="{22C86560-B1A5-D4AA-9DEC-6F48C3885E94}"/>
                </a:ext>
              </a:extLst>
            </p:cNvPr>
            <p:cNvSpPr txBox="1"/>
            <p:nvPr/>
          </p:nvSpPr>
          <p:spPr>
            <a:xfrm>
              <a:off x="10648835" y="3144779"/>
              <a:ext cx="457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400" b="1" dirty="0"/>
                <a:t>2</a:t>
              </a:r>
            </a:p>
          </p:txBody>
        </p:sp>
        <p:sp>
          <p:nvSpPr>
            <p:cNvPr id="414" name="Tekstvak 413">
              <a:extLst>
                <a:ext uri="{FF2B5EF4-FFF2-40B4-BE49-F238E27FC236}">
                  <a16:creationId xmlns:a16="http://schemas.microsoft.com/office/drawing/2014/main" id="{57E40A3D-57AB-F99E-861A-200E49F31AB6}"/>
                </a:ext>
              </a:extLst>
            </p:cNvPr>
            <p:cNvSpPr txBox="1"/>
            <p:nvPr/>
          </p:nvSpPr>
          <p:spPr>
            <a:xfrm>
              <a:off x="9082404" y="3068222"/>
              <a:ext cx="631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400" b="1" dirty="0"/>
                <a:t>1</a:t>
              </a:r>
            </a:p>
          </p:txBody>
        </p:sp>
        <p:sp>
          <p:nvSpPr>
            <p:cNvPr id="415" name="Tekstvak 414">
              <a:extLst>
                <a:ext uri="{FF2B5EF4-FFF2-40B4-BE49-F238E27FC236}">
                  <a16:creationId xmlns:a16="http://schemas.microsoft.com/office/drawing/2014/main" id="{F89A3FCE-7F85-1C97-CF65-19A046375D1D}"/>
                </a:ext>
              </a:extLst>
            </p:cNvPr>
            <p:cNvSpPr txBox="1"/>
            <p:nvPr/>
          </p:nvSpPr>
          <p:spPr>
            <a:xfrm>
              <a:off x="9866069" y="4502900"/>
              <a:ext cx="457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400" b="1" dirty="0"/>
                <a:t>3</a:t>
              </a:r>
            </a:p>
          </p:txBody>
        </p:sp>
        <p:sp>
          <p:nvSpPr>
            <p:cNvPr id="192" name="Tekstvak 191">
              <a:extLst>
                <a:ext uri="{FF2B5EF4-FFF2-40B4-BE49-F238E27FC236}">
                  <a16:creationId xmlns:a16="http://schemas.microsoft.com/office/drawing/2014/main" id="{45FDAFC8-DA71-7752-5786-A4E05634D8D3}"/>
                </a:ext>
              </a:extLst>
            </p:cNvPr>
            <p:cNvSpPr txBox="1"/>
            <p:nvPr/>
          </p:nvSpPr>
          <p:spPr>
            <a:xfrm>
              <a:off x="9905384" y="6103296"/>
              <a:ext cx="457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400" b="1" dirty="0"/>
                <a:t>4</a:t>
              </a:r>
            </a:p>
          </p:txBody>
        </p:sp>
      </p:grpSp>
      <p:grpSp>
        <p:nvGrpSpPr>
          <p:cNvPr id="200" name="Groep 199">
            <a:extLst>
              <a:ext uri="{FF2B5EF4-FFF2-40B4-BE49-F238E27FC236}">
                <a16:creationId xmlns:a16="http://schemas.microsoft.com/office/drawing/2014/main" id="{3FD470DA-1CCD-5A7F-AC5D-55E1BC16A753}"/>
              </a:ext>
            </a:extLst>
          </p:cNvPr>
          <p:cNvGrpSpPr/>
          <p:nvPr/>
        </p:nvGrpSpPr>
        <p:grpSpPr>
          <a:xfrm>
            <a:off x="8922023" y="2458591"/>
            <a:ext cx="1612150" cy="1650122"/>
            <a:chOff x="9082404" y="3068222"/>
            <a:chExt cx="1612150" cy="1650122"/>
          </a:xfrm>
        </p:grpSpPr>
        <p:sp>
          <p:nvSpPr>
            <p:cNvPr id="201" name="Tekstvak 200">
              <a:extLst>
                <a:ext uri="{FF2B5EF4-FFF2-40B4-BE49-F238E27FC236}">
                  <a16:creationId xmlns:a16="http://schemas.microsoft.com/office/drawing/2014/main" id="{34A0894D-AD1F-5D53-3C6B-DBE31424C93D}"/>
                </a:ext>
              </a:extLst>
            </p:cNvPr>
            <p:cNvSpPr txBox="1"/>
            <p:nvPr/>
          </p:nvSpPr>
          <p:spPr>
            <a:xfrm>
              <a:off x="10648835" y="3144779"/>
              <a:ext cx="457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400" b="1" i="1" dirty="0"/>
                <a:t>2</a:t>
              </a:r>
            </a:p>
          </p:txBody>
        </p:sp>
        <p:sp>
          <p:nvSpPr>
            <p:cNvPr id="206" name="Tekstvak 205">
              <a:extLst>
                <a:ext uri="{FF2B5EF4-FFF2-40B4-BE49-F238E27FC236}">
                  <a16:creationId xmlns:a16="http://schemas.microsoft.com/office/drawing/2014/main" id="{D6B64B55-F4C1-410B-5FCC-E8AB45BF8A4C}"/>
                </a:ext>
              </a:extLst>
            </p:cNvPr>
            <p:cNvSpPr txBox="1"/>
            <p:nvPr/>
          </p:nvSpPr>
          <p:spPr>
            <a:xfrm>
              <a:off x="9082404" y="3068222"/>
              <a:ext cx="6312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400" b="1" i="1" dirty="0"/>
                <a:t>1</a:t>
              </a:r>
            </a:p>
          </p:txBody>
        </p:sp>
        <p:sp>
          <p:nvSpPr>
            <p:cNvPr id="207" name="Tekstvak 206">
              <a:extLst>
                <a:ext uri="{FF2B5EF4-FFF2-40B4-BE49-F238E27FC236}">
                  <a16:creationId xmlns:a16="http://schemas.microsoft.com/office/drawing/2014/main" id="{092383A2-10B7-02D3-BB89-88C82647153D}"/>
                </a:ext>
              </a:extLst>
            </p:cNvPr>
            <p:cNvSpPr txBox="1"/>
            <p:nvPr/>
          </p:nvSpPr>
          <p:spPr>
            <a:xfrm>
              <a:off x="9866069" y="4502900"/>
              <a:ext cx="45719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400" b="1" i="1" dirty="0"/>
                <a:t>3</a:t>
              </a:r>
            </a:p>
          </p:txBody>
        </p:sp>
      </p:grpSp>
      <p:sp>
        <p:nvSpPr>
          <p:cNvPr id="520" name="Vrije vorm: vorm 519">
            <a:extLst>
              <a:ext uri="{FF2B5EF4-FFF2-40B4-BE49-F238E27FC236}">
                <a16:creationId xmlns:a16="http://schemas.microsoft.com/office/drawing/2014/main" id="{A17C50AA-CD54-26BC-55C6-3663CCFBA699}"/>
              </a:ext>
            </a:extLst>
          </p:cNvPr>
          <p:cNvSpPr/>
          <p:nvPr/>
        </p:nvSpPr>
        <p:spPr>
          <a:xfrm>
            <a:off x="495669" y="1675931"/>
            <a:ext cx="1733725" cy="2242926"/>
          </a:xfrm>
          <a:custGeom>
            <a:avLst/>
            <a:gdLst>
              <a:gd name="connsiteX0" fmla="*/ 322937 w 1733725"/>
              <a:gd name="connsiteY0" fmla="*/ 509920 h 2242926"/>
              <a:gd name="connsiteX1" fmla="*/ 322937 w 1733725"/>
              <a:gd name="connsiteY1" fmla="*/ 509920 h 2242926"/>
              <a:gd name="connsiteX2" fmla="*/ 105222 w 1733725"/>
              <a:gd name="connsiteY2" fmla="*/ 875680 h 2242926"/>
              <a:gd name="connsiteX3" fmla="*/ 44262 w 1733725"/>
              <a:gd name="connsiteY3" fmla="*/ 1041143 h 2242926"/>
              <a:gd name="connsiteX4" fmla="*/ 720 w 1733725"/>
              <a:gd name="connsiteY4" fmla="*/ 1328526 h 2242926"/>
              <a:gd name="connsiteX5" fmla="*/ 9428 w 1733725"/>
              <a:gd name="connsiteY5" fmla="*/ 1581075 h 2242926"/>
              <a:gd name="connsiteX6" fmla="*/ 70388 w 1733725"/>
              <a:gd name="connsiteY6" fmla="*/ 1702995 h 2242926"/>
              <a:gd name="connsiteX7" fmla="*/ 122640 w 1733725"/>
              <a:gd name="connsiteY7" fmla="*/ 1790080 h 2242926"/>
              <a:gd name="connsiteX8" fmla="*/ 174891 w 1733725"/>
              <a:gd name="connsiteY8" fmla="*/ 1868458 h 2242926"/>
              <a:gd name="connsiteX9" fmla="*/ 331645 w 1733725"/>
              <a:gd name="connsiteY9" fmla="*/ 2042629 h 2242926"/>
              <a:gd name="connsiteX10" fmla="*/ 392605 w 1733725"/>
              <a:gd name="connsiteY10" fmla="*/ 2112298 h 2242926"/>
              <a:gd name="connsiteX11" fmla="*/ 497108 w 1733725"/>
              <a:gd name="connsiteY11" fmla="*/ 2199383 h 2242926"/>
              <a:gd name="connsiteX12" fmla="*/ 601611 w 1733725"/>
              <a:gd name="connsiteY12" fmla="*/ 2234218 h 2242926"/>
              <a:gd name="connsiteX13" fmla="*/ 653862 w 1733725"/>
              <a:gd name="connsiteY13" fmla="*/ 2242926 h 2242926"/>
              <a:gd name="connsiteX14" fmla="*/ 801908 w 1733725"/>
              <a:gd name="connsiteY14" fmla="*/ 2225509 h 2242926"/>
              <a:gd name="connsiteX15" fmla="*/ 888994 w 1733725"/>
              <a:gd name="connsiteY15" fmla="*/ 2199383 h 2242926"/>
              <a:gd name="connsiteX16" fmla="*/ 1028331 w 1733725"/>
              <a:gd name="connsiteY16" fmla="*/ 2138423 h 2242926"/>
              <a:gd name="connsiteX17" fmla="*/ 1098000 w 1733725"/>
              <a:gd name="connsiteY17" fmla="*/ 2103589 h 2242926"/>
              <a:gd name="connsiteX18" fmla="*/ 1228628 w 1733725"/>
              <a:gd name="connsiteY18" fmla="*/ 1990378 h 2242926"/>
              <a:gd name="connsiteX19" fmla="*/ 1385382 w 1733725"/>
              <a:gd name="connsiteY19" fmla="*/ 1781372 h 2242926"/>
              <a:gd name="connsiteX20" fmla="*/ 1489885 w 1733725"/>
              <a:gd name="connsiteY20" fmla="*/ 1659452 h 2242926"/>
              <a:gd name="connsiteX21" fmla="*/ 1585680 w 1733725"/>
              <a:gd name="connsiteY21" fmla="*/ 1554949 h 2242926"/>
              <a:gd name="connsiteX22" fmla="*/ 1655348 w 1733725"/>
              <a:gd name="connsiteY22" fmla="*/ 1459155 h 2242926"/>
              <a:gd name="connsiteX23" fmla="*/ 1716308 w 1733725"/>
              <a:gd name="connsiteY23" fmla="*/ 1311109 h 2242926"/>
              <a:gd name="connsiteX24" fmla="*/ 1733725 w 1733725"/>
              <a:gd name="connsiteY24" fmla="*/ 1215315 h 2242926"/>
              <a:gd name="connsiteX25" fmla="*/ 1716308 w 1733725"/>
              <a:gd name="connsiteY25" fmla="*/ 1006309 h 2242926"/>
              <a:gd name="connsiteX26" fmla="*/ 1681474 w 1733725"/>
              <a:gd name="connsiteY26" fmla="*/ 893098 h 2242926"/>
              <a:gd name="connsiteX27" fmla="*/ 1620514 w 1733725"/>
              <a:gd name="connsiteY27" fmla="*/ 675383 h 2242926"/>
              <a:gd name="connsiteX28" fmla="*/ 1489885 w 1733725"/>
              <a:gd name="connsiteY28" fmla="*/ 414126 h 2242926"/>
              <a:gd name="connsiteX29" fmla="*/ 1402800 w 1733725"/>
              <a:gd name="connsiteY29" fmla="*/ 283498 h 2242926"/>
              <a:gd name="connsiteX30" fmla="*/ 1211211 w 1733725"/>
              <a:gd name="connsiteY30" fmla="*/ 74492 h 2242926"/>
              <a:gd name="connsiteX31" fmla="*/ 1098000 w 1733725"/>
              <a:gd name="connsiteY31" fmla="*/ 4823 h 2242926"/>
              <a:gd name="connsiteX32" fmla="*/ 854160 w 1733725"/>
              <a:gd name="connsiteY32" fmla="*/ 13532 h 2242926"/>
              <a:gd name="connsiteX33" fmla="*/ 740948 w 1733725"/>
              <a:gd name="connsiteY33" fmla="*/ 118035 h 2242926"/>
              <a:gd name="connsiteX34" fmla="*/ 671280 w 1733725"/>
              <a:gd name="connsiteY34" fmla="*/ 91909 h 2242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733725" h="2242926">
                <a:moveTo>
                  <a:pt x="322937" y="509920"/>
                </a:moveTo>
                <a:lnTo>
                  <a:pt x="322937" y="509920"/>
                </a:lnTo>
                <a:cubicBezTo>
                  <a:pt x="230956" y="647891"/>
                  <a:pt x="184443" y="710037"/>
                  <a:pt x="105222" y="875680"/>
                </a:cubicBezTo>
                <a:cubicBezTo>
                  <a:pt x="79862" y="928706"/>
                  <a:pt x="64582" y="985989"/>
                  <a:pt x="44262" y="1041143"/>
                </a:cubicBezTo>
                <a:cubicBezTo>
                  <a:pt x="39199" y="1071524"/>
                  <a:pt x="1684" y="1286120"/>
                  <a:pt x="720" y="1328526"/>
                </a:cubicBezTo>
                <a:cubicBezTo>
                  <a:pt x="-1194" y="1412737"/>
                  <a:pt x="375" y="1497330"/>
                  <a:pt x="9428" y="1581075"/>
                </a:cubicBezTo>
                <a:cubicBezTo>
                  <a:pt x="15295" y="1635349"/>
                  <a:pt x="45098" y="1659641"/>
                  <a:pt x="70388" y="1702995"/>
                </a:cubicBezTo>
                <a:cubicBezTo>
                  <a:pt x="158432" y="1853927"/>
                  <a:pt x="43517" y="1675791"/>
                  <a:pt x="122640" y="1790080"/>
                </a:cubicBezTo>
                <a:cubicBezTo>
                  <a:pt x="140513" y="1815896"/>
                  <a:pt x="155692" y="1843612"/>
                  <a:pt x="174891" y="1868458"/>
                </a:cubicBezTo>
                <a:cubicBezTo>
                  <a:pt x="284499" y="2010305"/>
                  <a:pt x="238490" y="1942820"/>
                  <a:pt x="331645" y="2042629"/>
                </a:cubicBezTo>
                <a:cubicBezTo>
                  <a:pt x="352700" y="2065188"/>
                  <a:pt x="370204" y="2091076"/>
                  <a:pt x="392605" y="2112298"/>
                </a:cubicBezTo>
                <a:cubicBezTo>
                  <a:pt x="425523" y="2143483"/>
                  <a:pt x="455007" y="2182543"/>
                  <a:pt x="497108" y="2199383"/>
                </a:cubicBezTo>
                <a:cubicBezTo>
                  <a:pt x="542018" y="2217347"/>
                  <a:pt x="550298" y="2222376"/>
                  <a:pt x="601611" y="2234218"/>
                </a:cubicBezTo>
                <a:cubicBezTo>
                  <a:pt x="618816" y="2238188"/>
                  <a:pt x="636445" y="2240023"/>
                  <a:pt x="653862" y="2242926"/>
                </a:cubicBezTo>
                <a:cubicBezTo>
                  <a:pt x="703211" y="2237120"/>
                  <a:pt x="753050" y="2234557"/>
                  <a:pt x="801908" y="2225509"/>
                </a:cubicBezTo>
                <a:cubicBezTo>
                  <a:pt x="831708" y="2219990"/>
                  <a:pt x="860707" y="2210263"/>
                  <a:pt x="888994" y="2199383"/>
                </a:cubicBezTo>
                <a:cubicBezTo>
                  <a:pt x="936311" y="2181184"/>
                  <a:pt x="982987" y="2161095"/>
                  <a:pt x="1028331" y="2138423"/>
                </a:cubicBezTo>
                <a:cubicBezTo>
                  <a:pt x="1051554" y="2126812"/>
                  <a:pt x="1077120" y="2119022"/>
                  <a:pt x="1098000" y="2103589"/>
                </a:cubicBezTo>
                <a:cubicBezTo>
                  <a:pt x="1144337" y="2069340"/>
                  <a:pt x="1190685" y="2033741"/>
                  <a:pt x="1228628" y="1990378"/>
                </a:cubicBezTo>
                <a:cubicBezTo>
                  <a:pt x="1384387" y="1812367"/>
                  <a:pt x="1166745" y="2066550"/>
                  <a:pt x="1385382" y="1781372"/>
                </a:cubicBezTo>
                <a:cubicBezTo>
                  <a:pt x="1417949" y="1738893"/>
                  <a:pt x="1454420" y="1699543"/>
                  <a:pt x="1489885" y="1659452"/>
                </a:cubicBezTo>
                <a:cubicBezTo>
                  <a:pt x="1521195" y="1624058"/>
                  <a:pt x="1557886" y="1593166"/>
                  <a:pt x="1585680" y="1554949"/>
                </a:cubicBezTo>
                <a:cubicBezTo>
                  <a:pt x="1608903" y="1523018"/>
                  <a:pt x="1634265" y="1492537"/>
                  <a:pt x="1655348" y="1459155"/>
                </a:cubicBezTo>
                <a:cubicBezTo>
                  <a:pt x="1680972" y="1418584"/>
                  <a:pt x="1704803" y="1357129"/>
                  <a:pt x="1716308" y="1311109"/>
                </a:cubicBezTo>
                <a:cubicBezTo>
                  <a:pt x="1724179" y="1279623"/>
                  <a:pt x="1727919" y="1247246"/>
                  <a:pt x="1733725" y="1215315"/>
                </a:cubicBezTo>
                <a:cubicBezTo>
                  <a:pt x="1727919" y="1145646"/>
                  <a:pt x="1727499" y="1075318"/>
                  <a:pt x="1716308" y="1006309"/>
                </a:cubicBezTo>
                <a:cubicBezTo>
                  <a:pt x="1709988" y="967335"/>
                  <a:pt x="1692453" y="931024"/>
                  <a:pt x="1681474" y="893098"/>
                </a:cubicBezTo>
                <a:cubicBezTo>
                  <a:pt x="1660519" y="820707"/>
                  <a:pt x="1652096" y="743809"/>
                  <a:pt x="1620514" y="675383"/>
                </a:cubicBezTo>
                <a:cubicBezTo>
                  <a:pt x="1575756" y="578409"/>
                  <a:pt x="1546204" y="508980"/>
                  <a:pt x="1489885" y="414126"/>
                </a:cubicBezTo>
                <a:cubicBezTo>
                  <a:pt x="1463168" y="369128"/>
                  <a:pt x="1433378" y="325967"/>
                  <a:pt x="1402800" y="283498"/>
                </a:cubicBezTo>
                <a:cubicBezTo>
                  <a:pt x="1353693" y="215294"/>
                  <a:pt x="1272120" y="124122"/>
                  <a:pt x="1211211" y="74492"/>
                </a:cubicBezTo>
                <a:cubicBezTo>
                  <a:pt x="1176860" y="46502"/>
                  <a:pt x="1141678" y="12280"/>
                  <a:pt x="1098000" y="4823"/>
                </a:cubicBezTo>
                <a:cubicBezTo>
                  <a:pt x="1017828" y="-8865"/>
                  <a:pt x="935440" y="10629"/>
                  <a:pt x="854160" y="13532"/>
                </a:cubicBezTo>
                <a:lnTo>
                  <a:pt x="740948" y="118035"/>
                </a:lnTo>
                <a:lnTo>
                  <a:pt x="671280" y="91909"/>
                </a:lnTo>
              </a:path>
            </a:pathLst>
          </a:cu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1" name="Vrije vorm: vorm 520">
            <a:extLst>
              <a:ext uri="{FF2B5EF4-FFF2-40B4-BE49-F238E27FC236}">
                <a16:creationId xmlns:a16="http://schemas.microsoft.com/office/drawing/2014/main" id="{B85E86E2-58DB-B8E4-B98B-F354D715B1A1}"/>
              </a:ext>
            </a:extLst>
          </p:cNvPr>
          <p:cNvSpPr/>
          <p:nvPr/>
        </p:nvSpPr>
        <p:spPr>
          <a:xfrm>
            <a:off x="2438400" y="1767840"/>
            <a:ext cx="1489166" cy="2342606"/>
          </a:xfrm>
          <a:custGeom>
            <a:avLst/>
            <a:gdLst>
              <a:gd name="connsiteX0" fmla="*/ 174171 w 1489166"/>
              <a:gd name="connsiteY0" fmla="*/ 0 h 2342606"/>
              <a:gd name="connsiteX1" fmla="*/ 174171 w 1489166"/>
              <a:gd name="connsiteY1" fmla="*/ 0 h 2342606"/>
              <a:gd name="connsiteX2" fmla="*/ 121920 w 1489166"/>
              <a:gd name="connsiteY2" fmla="*/ 60960 h 2342606"/>
              <a:gd name="connsiteX3" fmla="*/ 43543 w 1489166"/>
              <a:gd name="connsiteY3" fmla="*/ 357051 h 2342606"/>
              <a:gd name="connsiteX4" fmla="*/ 34834 w 1489166"/>
              <a:gd name="connsiteY4" fmla="*/ 740229 h 2342606"/>
              <a:gd name="connsiteX5" fmla="*/ 8709 w 1489166"/>
              <a:gd name="connsiteY5" fmla="*/ 827314 h 2342606"/>
              <a:gd name="connsiteX6" fmla="*/ 0 w 1489166"/>
              <a:gd name="connsiteY6" fmla="*/ 949234 h 2342606"/>
              <a:gd name="connsiteX7" fmla="*/ 8709 w 1489166"/>
              <a:gd name="connsiteY7" fmla="*/ 1210491 h 2342606"/>
              <a:gd name="connsiteX8" fmla="*/ 17417 w 1489166"/>
              <a:gd name="connsiteY8" fmla="*/ 1306286 h 2342606"/>
              <a:gd name="connsiteX9" fmla="*/ 0 w 1489166"/>
              <a:gd name="connsiteY9" fmla="*/ 1541417 h 2342606"/>
              <a:gd name="connsiteX10" fmla="*/ 8709 w 1489166"/>
              <a:gd name="connsiteY10" fmla="*/ 1654629 h 2342606"/>
              <a:gd name="connsiteX11" fmla="*/ 43543 w 1489166"/>
              <a:gd name="connsiteY11" fmla="*/ 1698171 h 2342606"/>
              <a:gd name="connsiteX12" fmla="*/ 165463 w 1489166"/>
              <a:gd name="connsiteY12" fmla="*/ 1820091 h 2342606"/>
              <a:gd name="connsiteX13" fmla="*/ 296091 w 1489166"/>
              <a:gd name="connsiteY13" fmla="*/ 1959429 h 2342606"/>
              <a:gd name="connsiteX14" fmla="*/ 365760 w 1489166"/>
              <a:gd name="connsiteY14" fmla="*/ 2029097 h 2342606"/>
              <a:gd name="connsiteX15" fmla="*/ 444137 w 1489166"/>
              <a:gd name="connsiteY15" fmla="*/ 2107474 h 2342606"/>
              <a:gd name="connsiteX16" fmla="*/ 557349 w 1489166"/>
              <a:gd name="connsiteY16" fmla="*/ 2177143 h 2342606"/>
              <a:gd name="connsiteX17" fmla="*/ 635726 w 1489166"/>
              <a:gd name="connsiteY17" fmla="*/ 2211977 h 2342606"/>
              <a:gd name="connsiteX18" fmla="*/ 740229 w 1489166"/>
              <a:gd name="connsiteY18" fmla="*/ 2264229 h 2342606"/>
              <a:gd name="connsiteX19" fmla="*/ 792480 w 1489166"/>
              <a:gd name="connsiteY19" fmla="*/ 2290354 h 2342606"/>
              <a:gd name="connsiteX20" fmla="*/ 827314 w 1489166"/>
              <a:gd name="connsiteY20" fmla="*/ 2299063 h 2342606"/>
              <a:gd name="connsiteX21" fmla="*/ 905691 w 1489166"/>
              <a:gd name="connsiteY21" fmla="*/ 2316480 h 2342606"/>
              <a:gd name="connsiteX22" fmla="*/ 957943 w 1489166"/>
              <a:gd name="connsiteY22" fmla="*/ 2333897 h 2342606"/>
              <a:gd name="connsiteX23" fmla="*/ 992777 w 1489166"/>
              <a:gd name="connsiteY23" fmla="*/ 2342606 h 2342606"/>
              <a:gd name="connsiteX24" fmla="*/ 1175657 w 1489166"/>
              <a:gd name="connsiteY24" fmla="*/ 2307771 h 2342606"/>
              <a:gd name="connsiteX25" fmla="*/ 1332411 w 1489166"/>
              <a:gd name="connsiteY25" fmla="*/ 2220686 h 2342606"/>
              <a:gd name="connsiteX26" fmla="*/ 1445623 w 1489166"/>
              <a:gd name="connsiteY26" fmla="*/ 2046514 h 2342606"/>
              <a:gd name="connsiteX27" fmla="*/ 1489166 w 1489166"/>
              <a:gd name="connsiteY27" fmla="*/ 1942011 h 2342606"/>
              <a:gd name="connsiteX28" fmla="*/ 1480457 w 1489166"/>
              <a:gd name="connsiteY28" fmla="*/ 1541417 h 2342606"/>
              <a:gd name="connsiteX29" fmla="*/ 1410789 w 1489166"/>
              <a:gd name="connsiteY29" fmla="*/ 1227909 h 2342606"/>
              <a:gd name="connsiteX30" fmla="*/ 1367246 w 1489166"/>
              <a:gd name="connsiteY30" fmla="*/ 1105989 h 2342606"/>
              <a:gd name="connsiteX31" fmla="*/ 1288869 w 1489166"/>
              <a:gd name="connsiteY31" fmla="*/ 975360 h 2342606"/>
              <a:gd name="connsiteX32" fmla="*/ 1097280 w 1489166"/>
              <a:gd name="connsiteY32" fmla="*/ 792480 h 2342606"/>
              <a:gd name="connsiteX33" fmla="*/ 740229 w 1489166"/>
              <a:gd name="connsiteY33" fmla="*/ 635726 h 2342606"/>
              <a:gd name="connsiteX34" fmla="*/ 687977 w 1489166"/>
              <a:gd name="connsiteY34" fmla="*/ 592183 h 2342606"/>
              <a:gd name="connsiteX35" fmla="*/ 444137 w 1489166"/>
              <a:gd name="connsiteY35" fmla="*/ 330926 h 2342606"/>
              <a:gd name="connsiteX36" fmla="*/ 330926 w 1489166"/>
              <a:gd name="connsiteY36" fmla="*/ 226423 h 2342606"/>
              <a:gd name="connsiteX37" fmla="*/ 304800 w 1489166"/>
              <a:gd name="connsiteY37" fmla="*/ 121920 h 2342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89166" h="2342606">
                <a:moveTo>
                  <a:pt x="174171" y="0"/>
                </a:moveTo>
                <a:lnTo>
                  <a:pt x="174171" y="0"/>
                </a:lnTo>
                <a:cubicBezTo>
                  <a:pt x="156754" y="20320"/>
                  <a:pt x="133889" y="37022"/>
                  <a:pt x="121920" y="60960"/>
                </a:cubicBezTo>
                <a:cubicBezTo>
                  <a:pt x="55663" y="193475"/>
                  <a:pt x="61338" y="223589"/>
                  <a:pt x="43543" y="357051"/>
                </a:cubicBezTo>
                <a:cubicBezTo>
                  <a:pt x="40640" y="484777"/>
                  <a:pt x="44272" y="612819"/>
                  <a:pt x="34834" y="740229"/>
                </a:cubicBezTo>
                <a:cubicBezTo>
                  <a:pt x="32595" y="770453"/>
                  <a:pt x="13691" y="797420"/>
                  <a:pt x="8709" y="827314"/>
                </a:cubicBezTo>
                <a:cubicBezTo>
                  <a:pt x="2011" y="867503"/>
                  <a:pt x="2903" y="908594"/>
                  <a:pt x="0" y="949234"/>
                </a:cubicBezTo>
                <a:cubicBezTo>
                  <a:pt x="2903" y="1036320"/>
                  <a:pt x="4464" y="1123460"/>
                  <a:pt x="8709" y="1210491"/>
                </a:cubicBezTo>
                <a:cubicBezTo>
                  <a:pt x="10271" y="1242516"/>
                  <a:pt x="18261" y="1274234"/>
                  <a:pt x="17417" y="1306286"/>
                </a:cubicBezTo>
                <a:cubicBezTo>
                  <a:pt x="15349" y="1384851"/>
                  <a:pt x="5806" y="1463040"/>
                  <a:pt x="0" y="1541417"/>
                </a:cubicBezTo>
                <a:cubicBezTo>
                  <a:pt x="2903" y="1579154"/>
                  <a:pt x="-1421" y="1618161"/>
                  <a:pt x="8709" y="1654629"/>
                </a:cubicBezTo>
                <a:cubicBezTo>
                  <a:pt x="13684" y="1672538"/>
                  <a:pt x="30760" y="1684678"/>
                  <a:pt x="43543" y="1698171"/>
                </a:cubicBezTo>
                <a:cubicBezTo>
                  <a:pt x="83070" y="1739894"/>
                  <a:pt x="130979" y="1774112"/>
                  <a:pt x="165463" y="1820091"/>
                </a:cubicBezTo>
                <a:cubicBezTo>
                  <a:pt x="221146" y="1894335"/>
                  <a:pt x="181329" y="1844667"/>
                  <a:pt x="296091" y="1959429"/>
                </a:cubicBezTo>
                <a:lnTo>
                  <a:pt x="365760" y="2029097"/>
                </a:lnTo>
                <a:cubicBezTo>
                  <a:pt x="391886" y="2055223"/>
                  <a:pt x="412671" y="2088110"/>
                  <a:pt x="444137" y="2107474"/>
                </a:cubicBezTo>
                <a:cubicBezTo>
                  <a:pt x="481874" y="2130697"/>
                  <a:pt x="519002" y="2154942"/>
                  <a:pt x="557349" y="2177143"/>
                </a:cubicBezTo>
                <a:cubicBezTo>
                  <a:pt x="687667" y="2252591"/>
                  <a:pt x="558195" y="2175796"/>
                  <a:pt x="635726" y="2211977"/>
                </a:cubicBezTo>
                <a:cubicBezTo>
                  <a:pt x="671018" y="2228447"/>
                  <a:pt x="705395" y="2246812"/>
                  <a:pt x="740229" y="2264229"/>
                </a:cubicBezTo>
                <a:cubicBezTo>
                  <a:pt x="757646" y="2272937"/>
                  <a:pt x="773589" y="2285631"/>
                  <a:pt x="792480" y="2290354"/>
                </a:cubicBezTo>
                <a:lnTo>
                  <a:pt x="827314" y="2299063"/>
                </a:lnTo>
                <a:cubicBezTo>
                  <a:pt x="853392" y="2305081"/>
                  <a:pt x="879832" y="2309584"/>
                  <a:pt x="905691" y="2316480"/>
                </a:cubicBezTo>
                <a:cubicBezTo>
                  <a:pt x="923431" y="2321210"/>
                  <a:pt x="940358" y="2328621"/>
                  <a:pt x="957943" y="2333897"/>
                </a:cubicBezTo>
                <a:cubicBezTo>
                  <a:pt x="969407" y="2337336"/>
                  <a:pt x="981166" y="2339703"/>
                  <a:pt x="992777" y="2342606"/>
                </a:cubicBezTo>
                <a:cubicBezTo>
                  <a:pt x="1053737" y="2330994"/>
                  <a:pt x="1115835" y="2324274"/>
                  <a:pt x="1175657" y="2307771"/>
                </a:cubicBezTo>
                <a:cubicBezTo>
                  <a:pt x="1206494" y="2299264"/>
                  <a:pt x="1313170" y="2232231"/>
                  <a:pt x="1332411" y="2220686"/>
                </a:cubicBezTo>
                <a:cubicBezTo>
                  <a:pt x="1385542" y="2149845"/>
                  <a:pt x="1402430" y="2132900"/>
                  <a:pt x="1445623" y="2046514"/>
                </a:cubicBezTo>
                <a:cubicBezTo>
                  <a:pt x="1462500" y="2012761"/>
                  <a:pt x="1474652" y="1976845"/>
                  <a:pt x="1489166" y="1942011"/>
                </a:cubicBezTo>
                <a:cubicBezTo>
                  <a:pt x="1486263" y="1808480"/>
                  <a:pt x="1487240" y="1674808"/>
                  <a:pt x="1480457" y="1541417"/>
                </a:cubicBezTo>
                <a:cubicBezTo>
                  <a:pt x="1476433" y="1462274"/>
                  <a:pt x="1429514" y="1280338"/>
                  <a:pt x="1410789" y="1227909"/>
                </a:cubicBezTo>
                <a:cubicBezTo>
                  <a:pt x="1396275" y="1187269"/>
                  <a:pt x="1386007" y="1144851"/>
                  <a:pt x="1367246" y="1105989"/>
                </a:cubicBezTo>
                <a:cubicBezTo>
                  <a:pt x="1345170" y="1060260"/>
                  <a:pt x="1318092" y="1016888"/>
                  <a:pt x="1288869" y="975360"/>
                </a:cubicBezTo>
                <a:cubicBezTo>
                  <a:pt x="1234630" y="898284"/>
                  <a:pt x="1179748" y="839604"/>
                  <a:pt x="1097280" y="792480"/>
                </a:cubicBezTo>
                <a:cubicBezTo>
                  <a:pt x="974453" y="722293"/>
                  <a:pt x="868961" y="685789"/>
                  <a:pt x="740229" y="635726"/>
                </a:cubicBezTo>
                <a:cubicBezTo>
                  <a:pt x="722812" y="621212"/>
                  <a:pt x="703775" y="608445"/>
                  <a:pt x="687977" y="592183"/>
                </a:cubicBezTo>
                <a:cubicBezTo>
                  <a:pt x="604974" y="506738"/>
                  <a:pt x="535650" y="407187"/>
                  <a:pt x="444137" y="330926"/>
                </a:cubicBezTo>
                <a:cubicBezTo>
                  <a:pt x="334648" y="239685"/>
                  <a:pt x="359912" y="284398"/>
                  <a:pt x="330926" y="226423"/>
                </a:cubicBezTo>
                <a:lnTo>
                  <a:pt x="304800" y="121920"/>
                </a:lnTo>
              </a:path>
            </a:pathLst>
          </a:cu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2" name="Vrije vorm: vorm 521">
            <a:extLst>
              <a:ext uri="{FF2B5EF4-FFF2-40B4-BE49-F238E27FC236}">
                <a16:creationId xmlns:a16="http://schemas.microsoft.com/office/drawing/2014/main" id="{ED141AAF-BD2C-9139-70F4-07BDB4B2E570}"/>
              </a:ext>
            </a:extLst>
          </p:cNvPr>
          <p:cNvSpPr/>
          <p:nvPr/>
        </p:nvSpPr>
        <p:spPr>
          <a:xfrm>
            <a:off x="1584960" y="3866606"/>
            <a:ext cx="1341120" cy="1550125"/>
          </a:xfrm>
          <a:custGeom>
            <a:avLst/>
            <a:gdLst>
              <a:gd name="connsiteX0" fmla="*/ 1001486 w 1341120"/>
              <a:gd name="connsiteY0" fmla="*/ 357051 h 1550125"/>
              <a:gd name="connsiteX1" fmla="*/ 1001486 w 1341120"/>
              <a:gd name="connsiteY1" fmla="*/ 357051 h 1550125"/>
              <a:gd name="connsiteX2" fmla="*/ 966651 w 1341120"/>
              <a:gd name="connsiteY2" fmla="*/ 243840 h 1550125"/>
              <a:gd name="connsiteX3" fmla="*/ 888274 w 1341120"/>
              <a:gd name="connsiteY3" fmla="*/ 148045 h 1550125"/>
              <a:gd name="connsiteX4" fmla="*/ 748937 w 1341120"/>
              <a:gd name="connsiteY4" fmla="*/ 52251 h 1550125"/>
              <a:gd name="connsiteX5" fmla="*/ 566057 w 1341120"/>
              <a:gd name="connsiteY5" fmla="*/ 0 h 1550125"/>
              <a:gd name="connsiteX6" fmla="*/ 330926 w 1341120"/>
              <a:gd name="connsiteY6" fmla="*/ 34834 h 1550125"/>
              <a:gd name="connsiteX7" fmla="*/ 235131 w 1341120"/>
              <a:gd name="connsiteY7" fmla="*/ 95794 h 1550125"/>
              <a:gd name="connsiteX8" fmla="*/ 156754 w 1341120"/>
              <a:gd name="connsiteY8" fmla="*/ 200297 h 1550125"/>
              <a:gd name="connsiteX9" fmla="*/ 60960 w 1341120"/>
              <a:gd name="connsiteY9" fmla="*/ 391885 h 1550125"/>
              <a:gd name="connsiteX10" fmla="*/ 34834 w 1341120"/>
              <a:gd name="connsiteY10" fmla="*/ 487680 h 1550125"/>
              <a:gd name="connsiteX11" fmla="*/ 8709 w 1341120"/>
              <a:gd name="connsiteY11" fmla="*/ 714103 h 1550125"/>
              <a:gd name="connsiteX12" fmla="*/ 0 w 1341120"/>
              <a:gd name="connsiteY12" fmla="*/ 783771 h 1550125"/>
              <a:gd name="connsiteX13" fmla="*/ 78377 w 1341120"/>
              <a:gd name="connsiteY13" fmla="*/ 1079863 h 1550125"/>
              <a:gd name="connsiteX14" fmla="*/ 130629 w 1341120"/>
              <a:gd name="connsiteY14" fmla="*/ 1158240 h 1550125"/>
              <a:gd name="connsiteX15" fmla="*/ 217714 w 1341120"/>
              <a:gd name="connsiteY15" fmla="*/ 1262743 h 1550125"/>
              <a:gd name="connsiteX16" fmla="*/ 522514 w 1341120"/>
              <a:gd name="connsiteY16" fmla="*/ 1436914 h 1550125"/>
              <a:gd name="connsiteX17" fmla="*/ 627017 w 1341120"/>
              <a:gd name="connsiteY17" fmla="*/ 1471748 h 1550125"/>
              <a:gd name="connsiteX18" fmla="*/ 714103 w 1341120"/>
              <a:gd name="connsiteY18" fmla="*/ 1506583 h 1550125"/>
              <a:gd name="connsiteX19" fmla="*/ 940526 w 1341120"/>
              <a:gd name="connsiteY19" fmla="*/ 1550125 h 1550125"/>
              <a:gd name="connsiteX20" fmla="*/ 1036320 w 1341120"/>
              <a:gd name="connsiteY20" fmla="*/ 1541417 h 1550125"/>
              <a:gd name="connsiteX21" fmla="*/ 1219200 w 1341120"/>
              <a:gd name="connsiteY21" fmla="*/ 1428205 h 1550125"/>
              <a:gd name="connsiteX22" fmla="*/ 1280160 w 1341120"/>
              <a:gd name="connsiteY22" fmla="*/ 1236617 h 1550125"/>
              <a:gd name="connsiteX23" fmla="*/ 1341120 w 1341120"/>
              <a:gd name="connsiteY23" fmla="*/ 896983 h 1550125"/>
              <a:gd name="connsiteX24" fmla="*/ 1314994 w 1341120"/>
              <a:gd name="connsiteY24" fmla="*/ 592183 h 1550125"/>
              <a:gd name="connsiteX25" fmla="*/ 1297577 w 1341120"/>
              <a:gd name="connsiteY25" fmla="*/ 548640 h 1550125"/>
              <a:gd name="connsiteX26" fmla="*/ 1306286 w 1341120"/>
              <a:gd name="connsiteY26" fmla="*/ 557348 h 1550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341120" h="1550125">
                <a:moveTo>
                  <a:pt x="1001486" y="357051"/>
                </a:moveTo>
                <a:lnTo>
                  <a:pt x="1001486" y="357051"/>
                </a:lnTo>
                <a:cubicBezTo>
                  <a:pt x="989874" y="319314"/>
                  <a:pt x="985456" y="278557"/>
                  <a:pt x="966651" y="243840"/>
                </a:cubicBezTo>
                <a:cubicBezTo>
                  <a:pt x="947001" y="207563"/>
                  <a:pt x="919247" y="175301"/>
                  <a:pt x="888274" y="148045"/>
                </a:cubicBezTo>
                <a:cubicBezTo>
                  <a:pt x="845961" y="110810"/>
                  <a:pt x="802408" y="70074"/>
                  <a:pt x="748937" y="52251"/>
                </a:cubicBezTo>
                <a:cubicBezTo>
                  <a:pt x="619044" y="8954"/>
                  <a:pt x="680278" y="25382"/>
                  <a:pt x="566057" y="0"/>
                </a:cubicBezTo>
                <a:cubicBezTo>
                  <a:pt x="376788" y="19923"/>
                  <a:pt x="454397" y="3966"/>
                  <a:pt x="330926" y="34834"/>
                </a:cubicBezTo>
                <a:cubicBezTo>
                  <a:pt x="298994" y="55154"/>
                  <a:pt x="262571" y="69726"/>
                  <a:pt x="235131" y="95794"/>
                </a:cubicBezTo>
                <a:cubicBezTo>
                  <a:pt x="203562" y="125784"/>
                  <a:pt x="180540" y="163825"/>
                  <a:pt x="156754" y="200297"/>
                </a:cubicBezTo>
                <a:cubicBezTo>
                  <a:pt x="132201" y="237945"/>
                  <a:pt x="76647" y="348745"/>
                  <a:pt x="60960" y="391885"/>
                </a:cubicBezTo>
                <a:cubicBezTo>
                  <a:pt x="49649" y="422990"/>
                  <a:pt x="43543" y="455748"/>
                  <a:pt x="34834" y="487680"/>
                </a:cubicBezTo>
                <a:cubicBezTo>
                  <a:pt x="21470" y="621328"/>
                  <a:pt x="29742" y="545837"/>
                  <a:pt x="8709" y="714103"/>
                </a:cubicBezTo>
                <a:lnTo>
                  <a:pt x="0" y="783771"/>
                </a:lnTo>
                <a:cubicBezTo>
                  <a:pt x="23011" y="921838"/>
                  <a:pt x="18080" y="954243"/>
                  <a:pt x="78377" y="1079863"/>
                </a:cubicBezTo>
                <a:cubicBezTo>
                  <a:pt x="91964" y="1108170"/>
                  <a:pt x="111600" y="1133264"/>
                  <a:pt x="130629" y="1158240"/>
                </a:cubicBezTo>
                <a:cubicBezTo>
                  <a:pt x="158109" y="1194308"/>
                  <a:pt x="181439" y="1235537"/>
                  <a:pt x="217714" y="1262743"/>
                </a:cubicBezTo>
                <a:cubicBezTo>
                  <a:pt x="332395" y="1348754"/>
                  <a:pt x="366268" y="1384833"/>
                  <a:pt x="522514" y="1436914"/>
                </a:cubicBezTo>
                <a:cubicBezTo>
                  <a:pt x="557348" y="1448525"/>
                  <a:pt x="592925" y="1458111"/>
                  <a:pt x="627017" y="1471748"/>
                </a:cubicBezTo>
                <a:cubicBezTo>
                  <a:pt x="656046" y="1483360"/>
                  <a:pt x="684089" y="1497829"/>
                  <a:pt x="714103" y="1506583"/>
                </a:cubicBezTo>
                <a:cubicBezTo>
                  <a:pt x="773697" y="1523965"/>
                  <a:pt x="877323" y="1539591"/>
                  <a:pt x="940526" y="1550125"/>
                </a:cubicBezTo>
                <a:cubicBezTo>
                  <a:pt x="972457" y="1547222"/>
                  <a:pt x="1006945" y="1554268"/>
                  <a:pt x="1036320" y="1541417"/>
                </a:cubicBezTo>
                <a:cubicBezTo>
                  <a:pt x="1102004" y="1512680"/>
                  <a:pt x="1219200" y="1428205"/>
                  <a:pt x="1219200" y="1428205"/>
                </a:cubicBezTo>
                <a:cubicBezTo>
                  <a:pt x="1286362" y="1307315"/>
                  <a:pt x="1251714" y="1391040"/>
                  <a:pt x="1280160" y="1236617"/>
                </a:cubicBezTo>
                <a:cubicBezTo>
                  <a:pt x="1345825" y="880151"/>
                  <a:pt x="1305432" y="1146804"/>
                  <a:pt x="1341120" y="896983"/>
                </a:cubicBezTo>
                <a:cubicBezTo>
                  <a:pt x="1335820" y="785693"/>
                  <a:pt x="1337435" y="698778"/>
                  <a:pt x="1314994" y="592183"/>
                </a:cubicBezTo>
                <a:cubicBezTo>
                  <a:pt x="1311774" y="576886"/>
                  <a:pt x="1303383" y="563154"/>
                  <a:pt x="1297577" y="548640"/>
                </a:cubicBezTo>
                <a:lnTo>
                  <a:pt x="1306286" y="557348"/>
                </a:lnTo>
              </a:path>
            </a:pathLst>
          </a:custGeom>
          <a:noFill/>
          <a:ln w="57150">
            <a:solidFill>
              <a:schemeClr val="accent4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23" name="Vrije vorm: vorm 522">
            <a:extLst>
              <a:ext uri="{FF2B5EF4-FFF2-40B4-BE49-F238E27FC236}">
                <a16:creationId xmlns:a16="http://schemas.microsoft.com/office/drawing/2014/main" id="{EA58C681-D41A-2BA2-21D7-02EAED0524E0}"/>
              </a:ext>
            </a:extLst>
          </p:cNvPr>
          <p:cNvSpPr/>
          <p:nvPr/>
        </p:nvSpPr>
        <p:spPr>
          <a:xfrm>
            <a:off x="1897863" y="5799909"/>
            <a:ext cx="679968" cy="905691"/>
          </a:xfrm>
          <a:custGeom>
            <a:avLst/>
            <a:gdLst>
              <a:gd name="connsiteX0" fmla="*/ 496994 w 679968"/>
              <a:gd name="connsiteY0" fmla="*/ 0 h 905691"/>
              <a:gd name="connsiteX1" fmla="*/ 496994 w 679968"/>
              <a:gd name="connsiteY1" fmla="*/ 0 h 905691"/>
              <a:gd name="connsiteX2" fmla="*/ 218320 w 679968"/>
              <a:gd name="connsiteY2" fmla="*/ 78377 h 905691"/>
              <a:gd name="connsiteX3" fmla="*/ 61566 w 679968"/>
              <a:gd name="connsiteY3" fmla="*/ 165462 h 905691"/>
              <a:gd name="connsiteX4" fmla="*/ 35440 w 679968"/>
              <a:gd name="connsiteY4" fmla="*/ 539931 h 905691"/>
              <a:gd name="connsiteX5" fmla="*/ 52857 w 679968"/>
              <a:gd name="connsiteY5" fmla="*/ 679268 h 905691"/>
              <a:gd name="connsiteX6" fmla="*/ 139943 w 679968"/>
              <a:gd name="connsiteY6" fmla="*/ 818605 h 905691"/>
              <a:gd name="connsiteX7" fmla="*/ 227028 w 679968"/>
              <a:gd name="connsiteY7" fmla="*/ 888274 h 905691"/>
              <a:gd name="connsiteX8" fmla="*/ 305406 w 679968"/>
              <a:gd name="connsiteY8" fmla="*/ 905691 h 905691"/>
              <a:gd name="connsiteX9" fmla="*/ 392491 w 679968"/>
              <a:gd name="connsiteY9" fmla="*/ 870857 h 905691"/>
              <a:gd name="connsiteX10" fmla="*/ 496994 w 679968"/>
              <a:gd name="connsiteY10" fmla="*/ 696685 h 905691"/>
              <a:gd name="connsiteX11" fmla="*/ 592788 w 679968"/>
              <a:gd name="connsiteY11" fmla="*/ 470262 h 905691"/>
              <a:gd name="connsiteX12" fmla="*/ 653748 w 679968"/>
              <a:gd name="connsiteY12" fmla="*/ 357051 h 905691"/>
              <a:gd name="connsiteX13" fmla="*/ 679874 w 679968"/>
              <a:gd name="connsiteY13" fmla="*/ 235131 h 905691"/>
              <a:gd name="connsiteX14" fmla="*/ 566663 w 679968"/>
              <a:gd name="connsiteY14" fmla="*/ 52251 h 905691"/>
              <a:gd name="connsiteX15" fmla="*/ 549246 w 679968"/>
              <a:gd name="connsiteY15" fmla="*/ 43542 h 905691"/>
              <a:gd name="connsiteX16" fmla="*/ 610206 w 679968"/>
              <a:gd name="connsiteY16" fmla="*/ 95794 h 905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79968" h="905691">
                <a:moveTo>
                  <a:pt x="496994" y="0"/>
                </a:moveTo>
                <a:lnTo>
                  <a:pt x="496994" y="0"/>
                </a:lnTo>
                <a:cubicBezTo>
                  <a:pt x="455825" y="10978"/>
                  <a:pt x="250753" y="64477"/>
                  <a:pt x="218320" y="78377"/>
                </a:cubicBezTo>
                <a:cubicBezTo>
                  <a:pt x="163380" y="101923"/>
                  <a:pt x="113817" y="136434"/>
                  <a:pt x="61566" y="165462"/>
                </a:cubicBezTo>
                <a:cubicBezTo>
                  <a:pt x="-41254" y="309410"/>
                  <a:pt x="10109" y="210629"/>
                  <a:pt x="35440" y="539931"/>
                </a:cubicBezTo>
                <a:cubicBezTo>
                  <a:pt x="39030" y="586600"/>
                  <a:pt x="40688" y="634070"/>
                  <a:pt x="52857" y="679268"/>
                </a:cubicBezTo>
                <a:cubicBezTo>
                  <a:pt x="64619" y="722955"/>
                  <a:pt x="104907" y="785904"/>
                  <a:pt x="139943" y="818605"/>
                </a:cubicBezTo>
                <a:cubicBezTo>
                  <a:pt x="167120" y="843970"/>
                  <a:pt x="194132" y="870960"/>
                  <a:pt x="227028" y="888274"/>
                </a:cubicBezTo>
                <a:cubicBezTo>
                  <a:pt x="250711" y="900739"/>
                  <a:pt x="279280" y="899885"/>
                  <a:pt x="305406" y="905691"/>
                </a:cubicBezTo>
                <a:cubicBezTo>
                  <a:pt x="334434" y="894080"/>
                  <a:pt x="371365" y="893904"/>
                  <a:pt x="392491" y="870857"/>
                </a:cubicBezTo>
                <a:cubicBezTo>
                  <a:pt x="438241" y="820947"/>
                  <a:pt x="466715" y="757243"/>
                  <a:pt x="496994" y="696685"/>
                </a:cubicBezTo>
                <a:cubicBezTo>
                  <a:pt x="533644" y="623386"/>
                  <a:pt x="558446" y="544670"/>
                  <a:pt x="592788" y="470262"/>
                </a:cubicBezTo>
                <a:cubicBezTo>
                  <a:pt x="610749" y="431347"/>
                  <a:pt x="633428" y="394788"/>
                  <a:pt x="653748" y="357051"/>
                </a:cubicBezTo>
                <a:cubicBezTo>
                  <a:pt x="662457" y="316411"/>
                  <a:pt x="681471" y="276663"/>
                  <a:pt x="679874" y="235131"/>
                </a:cubicBezTo>
                <a:cubicBezTo>
                  <a:pt x="676373" y="144110"/>
                  <a:pt x="627719" y="107757"/>
                  <a:pt x="566663" y="52251"/>
                </a:cubicBezTo>
                <a:cubicBezTo>
                  <a:pt x="561860" y="47885"/>
                  <a:pt x="555052" y="46445"/>
                  <a:pt x="549246" y="43542"/>
                </a:cubicBezTo>
                <a:lnTo>
                  <a:pt x="610206" y="95794"/>
                </a:lnTo>
              </a:path>
            </a:pathLst>
          </a:custGeom>
          <a:noFill/>
          <a:ln w="57150">
            <a:solidFill>
              <a:srgbClr val="FF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587" name="Groep 586">
            <a:extLst>
              <a:ext uri="{FF2B5EF4-FFF2-40B4-BE49-F238E27FC236}">
                <a16:creationId xmlns:a16="http://schemas.microsoft.com/office/drawing/2014/main" id="{0ABA85FE-E7D6-9096-4F6C-018FABC6EEC0}"/>
              </a:ext>
            </a:extLst>
          </p:cNvPr>
          <p:cNvGrpSpPr/>
          <p:nvPr/>
        </p:nvGrpSpPr>
        <p:grpSpPr>
          <a:xfrm>
            <a:off x="5494544" y="3615960"/>
            <a:ext cx="1190645" cy="2107788"/>
            <a:chOff x="5494544" y="3615960"/>
            <a:chExt cx="1190645" cy="2107788"/>
          </a:xfrm>
        </p:grpSpPr>
        <p:sp>
          <p:nvSpPr>
            <p:cNvPr id="583" name="Ovaal 582">
              <a:extLst>
                <a:ext uri="{FF2B5EF4-FFF2-40B4-BE49-F238E27FC236}">
                  <a16:creationId xmlns:a16="http://schemas.microsoft.com/office/drawing/2014/main" id="{EF7E0547-B662-6867-E9D6-A0BC18D70FB0}"/>
                </a:ext>
              </a:extLst>
            </p:cNvPr>
            <p:cNvSpPr/>
            <p:nvPr/>
          </p:nvSpPr>
          <p:spPr>
            <a:xfrm>
              <a:off x="6077145" y="5593385"/>
              <a:ext cx="130363" cy="13036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584" name="Ovaal 583">
              <a:extLst>
                <a:ext uri="{FF2B5EF4-FFF2-40B4-BE49-F238E27FC236}">
                  <a16:creationId xmlns:a16="http://schemas.microsoft.com/office/drawing/2014/main" id="{D5EECD29-B957-3484-CC78-AF8611679662}"/>
                </a:ext>
              </a:extLst>
            </p:cNvPr>
            <p:cNvSpPr/>
            <p:nvPr/>
          </p:nvSpPr>
          <p:spPr>
            <a:xfrm rot="20147498">
              <a:off x="5494544" y="3837966"/>
              <a:ext cx="130363" cy="13036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585" name="Ovaal 584">
              <a:extLst>
                <a:ext uri="{FF2B5EF4-FFF2-40B4-BE49-F238E27FC236}">
                  <a16:creationId xmlns:a16="http://schemas.microsoft.com/office/drawing/2014/main" id="{23F602FD-C4CF-6963-1740-5661CB214A92}"/>
                </a:ext>
              </a:extLst>
            </p:cNvPr>
            <p:cNvSpPr/>
            <p:nvPr/>
          </p:nvSpPr>
          <p:spPr>
            <a:xfrm rot="20700000">
              <a:off x="6205966" y="3615960"/>
              <a:ext cx="130363" cy="13036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  <p:sp>
          <p:nvSpPr>
            <p:cNvPr id="586" name="Ovaal 585">
              <a:extLst>
                <a:ext uri="{FF2B5EF4-FFF2-40B4-BE49-F238E27FC236}">
                  <a16:creationId xmlns:a16="http://schemas.microsoft.com/office/drawing/2014/main" id="{8B6F8BA4-313C-CFAB-A4D7-A2C1B2E41517}"/>
                </a:ext>
              </a:extLst>
            </p:cNvPr>
            <p:cNvSpPr/>
            <p:nvPr/>
          </p:nvSpPr>
          <p:spPr>
            <a:xfrm rot="20700000">
              <a:off x="6554826" y="3997240"/>
              <a:ext cx="130363" cy="13036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72000" bIns="36000" rtlCol="0" anchor="ctr"/>
            <a:lstStyle/>
            <a:p>
              <a:pPr algn="ctr"/>
              <a:endParaRPr lang="nl-NL" sz="1600" noProof="0" dirty="0" err="1"/>
            </a:p>
          </p:txBody>
        </p:sp>
      </p:grpSp>
      <p:sp>
        <p:nvSpPr>
          <p:cNvPr id="3" name="Titel 1">
            <a:extLst>
              <a:ext uri="{FF2B5EF4-FFF2-40B4-BE49-F238E27FC236}">
                <a16:creationId xmlns:a16="http://schemas.microsoft.com/office/drawing/2014/main" id="{A9539186-83A4-149F-55D6-442E462E9AA7}"/>
              </a:ext>
            </a:extLst>
          </p:cNvPr>
          <p:cNvSpPr txBox="1">
            <a:spLocks/>
          </p:cNvSpPr>
          <p:nvPr/>
        </p:nvSpPr>
        <p:spPr>
          <a:xfrm>
            <a:off x="3680666" y="4475661"/>
            <a:ext cx="1325807" cy="629316"/>
          </a:xfrm>
          <a:prstGeom prst="rect">
            <a:avLst/>
          </a:prstGeom>
          <a:solidFill>
            <a:srgbClr val="FF9999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/>
              <a:t>Definition </a:t>
            </a:r>
          </a:p>
          <a:p>
            <a:pPr algn="ctr"/>
            <a:r>
              <a:rPr lang="nl-NL" sz="1600" dirty="0"/>
              <a:t>split-</a:t>
            </a:r>
            <a:r>
              <a:rPr lang="nl-NL" sz="1600" dirty="0" err="1"/>
              <a:t>locations</a:t>
            </a:r>
            <a:endParaRPr lang="nl-NL" sz="1600" dirty="0"/>
          </a:p>
          <a:p>
            <a:pPr algn="ctr"/>
            <a:r>
              <a:rPr lang="nl-NL" sz="1600" dirty="0"/>
              <a:t>(</a:t>
            </a:r>
            <a:r>
              <a:rPr lang="nl-NL" sz="1600" dirty="0" err="1"/>
              <a:t>split_nodes</a:t>
            </a:r>
            <a:r>
              <a:rPr lang="nl-NL" sz="1600" dirty="0"/>
              <a:t>)</a:t>
            </a:r>
          </a:p>
        </p:txBody>
      </p:sp>
      <p:sp>
        <p:nvSpPr>
          <p:cNvPr id="5" name="Titel 1">
            <a:extLst>
              <a:ext uri="{FF2B5EF4-FFF2-40B4-BE49-F238E27FC236}">
                <a16:creationId xmlns:a16="http://schemas.microsoft.com/office/drawing/2014/main" id="{31114FC0-79CB-81BB-B11C-0B443893F0E2}"/>
              </a:ext>
            </a:extLst>
          </p:cNvPr>
          <p:cNvSpPr txBox="1">
            <a:spLocks/>
          </p:cNvSpPr>
          <p:nvPr/>
        </p:nvSpPr>
        <p:spPr>
          <a:xfrm>
            <a:off x="7334579" y="4477617"/>
            <a:ext cx="1528303" cy="629316"/>
          </a:xfrm>
          <a:prstGeom prst="rect">
            <a:avLst/>
          </a:prstGeom>
          <a:solidFill>
            <a:srgbClr val="FF9999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Conversiontable</a:t>
            </a:r>
            <a:r>
              <a:rPr lang="nl-NL" sz="1600" dirty="0"/>
              <a:t> split-</a:t>
            </a:r>
            <a:r>
              <a:rPr lang="nl-NL" sz="1600" dirty="0" err="1"/>
              <a:t>locations</a:t>
            </a:r>
            <a:r>
              <a:rPr lang="nl-NL" sz="1600" dirty="0"/>
              <a:t> </a:t>
            </a:r>
            <a:r>
              <a:rPr lang="nl-NL" sz="1600" dirty="0">
                <a:sym typeface="Wingdings" panose="05000000000000000000" pitchFamily="2" charset="2"/>
              </a:rPr>
              <a:t> </a:t>
            </a:r>
            <a:r>
              <a:rPr lang="nl-NL" sz="1600" dirty="0" err="1">
                <a:sym typeface="Wingdings" panose="05000000000000000000" pitchFamily="2" charset="2"/>
              </a:rPr>
              <a:t>Ribasim-nodes</a:t>
            </a:r>
            <a:endParaRPr lang="nl-NL" sz="1600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291C23D0-7905-7787-388A-D2C353EF2FD0}"/>
              </a:ext>
            </a:extLst>
          </p:cNvPr>
          <p:cNvSpPr txBox="1">
            <a:spLocks/>
          </p:cNvSpPr>
          <p:nvPr/>
        </p:nvSpPr>
        <p:spPr>
          <a:xfrm>
            <a:off x="2883113" y="5606722"/>
            <a:ext cx="2748784" cy="847444"/>
          </a:xfrm>
          <a:prstGeom prst="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3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sz="1600" dirty="0" err="1"/>
              <a:t>Typical</a:t>
            </a:r>
            <a:r>
              <a:rPr lang="nl-NL" sz="1600" dirty="0"/>
              <a:t> split-</a:t>
            </a:r>
            <a:r>
              <a:rPr lang="nl-NL" sz="1600" dirty="0" err="1"/>
              <a:t>locations</a:t>
            </a:r>
            <a:r>
              <a:rPr lang="nl-NL" sz="1600" dirty="0"/>
              <a:t> are </a:t>
            </a:r>
            <a:r>
              <a:rPr lang="nl-NL" sz="1600" dirty="0" err="1"/>
              <a:t>weirs</a:t>
            </a:r>
            <a:r>
              <a:rPr lang="nl-NL" sz="1600" dirty="0"/>
              <a:t> or </a:t>
            </a:r>
            <a:r>
              <a:rPr lang="nl-NL" sz="1600" dirty="0" err="1"/>
              <a:t>pumping</a:t>
            </a:r>
            <a:r>
              <a:rPr lang="nl-NL" sz="1600" dirty="0"/>
              <a:t> stations, </a:t>
            </a:r>
            <a:r>
              <a:rPr lang="nl-NL" sz="1600" dirty="0" err="1"/>
              <a:t>culverts</a:t>
            </a:r>
            <a:r>
              <a:rPr lang="nl-NL" sz="1600" dirty="0"/>
              <a:t>, </a:t>
            </a:r>
            <a:r>
              <a:rPr lang="nl-NL" sz="1600" dirty="0" err="1"/>
              <a:t>orifices</a:t>
            </a:r>
            <a:r>
              <a:rPr lang="nl-NL" sz="1600" dirty="0"/>
              <a:t> or </a:t>
            </a:r>
            <a:r>
              <a:rPr lang="nl-NL" sz="1600" dirty="0" err="1"/>
              <a:t>other</a:t>
            </a:r>
            <a:r>
              <a:rPr lang="nl-NL" sz="1600" dirty="0"/>
              <a:t> </a:t>
            </a:r>
            <a:r>
              <a:rPr lang="nl-NL" sz="1600" dirty="0" err="1"/>
              <a:t>structures</a:t>
            </a:r>
            <a:r>
              <a:rPr lang="nl-NL" sz="1600" dirty="0"/>
              <a:t> or open water </a:t>
            </a:r>
            <a:r>
              <a:rPr lang="nl-NL" sz="1600" dirty="0" err="1"/>
              <a:t>connections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468608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8" grpId="0" animBg="1"/>
      <p:bldP spid="520" grpId="0" animBg="1"/>
      <p:bldP spid="521" grpId="0" animBg="1"/>
      <p:bldP spid="522" grpId="0" animBg="1"/>
      <p:bldP spid="523" grpId="0" animBg="1"/>
      <p:bldP spid="3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 descr="Afbeelding met kaart, tekst, atlas&#10;&#10;Automatisch gegenereerde beschrijving">
            <a:extLst>
              <a:ext uri="{FF2B5EF4-FFF2-40B4-BE49-F238E27FC236}">
                <a16:creationId xmlns:a16="http://schemas.microsoft.com/office/drawing/2014/main" id="{87939638-91EB-DDF5-82FA-42633EA1A4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5622242" y="1150938"/>
            <a:ext cx="6350229" cy="5563685"/>
          </a:xfrm>
          <a:prstGeom prst="rect">
            <a:avLst/>
          </a:prstGeom>
        </p:spPr>
      </p:pic>
      <p:pic>
        <p:nvPicPr>
          <p:cNvPr id="9" name="Afbeelding 8" descr="Afbeelding met kaart, diagram, tekst&#10;&#10;Automatisch gegenereerde beschrijving">
            <a:extLst>
              <a:ext uri="{FF2B5EF4-FFF2-40B4-BE49-F238E27FC236}">
                <a16:creationId xmlns:a16="http://schemas.microsoft.com/office/drawing/2014/main" id="{51986226-67B1-7095-CCD4-C13112F367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31" r="17447"/>
          <a:stretch/>
        </p:blipFill>
        <p:spPr>
          <a:xfrm>
            <a:off x="5588267" y="1150938"/>
            <a:ext cx="6352068" cy="556368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E82E900-45CF-C4FE-167C-C85565FC3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split </a:t>
            </a:r>
            <a:r>
              <a:rPr lang="nl-NL" dirty="0" err="1"/>
              <a:t>nodes</a:t>
            </a:r>
            <a:r>
              <a:rPr lang="nl-NL" dirty="0"/>
              <a:t>: 1 </a:t>
            </a:r>
            <a:r>
              <a:rPr lang="nl-NL" dirty="0" err="1"/>
              <a:t>weir</a:t>
            </a:r>
            <a:r>
              <a:rPr lang="nl-NL" dirty="0"/>
              <a:t> &gt;</a:t>
            </a:r>
            <a:r>
              <a:rPr lang="nl-NL" dirty="0">
                <a:sym typeface="Wingdings" panose="05000000000000000000" pitchFamily="2" charset="2"/>
              </a:rPr>
              <a:t> 2 </a:t>
            </a:r>
            <a:r>
              <a:rPr lang="nl-NL" dirty="0" err="1">
                <a:sym typeface="Wingdings" panose="05000000000000000000" pitchFamily="2" charset="2"/>
              </a:rPr>
              <a:t>basins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56DECD-6ADD-8ED2-B05B-7334E31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6" name="Afbeelding 15">
            <a:extLst>
              <a:ext uri="{FF2B5EF4-FFF2-40B4-BE49-F238E27FC236}">
                <a16:creationId xmlns:a16="http://schemas.microsoft.com/office/drawing/2014/main" id="{42B4EFA1-C00F-3696-DBD8-1BCE4D9C0CB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8507" r="28440" b="2974"/>
          <a:stretch/>
        </p:blipFill>
        <p:spPr>
          <a:xfrm>
            <a:off x="599734" y="1605951"/>
            <a:ext cx="4781550" cy="4801202"/>
          </a:xfrm>
          <a:prstGeom prst="rect">
            <a:avLst/>
          </a:prstGeom>
        </p:spPr>
      </p:pic>
      <p:sp>
        <p:nvSpPr>
          <p:cNvPr id="3" name="Ovaal 2">
            <a:extLst>
              <a:ext uri="{FF2B5EF4-FFF2-40B4-BE49-F238E27FC236}">
                <a16:creationId xmlns:a16="http://schemas.microsoft.com/office/drawing/2014/main" id="{7B48FDF0-035B-BCC4-90E0-338C9060C04E}"/>
              </a:ext>
            </a:extLst>
          </p:cNvPr>
          <p:cNvSpPr/>
          <p:nvPr/>
        </p:nvSpPr>
        <p:spPr>
          <a:xfrm>
            <a:off x="4720044" y="1816556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</p:spTree>
    <p:extLst>
      <p:ext uri="{BB962C8B-B14F-4D97-AF65-F5344CB8AC3E}">
        <p14:creationId xmlns:p14="http://schemas.microsoft.com/office/powerpoint/2010/main" val="25637422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82E900-45CF-C4FE-167C-C85565FC3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split </a:t>
            </a:r>
            <a:r>
              <a:rPr lang="nl-NL" dirty="0" err="1"/>
              <a:t>nodes</a:t>
            </a:r>
            <a:r>
              <a:rPr lang="nl-NL" dirty="0"/>
              <a:t>: 4 </a:t>
            </a:r>
            <a:r>
              <a:rPr lang="nl-NL" dirty="0" err="1"/>
              <a:t>weirs</a:t>
            </a:r>
            <a:r>
              <a:rPr lang="nl-NL" dirty="0"/>
              <a:t> -</a:t>
            </a:r>
            <a:r>
              <a:rPr lang="nl-NL" dirty="0">
                <a:sym typeface="Wingdings" panose="05000000000000000000" pitchFamily="2" charset="2"/>
              </a:rPr>
              <a:t> 5 </a:t>
            </a:r>
            <a:r>
              <a:rPr lang="nl-NL" dirty="0" err="1">
                <a:sym typeface="Wingdings" panose="05000000000000000000" pitchFamily="2" charset="2"/>
              </a:rPr>
              <a:t>basins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56DECD-6ADD-8ED2-B05B-7334E31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Afbeelding 7" descr="Afbeelding met kaart, tekst, atlas&#10;&#10;Automatisch gegenereerde beschrijving">
            <a:extLst>
              <a:ext uri="{FF2B5EF4-FFF2-40B4-BE49-F238E27FC236}">
                <a16:creationId xmlns:a16="http://schemas.microsoft.com/office/drawing/2014/main" id="{87939638-91EB-DDF5-82FA-42633EA1A4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5622242" y="1150938"/>
            <a:ext cx="6350229" cy="556368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997A44C-47B3-7D59-AD67-4C37EBC4DBB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8507" r="28440" b="2974"/>
          <a:stretch/>
        </p:blipFill>
        <p:spPr>
          <a:xfrm>
            <a:off x="599734" y="1605951"/>
            <a:ext cx="4781550" cy="4801202"/>
          </a:xfrm>
          <a:prstGeom prst="rect">
            <a:avLst/>
          </a:prstGeom>
        </p:spPr>
      </p:pic>
      <p:sp>
        <p:nvSpPr>
          <p:cNvPr id="3" name="Ovaal 2">
            <a:extLst>
              <a:ext uri="{FF2B5EF4-FFF2-40B4-BE49-F238E27FC236}">
                <a16:creationId xmlns:a16="http://schemas.microsoft.com/office/drawing/2014/main" id="{9D20A38C-0A4E-359C-2CD7-164A8AB278F9}"/>
              </a:ext>
            </a:extLst>
          </p:cNvPr>
          <p:cNvSpPr/>
          <p:nvPr/>
        </p:nvSpPr>
        <p:spPr>
          <a:xfrm>
            <a:off x="4720044" y="1816556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02472A22-95DF-EC2F-D91A-B3865DD2C227}"/>
              </a:ext>
            </a:extLst>
          </p:cNvPr>
          <p:cNvSpPr/>
          <p:nvPr/>
        </p:nvSpPr>
        <p:spPr>
          <a:xfrm>
            <a:off x="3348444" y="283110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2E0BDD17-F64E-765F-7F74-323B3B0EE358}"/>
              </a:ext>
            </a:extLst>
          </p:cNvPr>
          <p:cNvSpPr/>
          <p:nvPr/>
        </p:nvSpPr>
        <p:spPr>
          <a:xfrm>
            <a:off x="4467492" y="244728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502382D6-5A84-9F4E-714D-DFB915D18A0E}"/>
              </a:ext>
            </a:extLst>
          </p:cNvPr>
          <p:cNvSpPr/>
          <p:nvPr/>
        </p:nvSpPr>
        <p:spPr>
          <a:xfrm>
            <a:off x="3496492" y="3941489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</p:spTree>
    <p:extLst>
      <p:ext uri="{BB962C8B-B14F-4D97-AF65-F5344CB8AC3E}">
        <p14:creationId xmlns:p14="http://schemas.microsoft.com/office/powerpoint/2010/main" val="2625954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82E900-45CF-C4FE-167C-C85565FC3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split </a:t>
            </a:r>
            <a:r>
              <a:rPr lang="nl-NL" dirty="0" err="1"/>
              <a:t>nodes</a:t>
            </a:r>
            <a:r>
              <a:rPr lang="nl-NL" dirty="0"/>
              <a:t>: 9 </a:t>
            </a:r>
            <a:r>
              <a:rPr lang="nl-NL" dirty="0" err="1"/>
              <a:t>weirs</a:t>
            </a:r>
            <a:r>
              <a:rPr lang="nl-NL" dirty="0"/>
              <a:t> -</a:t>
            </a:r>
            <a:r>
              <a:rPr lang="nl-NL" dirty="0">
                <a:sym typeface="Wingdings" panose="05000000000000000000" pitchFamily="2" charset="2"/>
              </a:rPr>
              <a:t> 10 </a:t>
            </a:r>
            <a:r>
              <a:rPr lang="nl-NL" dirty="0" err="1">
                <a:sym typeface="Wingdings" panose="05000000000000000000" pitchFamily="2" charset="2"/>
              </a:rPr>
              <a:t>basins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56DECD-6ADD-8ED2-B05B-7334E31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3" name="Afbeelding 2" descr="Afbeelding met kaart, tekst, atlas, diagram&#10;&#10;Automatisch gegenereerde beschrijving">
            <a:extLst>
              <a:ext uri="{FF2B5EF4-FFF2-40B4-BE49-F238E27FC236}">
                <a16:creationId xmlns:a16="http://schemas.microsoft.com/office/drawing/2014/main" id="{C2D452FE-582C-864A-84CA-BAA14A6799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5622242" y="1150938"/>
            <a:ext cx="6350229" cy="556368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E0F5820C-8F9E-73F2-14A6-548FBF93D9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8507" r="28440" b="2974"/>
          <a:stretch/>
        </p:blipFill>
        <p:spPr>
          <a:xfrm>
            <a:off x="599734" y="1605951"/>
            <a:ext cx="4781550" cy="4801202"/>
          </a:xfrm>
          <a:prstGeom prst="rect">
            <a:avLst/>
          </a:prstGeom>
        </p:spPr>
      </p:pic>
      <p:sp>
        <p:nvSpPr>
          <p:cNvPr id="5" name="Ovaal 4">
            <a:extLst>
              <a:ext uri="{FF2B5EF4-FFF2-40B4-BE49-F238E27FC236}">
                <a16:creationId xmlns:a16="http://schemas.microsoft.com/office/drawing/2014/main" id="{66F372A4-0054-4DEB-462D-59780882299A}"/>
              </a:ext>
            </a:extLst>
          </p:cNvPr>
          <p:cNvSpPr/>
          <p:nvPr/>
        </p:nvSpPr>
        <p:spPr>
          <a:xfrm>
            <a:off x="4720044" y="1816556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3EBA3177-4F4B-493E-4461-39920A04C1AC}"/>
              </a:ext>
            </a:extLst>
          </p:cNvPr>
          <p:cNvSpPr/>
          <p:nvPr/>
        </p:nvSpPr>
        <p:spPr>
          <a:xfrm>
            <a:off x="3348444" y="283110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254332DD-4D00-E1FA-525D-FCFF22E054A9}"/>
              </a:ext>
            </a:extLst>
          </p:cNvPr>
          <p:cNvSpPr/>
          <p:nvPr/>
        </p:nvSpPr>
        <p:spPr>
          <a:xfrm>
            <a:off x="4467492" y="244728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64C51D13-D02A-3C46-3DEF-CCB657C6CC7D}"/>
              </a:ext>
            </a:extLst>
          </p:cNvPr>
          <p:cNvSpPr/>
          <p:nvPr/>
        </p:nvSpPr>
        <p:spPr>
          <a:xfrm>
            <a:off x="3496492" y="3941489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AE72BA31-A331-1619-3DD3-420AC9465EAF}"/>
              </a:ext>
            </a:extLst>
          </p:cNvPr>
          <p:cNvSpPr/>
          <p:nvPr/>
        </p:nvSpPr>
        <p:spPr>
          <a:xfrm>
            <a:off x="4000109" y="2464702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3BA3840D-D2DB-767B-7476-6221D5588F2F}"/>
              </a:ext>
            </a:extLst>
          </p:cNvPr>
          <p:cNvSpPr/>
          <p:nvPr/>
        </p:nvSpPr>
        <p:spPr>
          <a:xfrm>
            <a:off x="4182989" y="2087208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2" name="Ovaal 11">
            <a:extLst>
              <a:ext uri="{FF2B5EF4-FFF2-40B4-BE49-F238E27FC236}">
                <a16:creationId xmlns:a16="http://schemas.microsoft.com/office/drawing/2014/main" id="{8A9AE0CD-B411-7764-DE56-C8874AB5342F}"/>
              </a:ext>
            </a:extLst>
          </p:cNvPr>
          <p:cNvSpPr/>
          <p:nvPr/>
        </p:nvSpPr>
        <p:spPr>
          <a:xfrm>
            <a:off x="2045034" y="3149807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63C2C1A2-5C5B-0DB3-FC85-802DAECF04C3}"/>
              </a:ext>
            </a:extLst>
          </p:cNvPr>
          <p:cNvSpPr/>
          <p:nvPr/>
        </p:nvSpPr>
        <p:spPr>
          <a:xfrm>
            <a:off x="3139437" y="3429000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CF0F3DEE-D343-3765-B6BB-CA11D8AD0D2D}"/>
              </a:ext>
            </a:extLst>
          </p:cNvPr>
          <p:cNvSpPr/>
          <p:nvPr/>
        </p:nvSpPr>
        <p:spPr>
          <a:xfrm>
            <a:off x="3751911" y="4339045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</p:spTree>
    <p:extLst>
      <p:ext uri="{BB962C8B-B14F-4D97-AF65-F5344CB8AC3E}">
        <p14:creationId xmlns:p14="http://schemas.microsoft.com/office/powerpoint/2010/main" val="24858735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Afbeelding 9" descr="Afbeelding met kaart, tekst, atlas, diagram&#10;&#10;Automatisch gegenereerde beschrijving">
            <a:extLst>
              <a:ext uri="{FF2B5EF4-FFF2-40B4-BE49-F238E27FC236}">
                <a16:creationId xmlns:a16="http://schemas.microsoft.com/office/drawing/2014/main" id="{FFE8999B-5685-53A2-687C-625915992B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5622242" y="1150938"/>
            <a:ext cx="6350229" cy="556368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E82E900-45CF-C4FE-167C-C85565FC3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split </a:t>
            </a:r>
            <a:r>
              <a:rPr lang="nl-NL" dirty="0" err="1"/>
              <a:t>nodes</a:t>
            </a:r>
            <a:r>
              <a:rPr lang="nl-NL" dirty="0"/>
              <a:t>: 14 </a:t>
            </a:r>
            <a:r>
              <a:rPr lang="nl-NL" dirty="0" err="1"/>
              <a:t>weirs</a:t>
            </a:r>
            <a:r>
              <a:rPr lang="nl-NL" dirty="0"/>
              <a:t> -</a:t>
            </a:r>
            <a:r>
              <a:rPr lang="nl-NL" dirty="0">
                <a:sym typeface="Wingdings" panose="05000000000000000000" pitchFamily="2" charset="2"/>
              </a:rPr>
              <a:t> 15 </a:t>
            </a:r>
            <a:r>
              <a:rPr lang="nl-NL" dirty="0" err="1">
                <a:sym typeface="Wingdings" panose="05000000000000000000" pitchFamily="2" charset="2"/>
              </a:rPr>
              <a:t>basins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56DECD-6ADD-8ED2-B05B-7334E31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58A0E7D-E66F-C8D4-FD38-DF4746C370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8507" r="28440" b="2974"/>
          <a:stretch/>
        </p:blipFill>
        <p:spPr>
          <a:xfrm>
            <a:off x="599734" y="1605951"/>
            <a:ext cx="4781550" cy="4801202"/>
          </a:xfrm>
          <a:prstGeom prst="rect">
            <a:avLst/>
          </a:prstGeom>
        </p:spPr>
      </p:pic>
      <p:sp>
        <p:nvSpPr>
          <p:cNvPr id="3" name="Ovaal 2">
            <a:extLst>
              <a:ext uri="{FF2B5EF4-FFF2-40B4-BE49-F238E27FC236}">
                <a16:creationId xmlns:a16="http://schemas.microsoft.com/office/drawing/2014/main" id="{A67B7CCC-E8AB-4A37-EB8B-8777BF85E81B}"/>
              </a:ext>
            </a:extLst>
          </p:cNvPr>
          <p:cNvSpPr/>
          <p:nvPr/>
        </p:nvSpPr>
        <p:spPr>
          <a:xfrm>
            <a:off x="4720044" y="1816556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7A12B5B1-63D0-840A-01FE-B1FB7788B93B}"/>
              </a:ext>
            </a:extLst>
          </p:cNvPr>
          <p:cNvSpPr/>
          <p:nvPr/>
        </p:nvSpPr>
        <p:spPr>
          <a:xfrm>
            <a:off x="3348444" y="283110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7" name="Ovaal 6">
            <a:extLst>
              <a:ext uri="{FF2B5EF4-FFF2-40B4-BE49-F238E27FC236}">
                <a16:creationId xmlns:a16="http://schemas.microsoft.com/office/drawing/2014/main" id="{9743FA08-89F0-AF13-472E-AD8AE762E274}"/>
              </a:ext>
            </a:extLst>
          </p:cNvPr>
          <p:cNvSpPr/>
          <p:nvPr/>
        </p:nvSpPr>
        <p:spPr>
          <a:xfrm>
            <a:off x="4467492" y="244728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FA4304CC-C86D-E68F-AAA9-D01B5B52D58C}"/>
              </a:ext>
            </a:extLst>
          </p:cNvPr>
          <p:cNvSpPr/>
          <p:nvPr/>
        </p:nvSpPr>
        <p:spPr>
          <a:xfrm>
            <a:off x="3496492" y="3941489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C6BE77EC-F9EB-1706-C4E3-C8B495D9FD3B}"/>
              </a:ext>
            </a:extLst>
          </p:cNvPr>
          <p:cNvSpPr/>
          <p:nvPr/>
        </p:nvSpPr>
        <p:spPr>
          <a:xfrm>
            <a:off x="4000109" y="2464702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C9CECA0B-8D0D-EA75-8E3D-66907470CA6E}"/>
              </a:ext>
            </a:extLst>
          </p:cNvPr>
          <p:cNvSpPr/>
          <p:nvPr/>
        </p:nvSpPr>
        <p:spPr>
          <a:xfrm>
            <a:off x="4182989" y="2087208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2" name="Ovaal 11">
            <a:extLst>
              <a:ext uri="{FF2B5EF4-FFF2-40B4-BE49-F238E27FC236}">
                <a16:creationId xmlns:a16="http://schemas.microsoft.com/office/drawing/2014/main" id="{1ECDDB7F-2468-9954-50BA-827599B211F6}"/>
              </a:ext>
            </a:extLst>
          </p:cNvPr>
          <p:cNvSpPr/>
          <p:nvPr/>
        </p:nvSpPr>
        <p:spPr>
          <a:xfrm>
            <a:off x="2045034" y="3149807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DC6ACA39-1E66-D742-7D13-AE2EE68A4EBE}"/>
              </a:ext>
            </a:extLst>
          </p:cNvPr>
          <p:cNvSpPr/>
          <p:nvPr/>
        </p:nvSpPr>
        <p:spPr>
          <a:xfrm>
            <a:off x="3139437" y="3429000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3CEF23A6-C95B-5B2A-E809-50C6F1D6EB99}"/>
              </a:ext>
            </a:extLst>
          </p:cNvPr>
          <p:cNvSpPr/>
          <p:nvPr/>
        </p:nvSpPr>
        <p:spPr>
          <a:xfrm>
            <a:off x="3751911" y="4339045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24C319C8-FCE9-493C-61FA-8B0CB6B1FB23}"/>
              </a:ext>
            </a:extLst>
          </p:cNvPr>
          <p:cNvSpPr/>
          <p:nvPr/>
        </p:nvSpPr>
        <p:spPr>
          <a:xfrm>
            <a:off x="1036929" y="3446418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4BD79F81-CEFC-7717-F765-2B5123CE5644}"/>
              </a:ext>
            </a:extLst>
          </p:cNvPr>
          <p:cNvSpPr/>
          <p:nvPr/>
        </p:nvSpPr>
        <p:spPr>
          <a:xfrm>
            <a:off x="2939139" y="4612548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AB81C430-527B-1271-56F1-1BBC72621734}"/>
              </a:ext>
            </a:extLst>
          </p:cNvPr>
          <p:cNvSpPr/>
          <p:nvPr/>
        </p:nvSpPr>
        <p:spPr>
          <a:xfrm>
            <a:off x="3529838" y="4928186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DD011905-53C4-6B91-4F81-AE1DDD2713DE}"/>
              </a:ext>
            </a:extLst>
          </p:cNvPr>
          <p:cNvSpPr/>
          <p:nvPr/>
        </p:nvSpPr>
        <p:spPr>
          <a:xfrm>
            <a:off x="3277293" y="2984670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CDDD47E8-3340-8238-6D36-860F30E4A3D1}"/>
              </a:ext>
            </a:extLst>
          </p:cNvPr>
          <p:cNvSpPr/>
          <p:nvPr/>
        </p:nvSpPr>
        <p:spPr>
          <a:xfrm>
            <a:off x="3148146" y="4239600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</p:spTree>
    <p:extLst>
      <p:ext uri="{BB962C8B-B14F-4D97-AF65-F5344CB8AC3E}">
        <p14:creationId xmlns:p14="http://schemas.microsoft.com/office/powerpoint/2010/main" val="2543672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fbeelding 11" descr="Afbeelding met kaart, tekst, atlas&#10;&#10;Automatisch gegenereerde beschrijving">
            <a:extLst>
              <a:ext uri="{FF2B5EF4-FFF2-40B4-BE49-F238E27FC236}">
                <a16:creationId xmlns:a16="http://schemas.microsoft.com/office/drawing/2014/main" id="{874B157F-4C22-41B7-9288-1E36320621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5" r="17704"/>
          <a:stretch/>
        </p:blipFill>
        <p:spPr>
          <a:xfrm>
            <a:off x="5622242" y="1150938"/>
            <a:ext cx="6350229" cy="556368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E82E900-45CF-C4FE-167C-C85565FC3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split </a:t>
            </a:r>
            <a:r>
              <a:rPr lang="nl-NL" dirty="0" err="1"/>
              <a:t>nodes</a:t>
            </a:r>
            <a:r>
              <a:rPr lang="nl-NL" dirty="0"/>
              <a:t>: 24 </a:t>
            </a:r>
            <a:r>
              <a:rPr lang="nl-NL" dirty="0" err="1"/>
              <a:t>weirs</a:t>
            </a:r>
            <a:r>
              <a:rPr lang="nl-NL" dirty="0"/>
              <a:t> -</a:t>
            </a:r>
            <a:r>
              <a:rPr lang="nl-NL" dirty="0">
                <a:sym typeface="Wingdings" panose="05000000000000000000" pitchFamily="2" charset="2"/>
              </a:rPr>
              <a:t> 25 </a:t>
            </a:r>
            <a:r>
              <a:rPr lang="nl-NL" dirty="0" err="1">
                <a:sym typeface="Wingdings" panose="05000000000000000000" pitchFamily="2" charset="2"/>
              </a:rPr>
              <a:t>basins</a:t>
            </a:r>
            <a:endParaRPr lang="nl-NL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C56DECD-6ADD-8ED2-B05B-7334E316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A811B-2EBD-4900-905E-5BE206449611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B322A71-BC33-E397-1441-CB47A1637C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8507" r="28440" b="2974"/>
          <a:stretch/>
        </p:blipFill>
        <p:spPr>
          <a:xfrm>
            <a:off x="599734" y="1605951"/>
            <a:ext cx="4781550" cy="4801202"/>
          </a:xfrm>
          <a:prstGeom prst="rect">
            <a:avLst/>
          </a:prstGeom>
        </p:spPr>
      </p:pic>
      <p:sp>
        <p:nvSpPr>
          <p:cNvPr id="3" name="Ovaal 2">
            <a:extLst>
              <a:ext uri="{FF2B5EF4-FFF2-40B4-BE49-F238E27FC236}">
                <a16:creationId xmlns:a16="http://schemas.microsoft.com/office/drawing/2014/main" id="{FB1D8234-6D8A-EEA5-E6E6-2B20FF8DDD53}"/>
              </a:ext>
            </a:extLst>
          </p:cNvPr>
          <p:cNvSpPr/>
          <p:nvPr/>
        </p:nvSpPr>
        <p:spPr>
          <a:xfrm>
            <a:off x="4720044" y="1816556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5" name="Ovaal 4">
            <a:extLst>
              <a:ext uri="{FF2B5EF4-FFF2-40B4-BE49-F238E27FC236}">
                <a16:creationId xmlns:a16="http://schemas.microsoft.com/office/drawing/2014/main" id="{BE11BF2D-C07A-00EC-359D-2792CAC5FEB2}"/>
              </a:ext>
            </a:extLst>
          </p:cNvPr>
          <p:cNvSpPr/>
          <p:nvPr/>
        </p:nvSpPr>
        <p:spPr>
          <a:xfrm>
            <a:off x="3348444" y="283110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6" name="Ovaal 5">
            <a:extLst>
              <a:ext uri="{FF2B5EF4-FFF2-40B4-BE49-F238E27FC236}">
                <a16:creationId xmlns:a16="http://schemas.microsoft.com/office/drawing/2014/main" id="{D940AD2E-B93E-AA66-57CD-08463E874F6C}"/>
              </a:ext>
            </a:extLst>
          </p:cNvPr>
          <p:cNvSpPr/>
          <p:nvPr/>
        </p:nvSpPr>
        <p:spPr>
          <a:xfrm>
            <a:off x="4467492" y="244728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8" name="Ovaal 7">
            <a:extLst>
              <a:ext uri="{FF2B5EF4-FFF2-40B4-BE49-F238E27FC236}">
                <a16:creationId xmlns:a16="http://schemas.microsoft.com/office/drawing/2014/main" id="{7C71EF9A-4ECB-178F-12BE-5AEB2FAB8D45}"/>
              </a:ext>
            </a:extLst>
          </p:cNvPr>
          <p:cNvSpPr/>
          <p:nvPr/>
        </p:nvSpPr>
        <p:spPr>
          <a:xfrm>
            <a:off x="3496492" y="3941489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9" name="Ovaal 8">
            <a:extLst>
              <a:ext uri="{FF2B5EF4-FFF2-40B4-BE49-F238E27FC236}">
                <a16:creationId xmlns:a16="http://schemas.microsoft.com/office/drawing/2014/main" id="{2D2A018D-AB6D-5C8D-5636-FE374EC61F64}"/>
              </a:ext>
            </a:extLst>
          </p:cNvPr>
          <p:cNvSpPr/>
          <p:nvPr/>
        </p:nvSpPr>
        <p:spPr>
          <a:xfrm>
            <a:off x="4000109" y="2464702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0" name="Ovaal 9">
            <a:extLst>
              <a:ext uri="{FF2B5EF4-FFF2-40B4-BE49-F238E27FC236}">
                <a16:creationId xmlns:a16="http://schemas.microsoft.com/office/drawing/2014/main" id="{DFCE0AB3-48EF-4256-DA73-9658E550A2EE}"/>
              </a:ext>
            </a:extLst>
          </p:cNvPr>
          <p:cNvSpPr/>
          <p:nvPr/>
        </p:nvSpPr>
        <p:spPr>
          <a:xfrm>
            <a:off x="4182989" y="2087208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1" name="Ovaal 10">
            <a:extLst>
              <a:ext uri="{FF2B5EF4-FFF2-40B4-BE49-F238E27FC236}">
                <a16:creationId xmlns:a16="http://schemas.microsoft.com/office/drawing/2014/main" id="{6AA4BD85-7196-C08E-7532-01655D843C8A}"/>
              </a:ext>
            </a:extLst>
          </p:cNvPr>
          <p:cNvSpPr/>
          <p:nvPr/>
        </p:nvSpPr>
        <p:spPr>
          <a:xfrm>
            <a:off x="2045034" y="3149807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3" name="Ovaal 12">
            <a:extLst>
              <a:ext uri="{FF2B5EF4-FFF2-40B4-BE49-F238E27FC236}">
                <a16:creationId xmlns:a16="http://schemas.microsoft.com/office/drawing/2014/main" id="{5BE85F85-FB32-8DA0-9045-8789578DE785}"/>
              </a:ext>
            </a:extLst>
          </p:cNvPr>
          <p:cNvSpPr/>
          <p:nvPr/>
        </p:nvSpPr>
        <p:spPr>
          <a:xfrm>
            <a:off x="3139437" y="3429000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4" name="Ovaal 13">
            <a:extLst>
              <a:ext uri="{FF2B5EF4-FFF2-40B4-BE49-F238E27FC236}">
                <a16:creationId xmlns:a16="http://schemas.microsoft.com/office/drawing/2014/main" id="{98B8171F-D922-1A25-A17A-3ADC294FC318}"/>
              </a:ext>
            </a:extLst>
          </p:cNvPr>
          <p:cNvSpPr/>
          <p:nvPr/>
        </p:nvSpPr>
        <p:spPr>
          <a:xfrm>
            <a:off x="3751911" y="4339045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5" name="Ovaal 14">
            <a:extLst>
              <a:ext uri="{FF2B5EF4-FFF2-40B4-BE49-F238E27FC236}">
                <a16:creationId xmlns:a16="http://schemas.microsoft.com/office/drawing/2014/main" id="{B612351F-FD7E-57E8-BAFA-9BD0481F31F7}"/>
              </a:ext>
            </a:extLst>
          </p:cNvPr>
          <p:cNvSpPr/>
          <p:nvPr/>
        </p:nvSpPr>
        <p:spPr>
          <a:xfrm>
            <a:off x="1036929" y="3446418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6" name="Ovaal 15">
            <a:extLst>
              <a:ext uri="{FF2B5EF4-FFF2-40B4-BE49-F238E27FC236}">
                <a16:creationId xmlns:a16="http://schemas.microsoft.com/office/drawing/2014/main" id="{90FCA60E-5232-F5DA-CC43-D202F0340F9C}"/>
              </a:ext>
            </a:extLst>
          </p:cNvPr>
          <p:cNvSpPr/>
          <p:nvPr/>
        </p:nvSpPr>
        <p:spPr>
          <a:xfrm>
            <a:off x="2939139" y="4612548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7" name="Ovaal 16">
            <a:extLst>
              <a:ext uri="{FF2B5EF4-FFF2-40B4-BE49-F238E27FC236}">
                <a16:creationId xmlns:a16="http://schemas.microsoft.com/office/drawing/2014/main" id="{75F72296-D886-A19B-0B13-2192D2C09E69}"/>
              </a:ext>
            </a:extLst>
          </p:cNvPr>
          <p:cNvSpPr/>
          <p:nvPr/>
        </p:nvSpPr>
        <p:spPr>
          <a:xfrm>
            <a:off x="3529838" y="4928186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8" name="Ovaal 17">
            <a:extLst>
              <a:ext uri="{FF2B5EF4-FFF2-40B4-BE49-F238E27FC236}">
                <a16:creationId xmlns:a16="http://schemas.microsoft.com/office/drawing/2014/main" id="{3C62FBEA-372F-B7F2-F33C-97A38B4BDED4}"/>
              </a:ext>
            </a:extLst>
          </p:cNvPr>
          <p:cNvSpPr/>
          <p:nvPr/>
        </p:nvSpPr>
        <p:spPr>
          <a:xfrm>
            <a:off x="3277293" y="2984670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5980DB9A-20E8-AC57-A620-F2E201F7CB79}"/>
              </a:ext>
            </a:extLst>
          </p:cNvPr>
          <p:cNvSpPr/>
          <p:nvPr/>
        </p:nvSpPr>
        <p:spPr>
          <a:xfrm>
            <a:off x="3148146" y="4239600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15473213-C520-C0F8-E81E-07A7DF00A16E}"/>
              </a:ext>
            </a:extLst>
          </p:cNvPr>
          <p:cNvSpPr/>
          <p:nvPr/>
        </p:nvSpPr>
        <p:spPr>
          <a:xfrm>
            <a:off x="4182988" y="5004673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9684D2D0-F6C0-EE38-D245-CAA9EF1DDC4C}"/>
              </a:ext>
            </a:extLst>
          </p:cNvPr>
          <p:cNvSpPr/>
          <p:nvPr/>
        </p:nvSpPr>
        <p:spPr>
          <a:xfrm>
            <a:off x="4526981" y="5165782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3" name="Ovaal 22">
            <a:extLst>
              <a:ext uri="{FF2B5EF4-FFF2-40B4-BE49-F238E27FC236}">
                <a16:creationId xmlns:a16="http://schemas.microsoft.com/office/drawing/2014/main" id="{7B796837-4F20-B5C4-1793-0E47206EF4DD}"/>
              </a:ext>
            </a:extLst>
          </p:cNvPr>
          <p:cNvSpPr/>
          <p:nvPr/>
        </p:nvSpPr>
        <p:spPr>
          <a:xfrm>
            <a:off x="1161731" y="3865446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4" name="Ovaal 23">
            <a:extLst>
              <a:ext uri="{FF2B5EF4-FFF2-40B4-BE49-F238E27FC236}">
                <a16:creationId xmlns:a16="http://schemas.microsoft.com/office/drawing/2014/main" id="{7F116C33-B221-4B84-EBFA-03599DDD9484}"/>
              </a:ext>
            </a:extLst>
          </p:cNvPr>
          <p:cNvSpPr/>
          <p:nvPr/>
        </p:nvSpPr>
        <p:spPr>
          <a:xfrm>
            <a:off x="986667" y="428447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5" name="Ovaal 24">
            <a:extLst>
              <a:ext uri="{FF2B5EF4-FFF2-40B4-BE49-F238E27FC236}">
                <a16:creationId xmlns:a16="http://schemas.microsoft.com/office/drawing/2014/main" id="{6E3E4CAF-AC1E-703E-D5CE-38669125225E}"/>
              </a:ext>
            </a:extLst>
          </p:cNvPr>
          <p:cNvSpPr/>
          <p:nvPr/>
        </p:nvSpPr>
        <p:spPr>
          <a:xfrm>
            <a:off x="2556659" y="3096655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6" name="Ovaal 25">
            <a:extLst>
              <a:ext uri="{FF2B5EF4-FFF2-40B4-BE49-F238E27FC236}">
                <a16:creationId xmlns:a16="http://schemas.microsoft.com/office/drawing/2014/main" id="{22D63731-D7D9-5871-F015-2397C61B4084}"/>
              </a:ext>
            </a:extLst>
          </p:cNvPr>
          <p:cNvSpPr/>
          <p:nvPr/>
        </p:nvSpPr>
        <p:spPr>
          <a:xfrm>
            <a:off x="2308463" y="4198297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7" name="Ovaal 26">
            <a:extLst>
              <a:ext uri="{FF2B5EF4-FFF2-40B4-BE49-F238E27FC236}">
                <a16:creationId xmlns:a16="http://schemas.microsoft.com/office/drawing/2014/main" id="{A9EF4629-1C6F-7F52-9E29-B84A5182228E}"/>
              </a:ext>
            </a:extLst>
          </p:cNvPr>
          <p:cNvSpPr/>
          <p:nvPr/>
        </p:nvSpPr>
        <p:spPr>
          <a:xfrm>
            <a:off x="3738845" y="3224645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  <p:sp>
        <p:nvSpPr>
          <p:cNvPr id="28" name="Ovaal 27">
            <a:extLst>
              <a:ext uri="{FF2B5EF4-FFF2-40B4-BE49-F238E27FC236}">
                <a16:creationId xmlns:a16="http://schemas.microsoft.com/office/drawing/2014/main" id="{F72F6A46-0227-58DD-8AC8-C5FCFBFEC59D}"/>
              </a:ext>
            </a:extLst>
          </p:cNvPr>
          <p:cNvSpPr/>
          <p:nvPr/>
        </p:nvSpPr>
        <p:spPr>
          <a:xfrm>
            <a:off x="3812867" y="3464134"/>
            <a:ext cx="209007" cy="2473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nl-NL" sz="1600" noProof="0" dirty="0" err="1"/>
          </a:p>
        </p:txBody>
      </p:sp>
    </p:spTree>
    <p:extLst>
      <p:ext uri="{BB962C8B-B14F-4D97-AF65-F5344CB8AC3E}">
        <p14:creationId xmlns:p14="http://schemas.microsoft.com/office/powerpoint/2010/main" val="30440831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AGENDA" val="TOC Dividers SectionNumber SlideNumber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/100 [4]&quot; Source=&quot;Harvey 100&quot; /&gt;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4/100 [94]&quot; Source=&quot;Harvey 100&quot; /&gt;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5/100 [95]&quot; Source=&quot;Harvey 100&quot; /&gt;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6/100 [96]&quot; Source=&quot;Harvey 100&quot; /&gt;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7/100 [97]&quot; Source=&quot;Harvey 100&quot; /&gt;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8/100 [98]&quot; Source=&quot;Harvey 100&quot; /&gt;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9/100 [99]&quot; Source=&quot;Harvey 100&quot; /&gt;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00/100 [100]&quot; Source=&quot;Harvey 100&quot; /&gt;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0/8 [0]&quot; /&gt;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1/8 [1]&quot; /&gt;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2/8 [2]&quot; /&gt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/100 [5]&quot; Source=&quot;Harvey 100&quot; /&gt;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3/8 [3]&quot; /&gt;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4/8 [4]&quot; /&gt;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5/8 [5]&quot; /&gt;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6/8 [6]&quot; /&gt;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7/8 [7]&quot; /&gt;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False&quot; Source=&quot;Harvey 8&quot; Layer=&quot;Harvey 8/8 [8]&quot; /&gt;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0/4 [0]&quot; /&gt;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1/4 [1]&quot; /&gt;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2/4 [2]&quot; /&gt;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3/4 [3]&quot; /&gt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/100 [6]&quot; Source=&quot;Harvey 100&quot; /&gt;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False&quot; Source=&quot;Group 5&quot; Layer=&quot;Harvey 4/4 [4]&quot; /&gt;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0/3 [0]&quot; /&gt;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1/3 [1]&quot; /&gt;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2/3 [2]&quot; /&gt;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False&quot; Source=&quot;Group 4&quot; Layer=&quot;Harvey 3/3 [3]&quot; /&gt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/100 [7]&quot; Source=&quot;Harvey 100&quot; /&gt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/100 [8]&quot; Source=&quot;Harvey 100&quot; /&gt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/100 [9]&quot; Source=&quot;Harvey 100&quot; /&gt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0/100 [10]&quot; Source=&quot;Harvey 100&quot; /&gt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1/100 [11]&quot; Source=&quot;Harvey 100&quot; /&gt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2/100 [12]&quot; Source=&quot;Harvey 100&quot; /&gt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3/100 [13]&quot; Source=&quot;Harvey 100&quot; /&gt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2915f3e2-8299-477b-bc6f-b8374767579c&quot; /&gt;"/>
  <p:tag name="SP_POWERSHAPE" val="&lt;PowerShapeTag ClassVersion=&quot;0&quot; GUID=&quot;482b1744-6a2c-4e40-b634-2f3943210f4d&quot; IsConsolidated=&quot;False&quot; IsTopLevel=&quot;True&quot; Source=&quot;Group 4&quot; Layer=&quot;Group 4&quot; /&gt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4/100 [14]&quot; Source=&quot;Harvey 100&quot; /&gt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5/100 [15]&quot; Source=&quot;Harvey 100&quot; /&gt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6/100 [16]&quot; Source=&quot;Harvey 100&quot; /&gt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7/100 [17]&quot; Source=&quot;Harvey 100&quot; /&gt;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8/100 [18]&quot; Source=&quot;Harvey 100&quot; /&gt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9/100 [19]&quot; Source=&quot;Harvey 100&quot; /&gt;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0/100 [20]&quot; Source=&quot;Harvey 100&quot; /&gt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1/100 [21]&quot; Source=&quot;Harvey 100&quot; /&gt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2/100 [22]&quot; Source=&quot;Harvey 100&quot; /&gt;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3/100 [23]&quot; Source=&quot;Harvey 100&quot; /&gt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1f6e42f0-6172-48f1-b7b3-938d21934801&quot; /&gt;"/>
  <p:tag name="SP_POWERSHAPE" val="&lt;PowerShapeTag ClassVersion=&quot;0&quot; GUID=&quot;d49074d4-1016-448b-856a-9ab9e2544118&quot; IsConsolidated=&quot;False&quot; IsTopLevel=&quot;True&quot; Source=&quot;Group 5&quot; Layer=&quot;Group 5&quot; /&gt;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4/100 [24]&quot; Source=&quot;Harvey 100&quot; /&gt;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5/100 [25]&quot; Source=&quot;Harvey 100&quot; /&gt;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6/100 [26]&quot; Source=&quot;Harvey 100&quot; /&gt;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7/100 [27]&quot; Source=&quot;Harvey 100&quot; /&gt;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8/100 [28]&quot; Source=&quot;Harvey 100&quot; /&gt;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9/100 [29]&quot; Source=&quot;Harvey 100&quot; /&gt;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0/100 [30]&quot; Source=&quot;Harvey 100&quot; /&gt;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1/100 [31]&quot; Source=&quot;Harvey 100&quot; /&gt;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2/100 [32]&quot; Source=&quot;Harvey 100&quot; /&gt;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3/100 [33]&quot; Source=&quot;Harvey 100&quot; /&gt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3ac6243e-138b-4d24-9233-68986636b925&quot; /&gt;"/>
  <p:tag name="SP_POWERSHAPE" val="&lt;PowerShapeTag ClassVersion=&quot;0&quot; GUID=&quot;b4a0a1cc-0b52-49b0-80fe-c3d6b9aabd20&quot; IsConsolidated=&quot;False&quot; IsTopLevel=&quot;True&quot; Source=&quot;Harvey 8&quot; Layer=&quot;Harvey 8&quot; /&gt;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4/100 [34]&quot; Source=&quot;Harvey 100&quot; /&gt;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5/100 [35]&quot; Source=&quot;Harvey 100&quot; /&gt;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6/100 [36]&quot; Source=&quot;Harvey 100&quot; /&gt;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7/100 [37]&quot; Source=&quot;Harvey 100&quot; /&gt;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8/100 [38]&quot; Source=&quot;Harvey 100&quot; /&gt;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9/100 [39]&quot; Source=&quot;Harvey 100&quot; /&gt;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0/100 [40]&quot; Source=&quot;Harvey 100&quot; /&gt;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1/100 [41]&quot; Source=&quot;Harvey 100&quot; /&gt;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2/100 [42]&quot; Source=&quot;Harvey 100&quot; /&gt;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3/100 [43]&quot; Source=&quot;Harvey 100&quot; /&gt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LIBRARY" val="&lt;LibraryShapeTag ClassVersion=&quot;0&quot; GUID=&quot;d5f66dcd-7c8d-4661-849b-23a9587c15e3&quot; /&gt;"/>
  <p:tag name="SP_POWERSHAPE" val="&lt;PowerShapeTag ClassVersion=&quot;0&quot; GUID=&quot;81f1f80b-b882-418d-8bbb-9c38d8d27274&quot; IsConsolidated=&quot;False&quot; IsTopLevel=&quot;True&quot; Layer=&quot;Harvey 100&quot; Source=&quot;Harvey 100&quot; /&gt;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4/100 [44]&quot; Source=&quot;Harvey 100&quot; /&gt;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5/100 [45]&quot; Source=&quot;Harvey 100&quot; /&gt;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6/100 [46]&quot; Source=&quot;Harvey 100&quot; /&gt;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7/100 [47]&quot; Source=&quot;Harvey 100&quot; /&gt;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8/100 [48]&quot; Source=&quot;Harvey 100&quot; /&gt;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49/100 [49]&quot; Source=&quot;Harvey 100&quot; /&gt;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0/100 [50]&quot; Source=&quot;Harvey 100&quot; /&gt;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1/100 [51]&quot; Source=&quot;Harvey 100&quot; /&gt;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2/100 [52]&quot; Source=&quot;Harvey 100&quot; /&gt;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3/100 [53]&quot; Source=&quot;Harvey 100&quot; /&gt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0/100 [0]&quot; Source=&quot;Harvey 100&quot; /&gt;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4/100 [54]&quot; Source=&quot;Harvey 100&quot; /&gt;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5/100 [55]&quot; Source=&quot;Harvey 100&quot; /&gt;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6/100 [56]&quot; Source=&quot;Harvey 100&quot; /&gt;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7/100 [57]&quot; Source=&quot;Harvey 100&quot; /&gt;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8/100 [58]&quot; Source=&quot;Harvey 100&quot; /&gt;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59/100 [59]&quot; Source=&quot;Harvey 100&quot; /&gt;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0/100 [60]&quot; Source=&quot;Harvey 100&quot; /&gt;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1/100 [61]&quot; Source=&quot;Harvey 100&quot; /&gt;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2/100 [62]&quot; Source=&quot;Harvey 100&quot; /&gt;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3/100 [63]&quot; Source=&quot;Harvey 100&quot; /&gt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1/100 [1]&quot; Source=&quot;Harvey 100&quot; /&gt;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4/100 [64]&quot; Source=&quot;Harvey 100&quot; /&gt;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5/100 [65]&quot; Source=&quot;Harvey 100&quot; /&gt;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6/100 [66]&quot; Source=&quot;Harvey 100&quot; /&gt;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7/100 [67]&quot; Source=&quot;Harvey 100&quot; /&gt;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8/100 [68]&quot; Source=&quot;Harvey 100&quot; /&gt;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69/100 [69]&quot; Source=&quot;Harvey 100&quot; /&gt;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0/100 [70]&quot; Source=&quot;Harvey 100&quot; /&gt;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1/100 [71]&quot; Source=&quot;Harvey 100&quot; /&gt;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2/100 [72]&quot; Source=&quot;Harvey 100&quot; /&gt;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3/100 [73]&quot; Source=&quot;Harvey 100&quot; /&gt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2/100 [2]&quot; Source=&quot;Harvey 100&quot; /&gt;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4/100 [74]&quot; Source=&quot;Harvey 100&quot; /&gt;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5/100 [75]&quot; Source=&quot;Harvey 100&quot; /&gt;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6/100 [76]&quot; Source=&quot;Harvey 100&quot; /&gt;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7/100 [77]&quot; Source=&quot;Harvey 100&quot; /&gt;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8/100 [78]&quot; Source=&quot;Harvey 100&quot; /&gt;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79/100 [79]&quot; Source=&quot;Harvey 100&quot; /&gt;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0/100 [80]&quot; Source=&quot;Harvey 100&quot; /&gt;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1/100 [81]&quot; Source=&quot;Harvey 100&quot; /&gt;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2/100 [82]&quot; Source=&quot;Harvey 100&quot; /&gt;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3/100 [83]&quot; Source=&quot;Harvey 100&quot; /&gt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3/100 [3]&quot; Source=&quot;Harvey 100&quot; /&gt;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4/100 [84]&quot; Source=&quot;Harvey 100&quot; /&gt;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5/100 [85]&quot; Source=&quot;Harvey 100&quot; /&gt;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6/100 [86]&quot; Source=&quot;Harvey 100&quot; /&gt;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7/100 [87]&quot; Source=&quot;Harvey 100&quot; /&gt;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8/100 [88]&quot; Source=&quot;Harvey 100&quot; /&gt;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89/100 [89]&quot; Source=&quot;Harvey 100&quot; /&gt;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0/100 [90]&quot; Source=&quot;Harvey 100&quot; /&gt;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1/100 [91]&quot; Source=&quot;Harvey 100&quot; /&gt;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2/100 [92]&quot; Source=&quot;Harvey 100&quot; /&gt;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P_POWERSHAPE" val="&lt;PowerShapeTag ClassVersion=&quot;0&quot; GUID=&quot;81f1f80b-b882-418d-8bbb-9c38d8d27274&quot; IsConsolidated=&quot;False&quot; IsTopLevel=&quot;False&quot; Layer=&quot;Harvey 93/100 [93]&quot; Source=&quot;Harvey 100&quot; /&gt;"/>
</p:tagLst>
</file>

<file path=ppt/theme/theme1.xml><?xml version="1.0" encoding="utf-8"?>
<a:theme xmlns:a="http://schemas.openxmlformats.org/drawingml/2006/main" name="Blank">
  <a:themeElements>
    <a:clrScheme name="Sweco 2022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7A9B62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lIns="72000" tIns="36000" rIns="72000" bIns="36000" rtlCol="0" anchor="ctr"/>
      <a:lstStyle>
        <a:defPPr algn="ctr">
          <a:defRPr sz="1600" noProof="0" dirty="0" err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1600" dirty="0" err="1"/>
        </a:defPPr>
      </a:lstStyle>
    </a:txDef>
  </a:objectDefaults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Blank.potx" id="{5D410018-08C4-4DC8-A666-6AC761EFEA33}" vid="{F40A94C1-BC30-4637-AB2C-05D40946BB7F}"/>
    </a:ext>
  </a:extLst>
</a:theme>
</file>

<file path=ppt/theme/theme2.xml><?xml version="1.0" encoding="utf-8"?>
<a:theme xmlns:a="http://schemas.openxmlformats.org/drawingml/2006/main" name="Office-tema">
  <a:themeElements>
    <a:clrScheme name="Sweco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F2B1DC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weco">
      <a:dk1>
        <a:srgbClr val="000000"/>
      </a:dk1>
      <a:lt1>
        <a:srgbClr val="FFFFFF"/>
      </a:lt1>
      <a:dk2>
        <a:srgbClr val="3F3F42"/>
      </a:dk2>
      <a:lt2>
        <a:srgbClr val="E2E0DA"/>
      </a:lt2>
      <a:accent1>
        <a:srgbClr val="A4A4A6"/>
      </a:accent1>
      <a:accent2>
        <a:srgbClr val="DEC55B"/>
      </a:accent2>
      <a:accent3>
        <a:srgbClr val="9DD354"/>
      </a:accent3>
      <a:accent4>
        <a:srgbClr val="C0D4FD"/>
      </a:accent4>
      <a:accent5>
        <a:srgbClr val="F2B1DC"/>
      </a:accent5>
      <a:accent6>
        <a:srgbClr val="3F3F42"/>
      </a:accent6>
      <a:hlink>
        <a:srgbClr val="C0D4FD"/>
      </a:hlink>
      <a:folHlink>
        <a:srgbClr val="9DD354"/>
      </a:folHlink>
    </a:clrScheme>
    <a:fontScheme name="Sweco">
      <a:majorFont>
        <a:latin typeface="Sweco Sans"/>
        <a:ea typeface=""/>
        <a:cs typeface=""/>
      </a:majorFont>
      <a:minorFont>
        <a:latin typeface="Swec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Sweco medium gray">
      <a:srgbClr val="A4A4A6"/>
    </a:custClr>
    <a:custClr name="Sweco bright green">
      <a:srgbClr val="9DD354"/>
    </a:custClr>
    <a:custClr name="Sweco bright ochre">
      <a:srgbClr val="DEC55B"/>
    </a:custClr>
    <a:custClr name="Sweco bright blue">
      <a:srgbClr val="C0D4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dark gray">
      <a:srgbClr val="3F3F42"/>
    </a:custClr>
    <a:custClr name="Sweco muted green">
      <a:srgbClr val="7A9B62"/>
    </a:custClr>
    <a:custClr name="Sweco muted ochre">
      <a:srgbClr val="A48730"/>
    </a:custClr>
    <a:custClr name="Sweco muted blue">
      <a:srgbClr val="8593A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">
      <a:srgbClr val="E2E0DA"/>
    </a:custClr>
    <a:custClr name="Sweco bright green 60%">
      <a:srgbClr val="C4E498"/>
    </a:custClr>
    <a:custClr name="Sweco bright ochre 60%">
      <a:srgbClr val="EBDC9C"/>
    </a:custClr>
    <a:custClr name="Sweco bright blue 60%">
      <a:srgbClr val="D9E5FD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 name="Sweco light gray 40%">
      <a:srgbClr val="F3F2F0"/>
    </a:custClr>
    <a:custClr name="Sweco bright green 40%">
      <a:srgbClr val="E6F3D4"/>
    </a:custClr>
    <a:custClr name="Sweco bright ochre 40%">
      <a:srgbClr val="F6F0D5"/>
    </a:custClr>
    <a:custClr name="Sweco bright blue 40%">
      <a:srgbClr val="EFF4FE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TemplafySlideFormConfiguration><![CDATA[{"formFields":[],"formDataEntries":[]}]]></TemplafySlideFormConfiguration>
</file>

<file path=customXml/item2.xml><?xml version="1.0" encoding="utf-8"?>
<TemplafySlideTemplateConfiguration><![CDATA[{"slideVersion":0,"isValidatorEnabled":false,"isLocked":false,"elementsMetadata":[],"slideId":"637606466270257470","enableDocumentContentUpdater":true,"version":"1.14"}]]></TemplafySlideTemplateConfiguration>
</file>

<file path=customXml/item3.xml><?xml version="1.0" encoding="utf-8"?>
<TemplafyTemplateConfiguration><![CDATA[{"elementsMetadata":[],"transformationConfigurations":[{"language":"{{DocumentLanguage}}","disableUpdates":false,"type":"proofingLanguage"}],"templateName":"Sweco presentation","templateDescription":"A clean presentation with Sweco logo","enableDocumentContentUpdater":true,"version":"1.14"}]]></TemplafyTemplateConfiguration>
</file>

<file path=customXml/item4.xml><?xml version="1.0" encoding="utf-8"?>
<TemplafySlideTemplateConfiguration><![CDATA[{"slideVersion":0,"isValidatorEnabled":false,"isLocked":false,"elementsMetadata":[],"slideId":"637606466270100126","enableDocumentContentUpdater":true,"version":"1.14"}]]></TemplafySlideTemplateConfiguration>
</file>

<file path=customXml/item5.xml><?xml version="1.0" encoding="utf-8"?>
<TemplafySlideFormConfiguration><![CDATA[{"formFields":[],"formDataEntries":[]}]]></TemplafySlideFormConfiguration>
</file>

<file path=customXml/item6.xml><?xml version="1.0" encoding="utf-8"?>
<TemplafyFormConfiguration><![CDATA[{"formFields":[{"required":false,"helpTexts":{"prefix":"","postfix":""},"spacing":{},"type":"datePicker","name":"Date","label":"Date","fullyQualifiedName":"Date"},{"required":false,"placeholder":"","lines":0,"helpTexts":{"prefix":"","postfix":""},"spacing":{},"type":"textBox","name":"TitlePresentation","label":"Footer text","fullyQualifiedName":"TitlePresentation"}],"formDataEntries":[]}]]></TemplafyFormConfiguration>
</file>

<file path=customXml/itemProps1.xml><?xml version="1.0" encoding="utf-8"?>
<ds:datastoreItem xmlns:ds="http://schemas.openxmlformats.org/officeDocument/2006/customXml" ds:itemID="{5547BB14-8D16-4312-9E6A-D2ACF79C4308}">
  <ds:schemaRefs/>
</ds:datastoreItem>
</file>

<file path=customXml/itemProps2.xml><?xml version="1.0" encoding="utf-8"?>
<ds:datastoreItem xmlns:ds="http://schemas.openxmlformats.org/officeDocument/2006/customXml" ds:itemID="{571E50CB-D435-405F-80B3-2BA8ED8BDCCA}">
  <ds:schemaRefs/>
</ds:datastoreItem>
</file>

<file path=customXml/itemProps3.xml><?xml version="1.0" encoding="utf-8"?>
<ds:datastoreItem xmlns:ds="http://schemas.openxmlformats.org/officeDocument/2006/customXml" ds:itemID="{CD7259F3-545A-4613-8DDA-8CDD2DE8070E}">
  <ds:schemaRefs/>
</ds:datastoreItem>
</file>

<file path=customXml/itemProps4.xml><?xml version="1.0" encoding="utf-8"?>
<ds:datastoreItem xmlns:ds="http://schemas.openxmlformats.org/officeDocument/2006/customXml" ds:itemID="{76A219FF-BA70-4453-902A-30C0740DE09B}">
  <ds:schemaRefs/>
</ds:datastoreItem>
</file>

<file path=customXml/itemProps5.xml><?xml version="1.0" encoding="utf-8"?>
<ds:datastoreItem xmlns:ds="http://schemas.openxmlformats.org/officeDocument/2006/customXml" ds:itemID="{E4FB200D-7048-4313-A90E-7E25FF28F19D}">
  <ds:schemaRefs/>
</ds:datastoreItem>
</file>

<file path=customXml/itemProps6.xml><?xml version="1.0" encoding="utf-8"?>
<ds:datastoreItem xmlns:ds="http://schemas.openxmlformats.org/officeDocument/2006/customXml" ds:itemID="{CCD91A97-4C18-4C62-8086-62DA0139A1A2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24200</TotalTime>
  <Words>784</Words>
  <Application>Microsoft Office PowerPoint</Application>
  <PresentationFormat>Breedbeeld</PresentationFormat>
  <Paragraphs>233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Sweco Sans</vt:lpstr>
      <vt:lpstr>Wingdings</vt:lpstr>
      <vt:lpstr>Arial</vt:lpstr>
      <vt:lpstr>Blank</vt:lpstr>
      <vt:lpstr>Parameterization of a  RIBASIM model and the network lumping approach</vt:lpstr>
      <vt:lpstr>Practical application of RIBASIM</vt:lpstr>
      <vt:lpstr>RIBASIM-lumping: Pilot De Hooge Raam (Aa en Maas)</vt:lpstr>
      <vt:lpstr>RIBASIM-lumping: Network lumping</vt:lpstr>
      <vt:lpstr>split nodes: 1 weir &gt; 2 basins</vt:lpstr>
      <vt:lpstr>split nodes: 4 weirs - 5 basins</vt:lpstr>
      <vt:lpstr>split nodes: 9 weirs - 10 basins</vt:lpstr>
      <vt:lpstr>split nodes: 14 weirs - 15 basins</vt:lpstr>
      <vt:lpstr>split nodes: 24 weirs - 25 basins</vt:lpstr>
      <vt:lpstr>split nodes: 57 weirs - 58 basins</vt:lpstr>
      <vt:lpstr>PowerPoint-presentatie</vt:lpstr>
      <vt:lpstr>RIBASIM-lumping: Deriving relations</vt:lpstr>
      <vt:lpstr>RIBASIM-lumping: Deriving input relations</vt:lpstr>
      <vt:lpstr>RIBASIM-lumping: Deriving input relations</vt:lpstr>
      <vt:lpstr>RIBASIM-lumping: Deriving input relations</vt:lpstr>
      <vt:lpstr>RIBASIM-lumping: Deriving input relations</vt:lpstr>
      <vt:lpstr>Output RIBASIM</vt:lpstr>
      <vt:lpstr>Comparison output D-HYDRO vs RIBASIM</vt:lpstr>
      <vt:lpstr>Comparison output D-HYDRO vs RIBASIM</vt:lpstr>
      <vt:lpstr>Practical application of RIBASIM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Gelumpte/geaggregeerde Ribasim schematisatie   2023-09-26</dc:title>
  <dc:creator>Nomden, Harm</dc:creator>
  <cp:lastModifiedBy>Nomden, Harm</cp:lastModifiedBy>
  <cp:revision>21</cp:revision>
  <dcterms:created xsi:type="dcterms:W3CDTF">2023-09-26T07:43:52Z</dcterms:created>
  <dcterms:modified xsi:type="dcterms:W3CDTF">2023-11-29T10:27:07Z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omnidocs.com</vt:lpwstr>
  </property>
  <property fmtid="{D5CDD505-2E9C-101B-9397-08002B2CF9AE}" pid="3" name="MSIP_Label_43f08ec5-d6d9-4227-8387-ccbfcb3632c4_Enabled">
    <vt:lpwstr>true</vt:lpwstr>
  </property>
  <property fmtid="{D5CDD505-2E9C-101B-9397-08002B2CF9AE}" pid="4" name="MSIP_Label_43f08ec5-d6d9-4227-8387-ccbfcb3632c4_SetDate">
    <vt:lpwstr>2023-09-26T09:38:57Z</vt:lpwstr>
  </property>
  <property fmtid="{D5CDD505-2E9C-101B-9397-08002B2CF9AE}" pid="5" name="MSIP_Label_43f08ec5-d6d9-4227-8387-ccbfcb3632c4_Method">
    <vt:lpwstr>Standard</vt:lpwstr>
  </property>
  <property fmtid="{D5CDD505-2E9C-101B-9397-08002B2CF9AE}" pid="6" name="MSIP_Label_43f08ec5-d6d9-4227-8387-ccbfcb3632c4_Name">
    <vt:lpwstr>Sweco Restricted</vt:lpwstr>
  </property>
  <property fmtid="{D5CDD505-2E9C-101B-9397-08002B2CF9AE}" pid="7" name="MSIP_Label_43f08ec5-d6d9-4227-8387-ccbfcb3632c4_SiteId">
    <vt:lpwstr>b7872ef0-9a00-4c18-8a4a-c7d25c778a9e</vt:lpwstr>
  </property>
  <property fmtid="{D5CDD505-2E9C-101B-9397-08002B2CF9AE}" pid="8" name="MSIP_Label_43f08ec5-d6d9-4227-8387-ccbfcb3632c4_ActionId">
    <vt:lpwstr>1b5a96d8-1e5a-4672-a8de-30bf82b959ca</vt:lpwstr>
  </property>
  <property fmtid="{D5CDD505-2E9C-101B-9397-08002B2CF9AE}" pid="9" name="MSIP_Label_43f08ec5-d6d9-4227-8387-ccbfcb3632c4_ContentBits">
    <vt:lpwstr>0</vt:lpwstr>
  </property>
</Properties>
</file>