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8"/>
  </p:notesMasterIdLst>
  <p:handoutMasterIdLst>
    <p:handoutMasterId r:id="rId49"/>
  </p:handoutMasterIdLst>
  <p:sldIdLst>
    <p:sldId id="299" r:id="rId5"/>
    <p:sldId id="301" r:id="rId6"/>
    <p:sldId id="307" r:id="rId7"/>
    <p:sldId id="422" r:id="rId8"/>
    <p:sldId id="762" r:id="rId9"/>
    <p:sldId id="260" r:id="rId10"/>
    <p:sldId id="406" r:id="rId11"/>
    <p:sldId id="788" r:id="rId12"/>
    <p:sldId id="761" r:id="rId13"/>
    <p:sldId id="763" r:id="rId14"/>
    <p:sldId id="765" r:id="rId15"/>
    <p:sldId id="766" r:id="rId16"/>
    <p:sldId id="767" r:id="rId17"/>
    <p:sldId id="768" r:id="rId18"/>
    <p:sldId id="787" r:id="rId19"/>
    <p:sldId id="769" r:id="rId20"/>
    <p:sldId id="774" r:id="rId21"/>
    <p:sldId id="779" r:id="rId22"/>
    <p:sldId id="782" r:id="rId23"/>
    <p:sldId id="775" r:id="rId24"/>
    <p:sldId id="786" r:id="rId25"/>
    <p:sldId id="770" r:id="rId26"/>
    <p:sldId id="784" r:id="rId27"/>
    <p:sldId id="777" r:id="rId28"/>
    <p:sldId id="778" r:id="rId29"/>
    <p:sldId id="771" r:id="rId30"/>
    <p:sldId id="780" r:id="rId31"/>
    <p:sldId id="783" r:id="rId32"/>
    <p:sldId id="764" r:id="rId33"/>
    <p:sldId id="336" r:id="rId34"/>
    <p:sldId id="425" r:id="rId35"/>
    <p:sldId id="428" r:id="rId36"/>
    <p:sldId id="427" r:id="rId37"/>
    <p:sldId id="429" r:id="rId38"/>
    <p:sldId id="430" r:id="rId39"/>
    <p:sldId id="434" r:id="rId40"/>
    <p:sldId id="432" r:id="rId41"/>
    <p:sldId id="431" r:id="rId42"/>
    <p:sldId id="772" r:id="rId43"/>
    <p:sldId id="785" r:id="rId44"/>
    <p:sldId id="781" r:id="rId45"/>
    <p:sldId id="773" r:id="rId46"/>
    <p:sldId id="359" r:id="rId4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600AEBC-5514-4B48-9858-8691818673DA}">
          <p14:sldIdLst>
            <p14:sldId id="299"/>
            <p14:sldId id="301"/>
            <p14:sldId id="307"/>
            <p14:sldId id="422"/>
            <p14:sldId id="762"/>
          </p14:sldIdLst>
        </p14:section>
        <p14:section name="Marcel" id="{FBA1A3C1-917C-4003-B322-D78851DFC5B7}">
          <p14:sldIdLst>
            <p14:sldId id="260"/>
            <p14:sldId id="406"/>
            <p14:sldId id="788"/>
            <p14:sldId id="761"/>
            <p14:sldId id="763"/>
            <p14:sldId id="765"/>
            <p14:sldId id="766"/>
            <p14:sldId id="767"/>
            <p14:sldId id="768"/>
            <p14:sldId id="787"/>
            <p14:sldId id="769"/>
            <p14:sldId id="774"/>
            <p14:sldId id="779"/>
            <p14:sldId id="782"/>
            <p14:sldId id="775"/>
            <p14:sldId id="786"/>
          </p14:sldIdLst>
        </p14:section>
        <p14:section name="Gerben" id="{D99D8CD4-BDB8-4388-8655-8BA848354A52}">
          <p14:sldIdLst>
            <p14:sldId id="770"/>
            <p14:sldId id="784"/>
            <p14:sldId id="777"/>
            <p14:sldId id="778"/>
            <p14:sldId id="771"/>
            <p14:sldId id="780"/>
            <p14:sldId id="783"/>
            <p14:sldId id="764"/>
            <p14:sldId id="336"/>
            <p14:sldId id="425"/>
            <p14:sldId id="428"/>
            <p14:sldId id="427"/>
            <p14:sldId id="429"/>
            <p14:sldId id="430"/>
            <p14:sldId id="434"/>
            <p14:sldId id="432"/>
            <p14:sldId id="431"/>
            <p14:sldId id="772"/>
            <p14:sldId id="785"/>
            <p14:sldId id="781"/>
            <p14:sldId id="773"/>
            <p14:sldId id="359"/>
          </p14:sldIdLst>
        </p14:section>
      </p14:sectionLst>
    </p:ex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6E6"/>
    <a:srgbClr val="FFFFFF"/>
    <a:srgbClr val="C0C0C0"/>
    <a:srgbClr val="707070"/>
    <a:srgbClr val="00B389"/>
    <a:srgbClr val="F1F3FD"/>
    <a:srgbClr val="0D38E0"/>
    <a:srgbClr val="080C80"/>
    <a:srgbClr val="0EA2ED"/>
    <a:srgbClr val="00DD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CDF5C5-5C52-4388-AA92-BC35AFE8AC62}" v="411" dt="2022-06-20T15:38:56.082"/>
    <p1510:client id="{4DABBA73-4DF4-4870-912B-C80F9F06453F}" v="142" dt="2022-06-20T14:59:15.263"/>
    <p1510:client id="{DE173CD8-6A80-4ED6-890B-19974FB35E9D}" v="1" dt="2022-06-20T14:01:04.433"/>
    <p1510:client id="{F9CD3C0E-4663-E204-5A09-D741A41C387A}" v="93" dt="2022-06-20T07:38:00.353"/>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63"/>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el Ververs" userId="S::marcel.ververs@deltares.nl::81fa6b02-f4cc-4869-b5c3-4087146af8ef" providerId="AD" clId="Web-{4A45E831-1321-3393-24B8-83B862B09790}"/>
    <pc:docChg chg="modSld">
      <pc:chgData name="Marcel Ververs" userId="S::marcel.ververs@deltares.nl::81fa6b02-f4cc-4869-b5c3-4087146af8ef" providerId="AD" clId="Web-{4A45E831-1321-3393-24B8-83B862B09790}" dt="2022-06-03T10:30:50.267" v="1"/>
      <pc:docMkLst>
        <pc:docMk/>
      </pc:docMkLst>
      <pc:sldChg chg="modNotes">
        <pc:chgData name="Marcel Ververs" userId="S::marcel.ververs@deltares.nl::81fa6b02-f4cc-4869-b5c3-4087146af8ef" providerId="AD" clId="Web-{4A45E831-1321-3393-24B8-83B862B09790}" dt="2022-06-03T10:30:50.267" v="1"/>
        <pc:sldMkLst>
          <pc:docMk/>
          <pc:sldMk cId="3413350536" sldId="763"/>
        </pc:sldMkLst>
      </pc:sldChg>
    </pc:docChg>
  </pc:docChgLst>
  <pc:docChgLst>
    <pc:chgData name="Gerben Boot" userId="db373ba1-24c0-4042-aad5-e0c640488fcc" providerId="ADAL" clId="{4DABBA73-4DF4-4870-912B-C80F9F06453F}"/>
    <pc:docChg chg="undo custSel addSld delSld modSld sldOrd delSection">
      <pc:chgData name="Gerben Boot" userId="db373ba1-24c0-4042-aad5-e0c640488fcc" providerId="ADAL" clId="{4DABBA73-4DF4-4870-912B-C80F9F06453F}" dt="2022-06-20T14:59:15.263" v="8702" actId="20577"/>
      <pc:docMkLst>
        <pc:docMk/>
      </pc:docMkLst>
      <pc:sldChg chg="modSp">
        <pc:chgData name="Gerben Boot" userId="db373ba1-24c0-4042-aad5-e0c640488fcc" providerId="ADAL" clId="{4DABBA73-4DF4-4870-912B-C80F9F06453F}" dt="2022-06-20T13:30:00.179" v="8671" actId="20577"/>
        <pc:sldMkLst>
          <pc:docMk/>
          <pc:sldMk cId="1848310190" sldId="260"/>
        </pc:sldMkLst>
        <pc:spChg chg="mod">
          <ac:chgData name="Gerben Boot" userId="db373ba1-24c0-4042-aad5-e0c640488fcc" providerId="ADAL" clId="{4DABBA73-4DF4-4870-912B-C80F9F06453F}" dt="2022-05-24T12:27:32.189" v="134" actId="20577"/>
          <ac:spMkLst>
            <pc:docMk/>
            <pc:sldMk cId="1848310190" sldId="260"/>
            <ac:spMk id="6" creationId="{ED010081-142B-471A-8A79-433EA62F4E0C}"/>
          </ac:spMkLst>
        </pc:spChg>
        <pc:spChg chg="mod">
          <ac:chgData name="Gerben Boot" userId="db373ba1-24c0-4042-aad5-e0c640488fcc" providerId="ADAL" clId="{4DABBA73-4DF4-4870-912B-C80F9F06453F}" dt="2022-06-20T13:30:00.179" v="8671" actId="20577"/>
          <ac:spMkLst>
            <pc:docMk/>
            <pc:sldMk cId="1848310190" sldId="260"/>
            <ac:spMk id="7" creationId="{838C8FD7-55FC-4DBD-825A-309E45D66332}"/>
          </ac:spMkLst>
        </pc:spChg>
        <pc:spChg chg="mod">
          <ac:chgData name="Gerben Boot" userId="db373ba1-24c0-4042-aad5-e0c640488fcc" providerId="ADAL" clId="{4DABBA73-4DF4-4870-912B-C80F9F06453F}" dt="2022-05-24T12:27:03.922" v="63" actId="6549"/>
          <ac:spMkLst>
            <pc:docMk/>
            <pc:sldMk cId="1848310190" sldId="260"/>
            <ac:spMk id="8" creationId="{DB7F9F16-38F3-4C18-8CF0-49A766FBC41A}"/>
          </ac:spMkLst>
        </pc:spChg>
        <pc:spChg chg="mod">
          <ac:chgData name="Gerben Boot" userId="db373ba1-24c0-4042-aad5-e0c640488fcc" providerId="ADAL" clId="{4DABBA73-4DF4-4870-912B-C80F9F06453F}" dt="2022-05-24T12:27:09.275" v="72" actId="20577"/>
          <ac:spMkLst>
            <pc:docMk/>
            <pc:sldMk cId="1848310190" sldId="260"/>
            <ac:spMk id="14" creationId="{D510B812-7AC5-475D-ACB5-69A9EF35AE06}"/>
          </ac:spMkLst>
        </pc:spChg>
      </pc:sldChg>
      <pc:sldChg chg="modTransition">
        <pc:chgData name="Gerben Boot" userId="db373ba1-24c0-4042-aad5-e0c640488fcc" providerId="ADAL" clId="{4DABBA73-4DF4-4870-912B-C80F9F06453F}" dt="2022-06-17T09:55:40.664" v="8101"/>
        <pc:sldMkLst>
          <pc:docMk/>
          <pc:sldMk cId="1028690749" sldId="299"/>
        </pc:sldMkLst>
      </pc:sldChg>
      <pc:sldChg chg="modTransition">
        <pc:chgData name="Gerben Boot" userId="db373ba1-24c0-4042-aad5-e0c640488fcc" providerId="ADAL" clId="{4DABBA73-4DF4-4870-912B-C80F9F06453F}" dt="2022-06-17T09:55:42.978" v="8102"/>
        <pc:sldMkLst>
          <pc:docMk/>
          <pc:sldMk cId="265420506" sldId="301"/>
        </pc:sldMkLst>
      </pc:sldChg>
      <pc:sldChg chg="addSp modSp add ord">
        <pc:chgData name="Gerben Boot" userId="db373ba1-24c0-4042-aad5-e0c640488fcc" providerId="ADAL" clId="{4DABBA73-4DF4-4870-912B-C80F9F06453F}" dt="2022-06-17T09:56:39.786" v="8105"/>
        <pc:sldMkLst>
          <pc:docMk/>
          <pc:sldMk cId="2480813572" sldId="307"/>
        </pc:sldMkLst>
        <pc:spChg chg="add mod">
          <ac:chgData name="Gerben Boot" userId="db373ba1-24c0-4042-aad5-e0c640488fcc" providerId="ADAL" clId="{4DABBA73-4DF4-4870-912B-C80F9F06453F}" dt="2022-06-17T09:06:10.227" v="8077" actId="1076"/>
          <ac:spMkLst>
            <pc:docMk/>
            <pc:sldMk cId="2480813572" sldId="307"/>
            <ac:spMk id="17" creationId="{B96C3D50-0744-460D-9D28-23143122691F}"/>
          </ac:spMkLst>
        </pc:spChg>
        <pc:spChg chg="mod">
          <ac:chgData name="Gerben Boot" userId="db373ba1-24c0-4042-aad5-e0c640488fcc" providerId="ADAL" clId="{4DABBA73-4DF4-4870-912B-C80F9F06453F}" dt="2022-05-24T13:40:56.181" v="1072"/>
          <ac:spMkLst>
            <pc:docMk/>
            <pc:sldMk cId="2480813572" sldId="307"/>
            <ac:spMk id="34" creationId="{1BA52E25-6D9A-4B18-A3DA-744E543CAC4F}"/>
          </ac:spMkLst>
        </pc:spChg>
      </pc:sldChg>
      <pc:sldChg chg="add">
        <pc:chgData name="Gerben Boot" userId="db373ba1-24c0-4042-aad5-e0c640488fcc" providerId="ADAL" clId="{4DABBA73-4DF4-4870-912B-C80F9F06453F}" dt="2022-06-20T14:57:54.313" v="8678"/>
        <pc:sldMkLst>
          <pc:docMk/>
          <pc:sldMk cId="690529136" sldId="336"/>
        </pc:sldMkLst>
      </pc:sldChg>
      <pc:sldChg chg="add">
        <pc:chgData name="Gerben Boot" userId="db373ba1-24c0-4042-aad5-e0c640488fcc" providerId="ADAL" clId="{4DABBA73-4DF4-4870-912B-C80F9F06453F}" dt="2022-05-24T12:29:16.605" v="168"/>
        <pc:sldMkLst>
          <pc:docMk/>
          <pc:sldMk cId="2714076069" sldId="359"/>
        </pc:sldMkLst>
      </pc:sldChg>
      <pc:sldChg chg="addSp modSp add modNotesTx">
        <pc:chgData name="Gerben Boot" userId="db373ba1-24c0-4042-aad5-e0c640488fcc" providerId="ADAL" clId="{4DABBA73-4DF4-4870-912B-C80F9F06453F}" dt="2022-06-20T14:59:15.263" v="8702" actId="20577"/>
        <pc:sldMkLst>
          <pc:docMk/>
          <pc:sldMk cId="3278298740" sldId="406"/>
        </pc:sldMkLst>
        <pc:spChg chg="mod">
          <ac:chgData name="Gerben Boot" userId="db373ba1-24c0-4042-aad5-e0c640488fcc" providerId="ADAL" clId="{4DABBA73-4DF4-4870-912B-C80F9F06453F}" dt="2022-06-20T14:59:15.263" v="8702" actId="20577"/>
          <ac:spMkLst>
            <pc:docMk/>
            <pc:sldMk cId="3278298740" sldId="406"/>
            <ac:spMk id="3" creationId="{0940F686-DA49-4C1D-A513-70CB6BE4A448}"/>
          </ac:spMkLst>
        </pc:spChg>
        <pc:spChg chg="mod">
          <ac:chgData name="Gerben Boot" userId="db373ba1-24c0-4042-aad5-e0c640488fcc" providerId="ADAL" clId="{4DABBA73-4DF4-4870-912B-C80F9F06453F}" dt="2022-06-20T13:27:27.136" v="8606" actId="6549"/>
          <ac:spMkLst>
            <pc:docMk/>
            <pc:sldMk cId="3278298740" sldId="406"/>
            <ac:spMk id="5" creationId="{2423F69C-9A60-4591-B6FA-C594991424D1}"/>
          </ac:spMkLst>
        </pc:spChg>
        <pc:picChg chg="add mod">
          <ac:chgData name="Gerben Boot" userId="db373ba1-24c0-4042-aad5-e0c640488fcc" providerId="ADAL" clId="{4DABBA73-4DF4-4870-912B-C80F9F06453F}" dt="2022-06-17T09:59:52.634" v="8339" actId="1076"/>
          <ac:picMkLst>
            <pc:docMk/>
            <pc:sldMk cId="3278298740" sldId="406"/>
            <ac:picMk id="8" creationId="{D5FD0966-66A8-465B-BDAD-9112B3FFCA1B}"/>
          </ac:picMkLst>
        </pc:picChg>
      </pc:sldChg>
      <pc:sldChg chg="addSp delSp modSp add ord modNotesTx">
        <pc:chgData name="Gerben Boot" userId="db373ba1-24c0-4042-aad5-e0c640488fcc" providerId="ADAL" clId="{4DABBA73-4DF4-4870-912B-C80F9F06453F}" dt="2022-06-17T09:56:46.946" v="8106"/>
        <pc:sldMkLst>
          <pc:docMk/>
          <pc:sldMk cId="3919270360" sldId="422"/>
        </pc:sldMkLst>
        <pc:spChg chg="mod">
          <ac:chgData name="Gerben Boot" userId="db373ba1-24c0-4042-aad5-e0c640488fcc" providerId="ADAL" clId="{4DABBA73-4DF4-4870-912B-C80F9F06453F}" dt="2022-05-24T12:32:25.555" v="257" actId="5793"/>
          <ac:spMkLst>
            <pc:docMk/>
            <pc:sldMk cId="3919270360" sldId="422"/>
            <ac:spMk id="3" creationId="{58797826-B2F8-424D-A9CE-2A51CECCD14B}"/>
          </ac:spMkLst>
        </pc:spChg>
        <pc:spChg chg="mod">
          <ac:chgData name="Gerben Boot" userId="db373ba1-24c0-4042-aad5-e0c640488fcc" providerId="ADAL" clId="{4DABBA73-4DF4-4870-912B-C80F9F06453F}" dt="2022-05-24T12:32:16.838" v="240"/>
          <ac:spMkLst>
            <pc:docMk/>
            <pc:sldMk cId="3919270360" sldId="422"/>
            <ac:spMk id="5" creationId="{60807843-0663-4B12-98D1-3F0C59A524D7}"/>
          </ac:spMkLst>
        </pc:spChg>
        <pc:spChg chg="del mod">
          <ac:chgData name="Gerben Boot" userId="db373ba1-24c0-4042-aad5-e0c640488fcc" providerId="ADAL" clId="{4DABBA73-4DF4-4870-912B-C80F9F06453F}" dt="2022-05-24T12:32:44.208" v="262" actId="478"/>
          <ac:spMkLst>
            <pc:docMk/>
            <pc:sldMk cId="3919270360" sldId="422"/>
            <ac:spMk id="7" creationId="{11DBA6B8-A0B0-48D8-8C0E-5D3290EB1C9F}"/>
          </ac:spMkLst>
        </pc:spChg>
        <pc:spChg chg="add del mod">
          <ac:chgData name="Gerben Boot" userId="db373ba1-24c0-4042-aad5-e0c640488fcc" providerId="ADAL" clId="{4DABBA73-4DF4-4870-912B-C80F9F06453F}" dt="2022-05-24T12:32:30.314" v="260" actId="478"/>
          <ac:spMkLst>
            <pc:docMk/>
            <pc:sldMk cId="3919270360" sldId="422"/>
            <ac:spMk id="10" creationId="{C38C3437-5DAF-4AF8-B56E-3585C7540C02}"/>
          </ac:spMkLst>
        </pc:spChg>
        <pc:spChg chg="del">
          <ac:chgData name="Gerben Boot" userId="db373ba1-24c0-4042-aad5-e0c640488fcc" providerId="ADAL" clId="{4DABBA73-4DF4-4870-912B-C80F9F06453F}" dt="2022-05-24T12:33:16.824" v="285" actId="478"/>
          <ac:spMkLst>
            <pc:docMk/>
            <pc:sldMk cId="3919270360" sldId="422"/>
            <ac:spMk id="11" creationId="{26F8A052-ADF8-4A13-A250-30E8FB53347A}"/>
          </ac:spMkLst>
        </pc:spChg>
        <pc:spChg chg="add del mod">
          <ac:chgData name="Gerben Boot" userId="db373ba1-24c0-4042-aad5-e0c640488fcc" providerId="ADAL" clId="{4DABBA73-4DF4-4870-912B-C80F9F06453F}" dt="2022-05-24T12:32:48.827" v="264" actId="478"/>
          <ac:spMkLst>
            <pc:docMk/>
            <pc:sldMk cId="3919270360" sldId="422"/>
            <ac:spMk id="13" creationId="{247143F0-2C22-4EB2-9DFD-D0CFBBF89D4D}"/>
          </ac:spMkLst>
        </pc:spChg>
        <pc:spChg chg="add mod">
          <ac:chgData name="Gerben Boot" userId="db373ba1-24c0-4042-aad5-e0c640488fcc" providerId="ADAL" clId="{4DABBA73-4DF4-4870-912B-C80F9F06453F}" dt="2022-05-24T12:33:21.435" v="286" actId="1076"/>
          <ac:spMkLst>
            <pc:docMk/>
            <pc:sldMk cId="3919270360" sldId="422"/>
            <ac:spMk id="15" creationId="{9A129007-AAF3-4C9C-A0A1-876D69251D03}"/>
          </ac:spMkLst>
        </pc:spChg>
        <pc:grpChg chg="mod">
          <ac:chgData name="Gerben Boot" userId="db373ba1-24c0-4042-aad5-e0c640488fcc" providerId="ADAL" clId="{4DABBA73-4DF4-4870-912B-C80F9F06453F}" dt="2022-06-16T18:46:45.559" v="6466" actId="1038"/>
          <ac:grpSpMkLst>
            <pc:docMk/>
            <pc:sldMk cId="3919270360" sldId="422"/>
            <ac:grpSpMk id="45" creationId="{7DCF1492-D3AA-C043-B8FA-3DEF7F00E274}"/>
          </ac:grpSpMkLst>
        </pc:grpChg>
        <pc:picChg chg="add del">
          <ac:chgData name="Gerben Boot" userId="db373ba1-24c0-4042-aad5-e0c640488fcc" providerId="ADAL" clId="{4DABBA73-4DF4-4870-912B-C80F9F06453F}" dt="2022-05-24T12:32:56.753" v="265" actId="478"/>
          <ac:picMkLst>
            <pc:docMk/>
            <pc:sldMk cId="3919270360" sldId="422"/>
            <ac:picMk id="8" creationId="{6305D599-86D7-49C5-8989-85A253093AA7}"/>
          </ac:picMkLst>
        </pc:picChg>
        <pc:picChg chg="del">
          <ac:chgData name="Gerben Boot" userId="db373ba1-24c0-4042-aad5-e0c640488fcc" providerId="ADAL" clId="{4DABBA73-4DF4-4870-912B-C80F9F06453F}" dt="2022-05-24T12:32:28.040" v="258" actId="478"/>
          <ac:picMkLst>
            <pc:docMk/>
            <pc:sldMk cId="3919270360" sldId="422"/>
            <ac:picMk id="9" creationId="{D3AD8F4E-3B73-4155-A0B6-B6759B79501C}"/>
          </ac:picMkLst>
        </pc:picChg>
        <pc:picChg chg="mod">
          <ac:chgData name="Gerben Boot" userId="db373ba1-24c0-4042-aad5-e0c640488fcc" providerId="ADAL" clId="{4DABBA73-4DF4-4870-912B-C80F9F06453F}" dt="2022-06-07T08:29:03.942" v="2661" actId="14861"/>
          <ac:picMkLst>
            <pc:docMk/>
            <pc:sldMk cId="3919270360" sldId="422"/>
            <ac:picMk id="47" creationId="{155777A1-17F6-6EF5-F16A-D45CE79416E4}"/>
          </ac:picMkLst>
        </pc:picChg>
      </pc:sldChg>
      <pc:sldChg chg="add modTransition">
        <pc:chgData name="Gerben Boot" userId="db373ba1-24c0-4042-aad5-e0c640488fcc" providerId="ADAL" clId="{4DABBA73-4DF4-4870-912B-C80F9F06453F}" dt="2022-06-20T14:58:29.575" v="8679"/>
        <pc:sldMkLst>
          <pc:docMk/>
          <pc:sldMk cId="3953865637" sldId="425"/>
        </pc:sldMkLst>
      </pc:sldChg>
      <pc:sldChg chg="add">
        <pc:chgData name="Gerben Boot" userId="db373ba1-24c0-4042-aad5-e0c640488fcc" providerId="ADAL" clId="{4DABBA73-4DF4-4870-912B-C80F9F06453F}" dt="2022-06-20T14:57:54.313" v="8678"/>
        <pc:sldMkLst>
          <pc:docMk/>
          <pc:sldMk cId="2765152189" sldId="427"/>
        </pc:sldMkLst>
      </pc:sldChg>
      <pc:sldChg chg="add">
        <pc:chgData name="Gerben Boot" userId="db373ba1-24c0-4042-aad5-e0c640488fcc" providerId="ADAL" clId="{4DABBA73-4DF4-4870-912B-C80F9F06453F}" dt="2022-06-20T14:57:54.313" v="8678"/>
        <pc:sldMkLst>
          <pc:docMk/>
          <pc:sldMk cId="1894400323" sldId="428"/>
        </pc:sldMkLst>
      </pc:sldChg>
      <pc:sldChg chg="add">
        <pc:chgData name="Gerben Boot" userId="db373ba1-24c0-4042-aad5-e0c640488fcc" providerId="ADAL" clId="{4DABBA73-4DF4-4870-912B-C80F9F06453F}" dt="2022-06-20T14:57:54.313" v="8678"/>
        <pc:sldMkLst>
          <pc:docMk/>
          <pc:sldMk cId="2341187897" sldId="429"/>
        </pc:sldMkLst>
      </pc:sldChg>
      <pc:sldChg chg="add">
        <pc:chgData name="Gerben Boot" userId="db373ba1-24c0-4042-aad5-e0c640488fcc" providerId="ADAL" clId="{4DABBA73-4DF4-4870-912B-C80F9F06453F}" dt="2022-06-20T14:57:54.313" v="8678"/>
        <pc:sldMkLst>
          <pc:docMk/>
          <pc:sldMk cId="2256459351" sldId="430"/>
        </pc:sldMkLst>
      </pc:sldChg>
      <pc:sldChg chg="add modTransition">
        <pc:chgData name="Gerben Boot" userId="db373ba1-24c0-4042-aad5-e0c640488fcc" providerId="ADAL" clId="{4DABBA73-4DF4-4870-912B-C80F9F06453F}" dt="2022-06-20T14:58:43.653" v="8681"/>
        <pc:sldMkLst>
          <pc:docMk/>
          <pc:sldMk cId="834157996" sldId="431"/>
        </pc:sldMkLst>
      </pc:sldChg>
      <pc:sldChg chg="add modTransition">
        <pc:chgData name="Gerben Boot" userId="db373ba1-24c0-4042-aad5-e0c640488fcc" providerId="ADAL" clId="{4DABBA73-4DF4-4870-912B-C80F9F06453F}" dt="2022-06-20T14:58:40.598" v="8680"/>
        <pc:sldMkLst>
          <pc:docMk/>
          <pc:sldMk cId="2270033922" sldId="432"/>
        </pc:sldMkLst>
      </pc:sldChg>
      <pc:sldChg chg="add">
        <pc:chgData name="Gerben Boot" userId="db373ba1-24c0-4042-aad5-e0c640488fcc" providerId="ADAL" clId="{4DABBA73-4DF4-4870-912B-C80F9F06453F}" dt="2022-06-20T14:57:54.313" v="8678"/>
        <pc:sldMkLst>
          <pc:docMk/>
          <pc:sldMk cId="2408281000" sldId="434"/>
        </pc:sldMkLst>
      </pc:sldChg>
      <pc:sldChg chg="addSp delSp modSp add modNotesTx">
        <pc:chgData name="Gerben Boot" userId="db373ba1-24c0-4042-aad5-e0c640488fcc" providerId="ADAL" clId="{4DABBA73-4DF4-4870-912B-C80F9F06453F}" dt="2022-06-20T13:27:49.813" v="8609"/>
        <pc:sldMkLst>
          <pc:docMk/>
          <pc:sldMk cId="1225600376" sldId="761"/>
        </pc:sldMkLst>
        <pc:spChg chg="add del mod ord">
          <ac:chgData name="Gerben Boot" userId="db373ba1-24c0-4042-aad5-e0c640488fcc" providerId="ADAL" clId="{4DABBA73-4DF4-4870-912B-C80F9F06453F}" dt="2022-06-16T18:40:44.073" v="6414" actId="478"/>
          <ac:spMkLst>
            <pc:docMk/>
            <pc:sldMk cId="1225600376" sldId="761"/>
            <ac:spMk id="7" creationId="{4CEE8DF9-ECC0-4D75-A81D-31EF5A5D80DE}"/>
          </ac:spMkLst>
        </pc:spChg>
        <pc:spChg chg="mod">
          <ac:chgData name="Gerben Boot" userId="db373ba1-24c0-4042-aad5-e0c640488fcc" providerId="ADAL" clId="{4DABBA73-4DF4-4870-912B-C80F9F06453F}" dt="2022-06-16T18:36:43.691" v="6353" actId="20577"/>
          <ac:spMkLst>
            <pc:docMk/>
            <pc:sldMk cId="1225600376" sldId="761"/>
            <ac:spMk id="8" creationId="{583AB133-DE4E-422D-A512-0FBFF9B6F9FF}"/>
          </ac:spMkLst>
        </pc:spChg>
        <pc:spChg chg="mod">
          <ac:chgData name="Gerben Boot" userId="db373ba1-24c0-4042-aad5-e0c640488fcc" providerId="ADAL" clId="{4DABBA73-4DF4-4870-912B-C80F9F06453F}" dt="2022-06-16T18:31:08.629" v="6306" actId="20577"/>
          <ac:spMkLst>
            <pc:docMk/>
            <pc:sldMk cId="1225600376" sldId="761"/>
            <ac:spMk id="10" creationId="{8EC77399-4F07-45CE-BE3C-45D342780A91}"/>
          </ac:spMkLst>
        </pc:spChg>
        <pc:spChg chg="mod">
          <ac:chgData name="Gerben Boot" userId="db373ba1-24c0-4042-aad5-e0c640488fcc" providerId="ADAL" clId="{4DABBA73-4DF4-4870-912B-C80F9F06453F}" dt="2022-06-16T18:34:20.031" v="6343" actId="113"/>
          <ac:spMkLst>
            <pc:docMk/>
            <pc:sldMk cId="1225600376" sldId="761"/>
            <ac:spMk id="12" creationId="{3C33162F-9936-4247-8E30-9043EA95BC85}"/>
          </ac:spMkLst>
        </pc:spChg>
        <pc:spChg chg="mod">
          <ac:chgData name="Gerben Boot" userId="db373ba1-24c0-4042-aad5-e0c640488fcc" providerId="ADAL" clId="{4DABBA73-4DF4-4870-912B-C80F9F06453F}" dt="2022-06-16T18:37:17.337" v="6357" actId="20577"/>
          <ac:spMkLst>
            <pc:docMk/>
            <pc:sldMk cId="1225600376" sldId="761"/>
            <ac:spMk id="22" creationId="{C8A0AE3E-8596-4AD6-B3E8-E61D9F7B1DBE}"/>
          </ac:spMkLst>
        </pc:spChg>
        <pc:spChg chg="mod">
          <ac:chgData name="Gerben Boot" userId="db373ba1-24c0-4042-aad5-e0c640488fcc" providerId="ADAL" clId="{4DABBA73-4DF4-4870-912B-C80F9F06453F}" dt="2022-06-16T18:36:52.852" v="6355" actId="20577"/>
          <ac:spMkLst>
            <pc:docMk/>
            <pc:sldMk cId="1225600376" sldId="761"/>
            <ac:spMk id="23" creationId="{1FA827C7-4E56-4B14-AE60-4012886AB10B}"/>
          </ac:spMkLst>
        </pc:spChg>
        <pc:spChg chg="mod">
          <ac:chgData name="Gerben Boot" userId="db373ba1-24c0-4042-aad5-e0c640488fcc" providerId="ADAL" clId="{4DABBA73-4DF4-4870-912B-C80F9F06453F}" dt="2022-06-16T18:38:26.360" v="6359" actId="20577"/>
          <ac:spMkLst>
            <pc:docMk/>
            <pc:sldMk cId="1225600376" sldId="761"/>
            <ac:spMk id="26" creationId="{D4E9C568-BBCC-4556-9A58-AECAAFC98C5E}"/>
          </ac:spMkLst>
        </pc:spChg>
        <pc:spChg chg="mod">
          <ac:chgData name="Gerben Boot" userId="db373ba1-24c0-4042-aad5-e0c640488fcc" providerId="ADAL" clId="{4DABBA73-4DF4-4870-912B-C80F9F06453F}" dt="2022-06-16T18:36:02.330" v="6345" actId="20577"/>
          <ac:spMkLst>
            <pc:docMk/>
            <pc:sldMk cId="1225600376" sldId="761"/>
            <ac:spMk id="28" creationId="{A337A20E-6715-4127-BB9D-F329AA00C0F2}"/>
          </ac:spMkLst>
        </pc:spChg>
        <pc:spChg chg="mod">
          <ac:chgData name="Gerben Boot" userId="db373ba1-24c0-4042-aad5-e0c640488fcc" providerId="ADAL" clId="{4DABBA73-4DF4-4870-912B-C80F9F06453F}" dt="2022-06-16T18:35:57.260" v="6344" actId="20577"/>
          <ac:spMkLst>
            <pc:docMk/>
            <pc:sldMk cId="1225600376" sldId="761"/>
            <ac:spMk id="30" creationId="{5F7FFDD0-4615-4696-9161-7E08859AA8FE}"/>
          </ac:spMkLst>
        </pc:spChg>
        <pc:spChg chg="mod">
          <ac:chgData name="Gerben Boot" userId="db373ba1-24c0-4042-aad5-e0c640488fcc" providerId="ADAL" clId="{4DABBA73-4DF4-4870-912B-C80F9F06453F}" dt="2022-06-16T18:36:23.777" v="6351" actId="20577"/>
          <ac:spMkLst>
            <pc:docMk/>
            <pc:sldMk cId="1225600376" sldId="761"/>
            <ac:spMk id="31" creationId="{A8FD2E26-C729-4247-B805-249390E56647}"/>
          </ac:spMkLst>
        </pc:spChg>
        <pc:spChg chg="mod">
          <ac:chgData name="Gerben Boot" userId="db373ba1-24c0-4042-aad5-e0c640488fcc" providerId="ADAL" clId="{4DABBA73-4DF4-4870-912B-C80F9F06453F}" dt="2022-06-20T13:27:49.813" v="8609"/>
          <ac:spMkLst>
            <pc:docMk/>
            <pc:sldMk cId="1225600376" sldId="761"/>
            <ac:spMk id="34" creationId="{AE0769CC-7378-42F4-8B33-82C0113D02DD}"/>
          </ac:spMkLst>
        </pc:spChg>
        <pc:spChg chg="add">
          <ac:chgData name="Gerben Boot" userId="db373ba1-24c0-4042-aad5-e0c640488fcc" providerId="ADAL" clId="{4DABBA73-4DF4-4870-912B-C80F9F06453F}" dt="2022-06-17T09:06:14.260" v="8078"/>
          <ac:spMkLst>
            <pc:docMk/>
            <pc:sldMk cId="1225600376" sldId="761"/>
            <ac:spMk id="35" creationId="{1097DC20-DE06-48F5-8402-AB76BB7FE4EF}"/>
          </ac:spMkLst>
        </pc:spChg>
        <pc:picChg chg="add mod">
          <ac:chgData name="Gerben Boot" userId="db373ba1-24c0-4042-aad5-e0c640488fcc" providerId="ADAL" clId="{4DABBA73-4DF4-4870-912B-C80F9F06453F}" dt="2022-06-16T18:40:35.047" v="6413" actId="1076"/>
          <ac:picMkLst>
            <pc:docMk/>
            <pc:sldMk cId="1225600376" sldId="761"/>
            <ac:picMk id="3" creationId="{08D466D7-6F87-4B6B-B24E-14C647C932F8}"/>
          </ac:picMkLst>
        </pc:picChg>
        <pc:picChg chg="mod">
          <ac:chgData name="Gerben Boot" userId="db373ba1-24c0-4042-aad5-e0c640488fcc" providerId="ADAL" clId="{4DABBA73-4DF4-4870-912B-C80F9F06453F}" dt="2022-06-16T18:39:59.007" v="6404" actId="14100"/>
          <ac:picMkLst>
            <pc:docMk/>
            <pc:sldMk cId="1225600376" sldId="761"/>
            <ac:picMk id="21" creationId="{5840A48B-0C1C-4933-9717-669B5402942C}"/>
          </ac:picMkLst>
        </pc:picChg>
        <pc:picChg chg="add del">
          <ac:chgData name="Gerben Boot" userId="db373ba1-24c0-4042-aad5-e0c640488fcc" providerId="ADAL" clId="{4DABBA73-4DF4-4870-912B-C80F9F06453F}" dt="2022-06-16T18:40:02.264" v="6405" actId="478"/>
          <ac:picMkLst>
            <pc:docMk/>
            <pc:sldMk cId="1225600376" sldId="761"/>
            <ac:picMk id="35" creationId="{145384F3-0A25-44DF-81C9-91C708B094BB}"/>
          </ac:picMkLst>
        </pc:picChg>
        <pc:picChg chg="add del">
          <ac:chgData name="Gerben Boot" userId="db373ba1-24c0-4042-aad5-e0c640488fcc" providerId="ADAL" clId="{4DABBA73-4DF4-4870-912B-C80F9F06453F}" dt="2022-06-16T18:40:32.534" v="6412" actId="478"/>
          <ac:picMkLst>
            <pc:docMk/>
            <pc:sldMk cId="1225600376" sldId="761"/>
            <ac:picMk id="36" creationId="{7812C173-3198-4C12-B33B-0273A9954E34}"/>
          </ac:picMkLst>
        </pc:picChg>
      </pc:sldChg>
      <pc:sldChg chg="modSp ord">
        <pc:chgData name="Gerben Boot" userId="db373ba1-24c0-4042-aad5-e0c640488fcc" providerId="ADAL" clId="{4DABBA73-4DF4-4870-912B-C80F9F06453F}" dt="2022-06-17T09:56:57.961" v="8107"/>
        <pc:sldMkLst>
          <pc:docMk/>
          <pc:sldMk cId="3393326510" sldId="762"/>
        </pc:sldMkLst>
        <pc:grpChg chg="mod">
          <ac:chgData name="Gerben Boot" userId="db373ba1-24c0-4042-aad5-e0c640488fcc" providerId="ADAL" clId="{4DABBA73-4DF4-4870-912B-C80F9F06453F}" dt="2022-06-16T18:46:39.107" v="6460" actId="1037"/>
          <ac:grpSpMkLst>
            <pc:docMk/>
            <pc:sldMk cId="3393326510" sldId="762"/>
            <ac:grpSpMk id="11" creationId="{040A43D4-63C3-C2D4-D814-D895B9E947AA}"/>
          </ac:grpSpMkLst>
        </pc:grpChg>
        <pc:picChg chg="mod">
          <ac:chgData name="Gerben Boot" userId="db373ba1-24c0-4042-aad5-e0c640488fcc" providerId="ADAL" clId="{4DABBA73-4DF4-4870-912B-C80F9F06453F}" dt="2022-06-16T18:50:52.130" v="6538" actId="14861"/>
          <ac:picMkLst>
            <pc:docMk/>
            <pc:sldMk cId="3393326510" sldId="762"/>
            <ac:picMk id="2" creationId="{19996B00-746F-FD0D-B79D-32C931A9ADC0}"/>
          </ac:picMkLst>
        </pc:picChg>
      </pc:sldChg>
      <pc:sldChg chg="addSp modSp">
        <pc:chgData name="Gerben Boot" userId="db373ba1-24c0-4042-aad5-e0c640488fcc" providerId="ADAL" clId="{4DABBA73-4DF4-4870-912B-C80F9F06453F}" dt="2022-06-20T13:27:52.757" v="8610"/>
        <pc:sldMkLst>
          <pc:docMk/>
          <pc:sldMk cId="3413350536" sldId="763"/>
        </pc:sldMkLst>
        <pc:spChg chg="mod">
          <ac:chgData name="Gerben Boot" userId="db373ba1-24c0-4042-aad5-e0c640488fcc" providerId="ADAL" clId="{4DABBA73-4DF4-4870-912B-C80F9F06453F}" dt="2022-06-20T13:27:52.757" v="8610"/>
          <ac:spMkLst>
            <pc:docMk/>
            <pc:sldMk cId="3413350536" sldId="763"/>
            <ac:spMk id="5" creationId="{60807843-0663-4B12-98D1-3F0C59A524D7}"/>
          </ac:spMkLst>
        </pc:spChg>
        <pc:spChg chg="add mod">
          <ac:chgData name="Gerben Boot" userId="db373ba1-24c0-4042-aad5-e0c640488fcc" providerId="ADAL" clId="{4DABBA73-4DF4-4870-912B-C80F9F06453F}" dt="2022-06-16T18:48:52.216" v="6509" actId="1036"/>
          <ac:spMkLst>
            <pc:docMk/>
            <pc:sldMk cId="3413350536" sldId="763"/>
            <ac:spMk id="8" creationId="{75600A29-C71A-4823-8726-E7048116220F}"/>
          </ac:spMkLst>
        </pc:spChg>
        <pc:picChg chg="mod">
          <ac:chgData name="Gerben Boot" userId="db373ba1-24c0-4042-aad5-e0c640488fcc" providerId="ADAL" clId="{4DABBA73-4DF4-4870-912B-C80F9F06453F}" dt="2022-06-07T08:28:55.423" v="2660" actId="14861"/>
          <ac:picMkLst>
            <pc:docMk/>
            <pc:sldMk cId="3413350536" sldId="763"/>
            <ac:picMk id="7" creationId="{7A4EA078-FA23-394B-053B-1DEC85D0EB9D}"/>
          </ac:picMkLst>
        </pc:picChg>
      </pc:sldChg>
      <pc:sldChg chg="addSp modSp ord modNotes modNotesTx">
        <pc:chgData name="Gerben Boot" userId="db373ba1-24c0-4042-aad5-e0c640488fcc" providerId="ADAL" clId="{4DABBA73-4DF4-4870-912B-C80F9F06453F}" dt="2022-06-20T13:29:02.276" v="8630"/>
        <pc:sldMkLst>
          <pc:docMk/>
          <pc:sldMk cId="514065599" sldId="764"/>
        </pc:sldMkLst>
        <pc:spChg chg="mod">
          <ac:chgData name="Gerben Boot" userId="db373ba1-24c0-4042-aad5-e0c640488fcc" providerId="ADAL" clId="{4DABBA73-4DF4-4870-912B-C80F9F06453F}" dt="2022-06-07T08:41:23.474" v="2797" actId="6549"/>
          <ac:spMkLst>
            <pc:docMk/>
            <pc:sldMk cId="514065599" sldId="764"/>
            <ac:spMk id="3" creationId="{58797826-B2F8-424D-A9CE-2A51CECCD14B}"/>
          </ac:spMkLst>
        </pc:spChg>
        <pc:spChg chg="mod">
          <ac:chgData name="Gerben Boot" userId="db373ba1-24c0-4042-aad5-e0c640488fcc" providerId="ADAL" clId="{4DABBA73-4DF4-4870-912B-C80F9F06453F}" dt="2022-06-20T13:29:02.276" v="8630"/>
          <ac:spMkLst>
            <pc:docMk/>
            <pc:sldMk cId="514065599" sldId="764"/>
            <ac:spMk id="5" creationId="{60807843-0663-4B12-98D1-3F0C59A524D7}"/>
          </ac:spMkLst>
        </pc:spChg>
        <pc:spChg chg="mod">
          <ac:chgData name="Gerben Boot" userId="db373ba1-24c0-4042-aad5-e0c640488fcc" providerId="ADAL" clId="{4DABBA73-4DF4-4870-912B-C80F9F06453F}" dt="2022-06-07T08:44:51.074" v="3141" actId="20577"/>
          <ac:spMkLst>
            <pc:docMk/>
            <pc:sldMk cId="514065599" sldId="764"/>
            <ac:spMk id="15" creationId="{9A129007-AAF3-4C9C-A0A1-876D69251D03}"/>
          </ac:spMkLst>
        </pc:spChg>
        <pc:grpChg chg="add">
          <ac:chgData name="Gerben Boot" userId="db373ba1-24c0-4042-aad5-e0c640488fcc" providerId="ADAL" clId="{4DABBA73-4DF4-4870-912B-C80F9F06453F}" dt="2022-06-16T19:04:14.052" v="6836"/>
          <ac:grpSpMkLst>
            <pc:docMk/>
            <pc:sldMk cId="514065599" sldId="764"/>
            <ac:grpSpMk id="10" creationId="{C96A8F47-FFCB-4A1A-AE06-948B21B89B16}"/>
          </ac:grpSpMkLst>
        </pc:grpChg>
        <pc:picChg chg="add mod">
          <ac:chgData name="Gerben Boot" userId="db373ba1-24c0-4042-aad5-e0c640488fcc" providerId="ADAL" clId="{4DABBA73-4DF4-4870-912B-C80F9F06453F}" dt="2022-06-07T08:46:06.454" v="3147" actId="14861"/>
          <ac:picMkLst>
            <pc:docMk/>
            <pc:sldMk cId="514065599" sldId="764"/>
            <ac:picMk id="2" creationId="{7891ED3D-9486-4F97-AA91-0A7FF1861C5D}"/>
          </ac:picMkLst>
        </pc:picChg>
        <pc:picChg chg="add mod">
          <ac:chgData name="Gerben Boot" userId="db373ba1-24c0-4042-aad5-e0c640488fcc" providerId="ADAL" clId="{4DABBA73-4DF4-4870-912B-C80F9F06453F}" dt="2022-06-07T08:45:21.857" v="3142"/>
          <ac:picMkLst>
            <pc:docMk/>
            <pc:sldMk cId="514065599" sldId="764"/>
            <ac:picMk id="7" creationId="{F741D18A-1E0B-48A6-A9E5-D8393AFC6610}"/>
          </ac:picMkLst>
        </pc:picChg>
        <pc:picChg chg="add mod">
          <ac:chgData name="Gerben Boot" userId="db373ba1-24c0-4042-aad5-e0c640488fcc" providerId="ADAL" clId="{4DABBA73-4DF4-4870-912B-C80F9F06453F}" dt="2022-06-07T08:47:02.728" v="3153" actId="1076"/>
          <ac:picMkLst>
            <pc:docMk/>
            <pc:sldMk cId="514065599" sldId="764"/>
            <ac:picMk id="8" creationId="{32974D23-4CD0-4B93-8B35-B16269B7C1DE}"/>
          </ac:picMkLst>
        </pc:picChg>
      </pc:sldChg>
      <pc:sldChg chg="addSp modSp">
        <pc:chgData name="Gerben Boot" userId="db373ba1-24c0-4042-aad5-e0c640488fcc" providerId="ADAL" clId="{4DABBA73-4DF4-4870-912B-C80F9F06453F}" dt="2022-06-20T13:27:55.649" v="8611"/>
        <pc:sldMkLst>
          <pc:docMk/>
          <pc:sldMk cId="3694999301" sldId="765"/>
        </pc:sldMkLst>
        <pc:spChg chg="mod">
          <ac:chgData name="Gerben Boot" userId="db373ba1-24c0-4042-aad5-e0c640488fcc" providerId="ADAL" clId="{4DABBA73-4DF4-4870-912B-C80F9F06453F}" dt="2022-06-20T13:27:55.649" v="8611"/>
          <ac:spMkLst>
            <pc:docMk/>
            <pc:sldMk cId="3694999301" sldId="765"/>
            <ac:spMk id="5" creationId="{60807843-0663-4B12-98D1-3F0C59A524D7}"/>
          </ac:spMkLst>
        </pc:spChg>
        <pc:spChg chg="add">
          <ac:chgData name="Gerben Boot" userId="db373ba1-24c0-4042-aad5-e0c640488fcc" providerId="ADAL" clId="{4DABBA73-4DF4-4870-912B-C80F9F06453F}" dt="2022-06-16T18:48:59.107" v="6510"/>
          <ac:spMkLst>
            <pc:docMk/>
            <pc:sldMk cId="3694999301" sldId="765"/>
            <ac:spMk id="9" creationId="{0A1387C8-1399-42F8-8FF6-B47D46DD52E1}"/>
          </ac:spMkLst>
        </pc:spChg>
        <pc:picChg chg="mod">
          <ac:chgData name="Gerben Boot" userId="db373ba1-24c0-4042-aad5-e0c640488fcc" providerId="ADAL" clId="{4DABBA73-4DF4-4870-912B-C80F9F06453F}" dt="2022-06-07T08:28:49.782" v="2659" actId="14861"/>
          <ac:picMkLst>
            <pc:docMk/>
            <pc:sldMk cId="3694999301" sldId="765"/>
            <ac:picMk id="20" creationId="{D01724C4-AC46-8473-C97A-250D92A433D9}"/>
          </ac:picMkLst>
        </pc:picChg>
      </pc:sldChg>
      <pc:sldChg chg="addSp modSp">
        <pc:chgData name="Gerben Boot" userId="db373ba1-24c0-4042-aad5-e0c640488fcc" providerId="ADAL" clId="{4DABBA73-4DF4-4870-912B-C80F9F06453F}" dt="2022-06-20T13:27:59.721" v="8612"/>
        <pc:sldMkLst>
          <pc:docMk/>
          <pc:sldMk cId="820214575" sldId="766"/>
        </pc:sldMkLst>
        <pc:spChg chg="mod">
          <ac:chgData name="Gerben Boot" userId="db373ba1-24c0-4042-aad5-e0c640488fcc" providerId="ADAL" clId="{4DABBA73-4DF4-4870-912B-C80F9F06453F}" dt="2022-06-20T13:27:59.721" v="8612"/>
          <ac:spMkLst>
            <pc:docMk/>
            <pc:sldMk cId="820214575" sldId="766"/>
            <ac:spMk id="5" creationId="{60807843-0663-4B12-98D1-3F0C59A524D7}"/>
          </ac:spMkLst>
        </pc:spChg>
        <pc:spChg chg="add">
          <ac:chgData name="Gerben Boot" userId="db373ba1-24c0-4042-aad5-e0c640488fcc" providerId="ADAL" clId="{4DABBA73-4DF4-4870-912B-C80F9F06453F}" dt="2022-06-16T18:49:00.867" v="6511"/>
          <ac:spMkLst>
            <pc:docMk/>
            <pc:sldMk cId="820214575" sldId="766"/>
            <ac:spMk id="8" creationId="{4F6D9B38-61E9-42F3-B089-94879A0224E9}"/>
          </ac:spMkLst>
        </pc:spChg>
        <pc:picChg chg="mod">
          <ac:chgData name="Gerben Boot" userId="db373ba1-24c0-4042-aad5-e0c640488fcc" providerId="ADAL" clId="{4DABBA73-4DF4-4870-912B-C80F9F06453F}" dt="2022-06-07T08:28:42.993" v="2658" actId="14861"/>
          <ac:picMkLst>
            <pc:docMk/>
            <pc:sldMk cId="820214575" sldId="766"/>
            <ac:picMk id="2" creationId="{E94DC09A-4E78-F89B-2FCA-24C8B00401BB}"/>
          </ac:picMkLst>
        </pc:picChg>
      </pc:sldChg>
      <pc:sldChg chg="addSp modSp">
        <pc:chgData name="Gerben Boot" userId="db373ba1-24c0-4042-aad5-e0c640488fcc" providerId="ADAL" clId="{4DABBA73-4DF4-4870-912B-C80F9F06453F}" dt="2022-06-20T13:28:02.637" v="8613"/>
        <pc:sldMkLst>
          <pc:docMk/>
          <pc:sldMk cId="4152809915" sldId="767"/>
        </pc:sldMkLst>
        <pc:spChg chg="mod">
          <ac:chgData name="Gerben Boot" userId="db373ba1-24c0-4042-aad5-e0c640488fcc" providerId="ADAL" clId="{4DABBA73-4DF4-4870-912B-C80F9F06453F}" dt="2022-06-20T13:28:02.637" v="8613"/>
          <ac:spMkLst>
            <pc:docMk/>
            <pc:sldMk cId="4152809915" sldId="767"/>
            <ac:spMk id="5" creationId="{60807843-0663-4B12-98D1-3F0C59A524D7}"/>
          </ac:spMkLst>
        </pc:spChg>
        <pc:spChg chg="add">
          <ac:chgData name="Gerben Boot" userId="db373ba1-24c0-4042-aad5-e0c640488fcc" providerId="ADAL" clId="{4DABBA73-4DF4-4870-912B-C80F9F06453F}" dt="2022-06-16T18:49:02.758" v="6512"/>
          <ac:spMkLst>
            <pc:docMk/>
            <pc:sldMk cId="4152809915" sldId="767"/>
            <ac:spMk id="10" creationId="{8192D313-739A-4111-A696-304716F69D0D}"/>
          </ac:spMkLst>
        </pc:spChg>
        <pc:picChg chg="mod">
          <ac:chgData name="Gerben Boot" userId="db373ba1-24c0-4042-aad5-e0c640488fcc" providerId="ADAL" clId="{4DABBA73-4DF4-4870-912B-C80F9F06453F}" dt="2022-06-07T08:28:33.618" v="2657" actId="14861"/>
          <ac:picMkLst>
            <pc:docMk/>
            <pc:sldMk cId="4152809915" sldId="767"/>
            <ac:picMk id="17" creationId="{7E6FCB45-55AA-7032-8AB8-7F8B0879407E}"/>
          </ac:picMkLst>
        </pc:picChg>
      </pc:sldChg>
      <pc:sldChg chg="addSp modSp">
        <pc:chgData name="Gerben Boot" userId="db373ba1-24c0-4042-aad5-e0c640488fcc" providerId="ADAL" clId="{4DABBA73-4DF4-4870-912B-C80F9F06453F}" dt="2022-06-20T13:28:05.265" v="8614"/>
        <pc:sldMkLst>
          <pc:docMk/>
          <pc:sldMk cId="1712342209" sldId="768"/>
        </pc:sldMkLst>
        <pc:spChg chg="mod">
          <ac:chgData name="Gerben Boot" userId="db373ba1-24c0-4042-aad5-e0c640488fcc" providerId="ADAL" clId="{4DABBA73-4DF4-4870-912B-C80F9F06453F}" dt="2022-06-20T13:28:05.265" v="8614"/>
          <ac:spMkLst>
            <pc:docMk/>
            <pc:sldMk cId="1712342209" sldId="768"/>
            <ac:spMk id="5" creationId="{60807843-0663-4B12-98D1-3F0C59A524D7}"/>
          </ac:spMkLst>
        </pc:spChg>
        <pc:spChg chg="add">
          <ac:chgData name="Gerben Boot" userId="db373ba1-24c0-4042-aad5-e0c640488fcc" providerId="ADAL" clId="{4DABBA73-4DF4-4870-912B-C80F9F06453F}" dt="2022-06-16T18:49:04.667" v="6513"/>
          <ac:spMkLst>
            <pc:docMk/>
            <pc:sldMk cId="1712342209" sldId="768"/>
            <ac:spMk id="8" creationId="{94FF7A63-B20B-4DBF-95C3-8C53885301FC}"/>
          </ac:spMkLst>
        </pc:spChg>
        <pc:picChg chg="mod">
          <ac:chgData name="Gerben Boot" userId="db373ba1-24c0-4042-aad5-e0c640488fcc" providerId="ADAL" clId="{4DABBA73-4DF4-4870-912B-C80F9F06453F}" dt="2022-06-07T08:28:26.821" v="2656" actId="14861"/>
          <ac:picMkLst>
            <pc:docMk/>
            <pc:sldMk cId="1712342209" sldId="768"/>
            <ac:picMk id="9" creationId="{3072A3B2-D41B-FA0A-EC27-7C377D9BE58F}"/>
          </ac:picMkLst>
        </pc:picChg>
      </pc:sldChg>
      <pc:sldChg chg="addSp delSp modSp add ord modNotes modNotesTx">
        <pc:chgData name="Gerben Boot" userId="db373ba1-24c0-4042-aad5-e0c640488fcc" providerId="ADAL" clId="{4DABBA73-4DF4-4870-912B-C80F9F06453F}" dt="2022-06-20T13:28:10.745" v="8616"/>
        <pc:sldMkLst>
          <pc:docMk/>
          <pc:sldMk cId="2980544219" sldId="769"/>
        </pc:sldMkLst>
        <pc:spChg chg="mod">
          <ac:chgData name="Gerben Boot" userId="db373ba1-24c0-4042-aad5-e0c640488fcc" providerId="ADAL" clId="{4DABBA73-4DF4-4870-912B-C80F9F06453F}" dt="2022-06-07T11:42:58.741" v="4231" actId="20577"/>
          <ac:spMkLst>
            <pc:docMk/>
            <pc:sldMk cId="2980544219" sldId="769"/>
            <ac:spMk id="3" creationId="{58797826-B2F8-424D-A9CE-2A51CECCD14B}"/>
          </ac:spMkLst>
        </pc:spChg>
        <pc:spChg chg="mod">
          <ac:chgData name="Gerben Boot" userId="db373ba1-24c0-4042-aad5-e0c640488fcc" providerId="ADAL" clId="{4DABBA73-4DF4-4870-912B-C80F9F06453F}" dt="2022-06-20T13:28:10.745" v="8616"/>
          <ac:spMkLst>
            <pc:docMk/>
            <pc:sldMk cId="2980544219" sldId="769"/>
            <ac:spMk id="5" creationId="{60807843-0663-4B12-98D1-3F0C59A524D7}"/>
          </ac:spMkLst>
        </pc:spChg>
        <pc:spChg chg="add mod">
          <ac:chgData name="Gerben Boot" userId="db373ba1-24c0-4042-aad5-e0c640488fcc" providerId="ADAL" clId="{4DABBA73-4DF4-4870-912B-C80F9F06453F}" dt="2022-06-07T11:46:12.268" v="4487" actId="1076"/>
          <ac:spMkLst>
            <pc:docMk/>
            <pc:sldMk cId="2980544219" sldId="769"/>
            <ac:spMk id="10" creationId="{BC50CF75-0911-4ED9-BE73-5F67AFBA09CB}"/>
          </ac:spMkLst>
        </pc:spChg>
        <pc:spChg chg="mod">
          <ac:chgData name="Gerben Boot" userId="db373ba1-24c0-4042-aad5-e0c640488fcc" providerId="ADAL" clId="{4DABBA73-4DF4-4870-912B-C80F9F06453F}" dt="2022-06-07T11:44:59.191" v="4481" actId="20577"/>
          <ac:spMkLst>
            <pc:docMk/>
            <pc:sldMk cId="2980544219" sldId="769"/>
            <ac:spMk id="15" creationId="{9A129007-AAF3-4C9C-A0A1-876D69251D03}"/>
          </ac:spMkLst>
        </pc:spChg>
        <pc:spChg chg="add">
          <ac:chgData name="Gerben Boot" userId="db373ba1-24c0-4042-aad5-e0c640488fcc" providerId="ADAL" clId="{4DABBA73-4DF4-4870-912B-C80F9F06453F}" dt="2022-06-16T18:49:15.435" v="6516"/>
          <ac:spMkLst>
            <pc:docMk/>
            <pc:sldMk cId="2980544219" sldId="769"/>
            <ac:spMk id="16" creationId="{5881E1A7-6E7C-424F-86E3-E48D98037E66}"/>
          </ac:spMkLst>
        </pc:spChg>
        <pc:spChg chg="add del mod">
          <ac:chgData name="Gerben Boot" userId="db373ba1-24c0-4042-aad5-e0c640488fcc" providerId="ADAL" clId="{4DABBA73-4DF4-4870-912B-C80F9F06453F}" dt="2022-06-07T08:37:06.482" v="2739"/>
          <ac:spMkLst>
            <pc:docMk/>
            <pc:sldMk cId="2980544219" sldId="769"/>
            <ac:spMk id="21" creationId="{D81348CB-B7A4-43A5-952A-F33BCF61C15A}"/>
          </ac:spMkLst>
        </pc:spChg>
        <pc:grpChg chg="add mod">
          <ac:chgData name="Gerben Boot" userId="db373ba1-24c0-4042-aad5-e0c640488fcc" providerId="ADAL" clId="{4DABBA73-4DF4-4870-912B-C80F9F06453F}" dt="2022-06-07T11:46:04.477" v="4486" actId="14100"/>
          <ac:grpSpMkLst>
            <pc:docMk/>
            <pc:sldMk cId="2980544219" sldId="769"/>
            <ac:grpSpMk id="8" creationId="{A864E47E-F38A-41C7-9F0D-216688EA665E}"/>
          </ac:grpSpMkLst>
        </pc:grpChg>
        <pc:picChg chg="add mod">
          <ac:chgData name="Gerben Boot" userId="db373ba1-24c0-4042-aad5-e0c640488fcc" providerId="ADAL" clId="{4DABBA73-4DF4-4870-912B-C80F9F06453F}" dt="2022-06-07T08:00:08.231" v="1180" actId="164"/>
          <ac:picMkLst>
            <pc:docMk/>
            <pc:sldMk cId="2980544219" sldId="769"/>
            <ac:picMk id="2" creationId="{FE87B869-5D12-44AB-8923-809B8F4E14D8}"/>
          </ac:picMkLst>
        </pc:picChg>
        <pc:picChg chg="add mod ord">
          <ac:chgData name="Gerben Boot" userId="db373ba1-24c0-4042-aad5-e0c640488fcc" providerId="ADAL" clId="{4DABBA73-4DF4-4870-912B-C80F9F06453F}" dt="2022-06-07T08:02:35.161" v="1315" actId="166"/>
          <ac:picMkLst>
            <pc:docMk/>
            <pc:sldMk cId="2980544219" sldId="769"/>
            <ac:picMk id="7" creationId="{04789F70-E2C0-4428-A0D4-DC5A4B61BC47}"/>
          </ac:picMkLst>
        </pc:picChg>
        <pc:picChg chg="add mod">
          <ac:chgData name="Gerben Boot" userId="db373ba1-24c0-4042-aad5-e0c640488fcc" providerId="ADAL" clId="{4DABBA73-4DF4-4870-912B-C80F9F06453F}" dt="2022-06-07T08:00:08.231" v="1180" actId="164"/>
          <ac:picMkLst>
            <pc:docMk/>
            <pc:sldMk cId="2980544219" sldId="769"/>
            <ac:picMk id="9" creationId="{766053A8-171A-46BE-948A-7618565C989E}"/>
          </ac:picMkLst>
        </pc:picChg>
        <pc:picChg chg="add mod">
          <ac:chgData name="Gerben Boot" userId="db373ba1-24c0-4042-aad5-e0c640488fcc" providerId="ADAL" clId="{4DABBA73-4DF4-4870-912B-C80F9F06453F}" dt="2022-06-07T11:42:39.624" v="4194"/>
          <ac:picMkLst>
            <pc:docMk/>
            <pc:sldMk cId="2980544219" sldId="769"/>
            <ac:picMk id="23" creationId="{39D5F62D-F4B6-4075-B388-A258ACF6E0B5}"/>
          </ac:picMkLst>
        </pc:picChg>
        <pc:picChg chg="add mod">
          <ac:chgData name="Gerben Boot" userId="db373ba1-24c0-4042-aad5-e0c640488fcc" providerId="ADAL" clId="{4DABBA73-4DF4-4870-912B-C80F9F06453F}" dt="2022-06-07T11:46:26.830" v="4490" actId="1076"/>
          <ac:picMkLst>
            <pc:docMk/>
            <pc:sldMk cId="2980544219" sldId="769"/>
            <ac:picMk id="1026" creationId="{C0254AB0-E333-4E72-A0DE-94CC24AD1B78}"/>
          </ac:picMkLst>
        </pc:picChg>
        <pc:cxnChg chg="add mod">
          <ac:chgData name="Gerben Boot" userId="db373ba1-24c0-4042-aad5-e0c640488fcc" providerId="ADAL" clId="{4DABBA73-4DF4-4870-912B-C80F9F06453F}" dt="2022-06-07T11:46:17.545" v="4488" actId="14100"/>
          <ac:cxnSpMkLst>
            <pc:docMk/>
            <pc:sldMk cId="2980544219" sldId="769"/>
            <ac:cxnSpMk id="12" creationId="{619AED81-89D9-4879-A034-E76839A93A4C}"/>
          </ac:cxnSpMkLst>
        </pc:cxnChg>
        <pc:cxnChg chg="add mod">
          <ac:chgData name="Gerben Boot" userId="db373ba1-24c0-4042-aad5-e0c640488fcc" providerId="ADAL" clId="{4DABBA73-4DF4-4870-912B-C80F9F06453F}" dt="2022-06-07T11:46:22.718" v="4489" actId="14100"/>
          <ac:cxnSpMkLst>
            <pc:docMk/>
            <pc:sldMk cId="2980544219" sldId="769"/>
            <ac:cxnSpMk id="18" creationId="{A4DCFAF7-1FE8-402D-8BAA-AD3A8C0F3533}"/>
          </ac:cxnSpMkLst>
        </pc:cxnChg>
      </pc:sldChg>
      <pc:sldChg chg="addSp delSp modSp add ord modNotes modNotesTx">
        <pc:chgData name="Gerben Boot" userId="db373ba1-24c0-4042-aad5-e0c640488fcc" providerId="ADAL" clId="{4DABBA73-4DF4-4870-912B-C80F9F06453F}" dt="2022-06-20T14:54:13.349" v="8677"/>
        <pc:sldMkLst>
          <pc:docMk/>
          <pc:sldMk cId="3481755503" sldId="770"/>
        </pc:sldMkLst>
        <pc:spChg chg="add del mod">
          <ac:chgData name="Gerben Boot" userId="db373ba1-24c0-4042-aad5-e0c640488fcc" providerId="ADAL" clId="{4DABBA73-4DF4-4870-912B-C80F9F06453F}" dt="2022-06-16T18:43:41.049" v="6415" actId="478"/>
          <ac:spMkLst>
            <pc:docMk/>
            <pc:sldMk cId="3481755503" sldId="770"/>
            <ac:spMk id="2" creationId="{1C4C7529-A396-4D3D-86E8-DFAE38B7105B}"/>
          </ac:spMkLst>
        </pc:spChg>
        <pc:spChg chg="mod">
          <ac:chgData name="Gerben Boot" userId="db373ba1-24c0-4042-aad5-e0c640488fcc" providerId="ADAL" clId="{4DABBA73-4DF4-4870-912B-C80F9F06453F}" dt="2022-06-07T08:07:13.491" v="1443" actId="20577"/>
          <ac:spMkLst>
            <pc:docMk/>
            <pc:sldMk cId="3481755503" sldId="770"/>
            <ac:spMk id="3" creationId="{58797826-B2F8-424D-A9CE-2A51CECCD14B}"/>
          </ac:spMkLst>
        </pc:spChg>
        <pc:spChg chg="mod">
          <ac:chgData name="Gerben Boot" userId="db373ba1-24c0-4042-aad5-e0c640488fcc" providerId="ADAL" clId="{4DABBA73-4DF4-4870-912B-C80F9F06453F}" dt="2022-06-20T13:28:39.315" v="8623"/>
          <ac:spMkLst>
            <pc:docMk/>
            <pc:sldMk cId="3481755503" sldId="770"/>
            <ac:spMk id="5" creationId="{60807843-0663-4B12-98D1-3F0C59A524D7}"/>
          </ac:spMkLst>
        </pc:spChg>
        <pc:spChg chg="mod">
          <ac:chgData name="Gerben Boot" userId="db373ba1-24c0-4042-aad5-e0c640488fcc" providerId="ADAL" clId="{4DABBA73-4DF4-4870-912B-C80F9F06453F}" dt="2022-06-16T18:44:48.511" v="6441" actId="113"/>
          <ac:spMkLst>
            <pc:docMk/>
            <pc:sldMk cId="3481755503" sldId="770"/>
            <ac:spMk id="15" creationId="{9A129007-AAF3-4C9C-A0A1-876D69251D03}"/>
          </ac:spMkLst>
        </pc:spChg>
        <pc:grpChg chg="add mod">
          <ac:chgData name="Gerben Boot" userId="db373ba1-24c0-4042-aad5-e0c640488fcc" providerId="ADAL" clId="{4DABBA73-4DF4-4870-912B-C80F9F06453F}" dt="2022-06-16T18:50:33.525" v="6536" actId="1035"/>
          <ac:grpSpMkLst>
            <pc:docMk/>
            <pc:sldMk cId="3481755503" sldId="770"/>
            <ac:grpSpMk id="11" creationId="{3D7388AD-0430-42B7-A130-95375A6CA0AC}"/>
          </ac:grpSpMkLst>
        </pc:grpChg>
        <pc:picChg chg="add mod">
          <ac:chgData name="Gerben Boot" userId="db373ba1-24c0-4042-aad5-e0c640488fcc" providerId="ADAL" clId="{4DABBA73-4DF4-4870-912B-C80F9F06453F}" dt="2022-06-16T18:44:17.346" v="6424" actId="1076"/>
          <ac:picMkLst>
            <pc:docMk/>
            <pc:sldMk cId="3481755503" sldId="770"/>
            <ac:picMk id="7" creationId="{614CC955-0D99-45CD-B85E-F5F7AD3C520C}"/>
          </ac:picMkLst>
        </pc:picChg>
        <pc:picChg chg="add mod">
          <ac:chgData name="Gerben Boot" userId="db373ba1-24c0-4042-aad5-e0c640488fcc" providerId="ADAL" clId="{4DABBA73-4DF4-4870-912B-C80F9F06453F}" dt="2022-06-07T08:39:22.674" v="2759"/>
          <ac:picMkLst>
            <pc:docMk/>
            <pc:sldMk cId="3481755503" sldId="770"/>
            <ac:picMk id="8" creationId="{2DB37851-90EA-4316-967A-B43510B9F460}"/>
          </ac:picMkLst>
        </pc:picChg>
        <pc:picChg chg="add mod">
          <ac:chgData name="Gerben Boot" userId="db373ba1-24c0-4042-aad5-e0c640488fcc" providerId="ADAL" clId="{4DABBA73-4DF4-4870-912B-C80F9F06453F}" dt="2022-06-16T18:52:23.853" v="6541" actId="14861"/>
          <ac:picMkLst>
            <pc:docMk/>
            <pc:sldMk cId="3481755503" sldId="770"/>
            <ac:picMk id="9" creationId="{76637424-6C3D-4C15-AD1E-48DC615BAD34}"/>
          </ac:picMkLst>
        </pc:picChg>
      </pc:sldChg>
      <pc:sldChg chg="addSp delSp modSp add ord modNotes modNotesTx">
        <pc:chgData name="Gerben Boot" userId="db373ba1-24c0-4042-aad5-e0c640488fcc" providerId="ADAL" clId="{4DABBA73-4DF4-4870-912B-C80F9F06453F}" dt="2022-06-20T13:28:53.001" v="8627"/>
        <pc:sldMkLst>
          <pc:docMk/>
          <pc:sldMk cId="4071923647" sldId="771"/>
        </pc:sldMkLst>
        <pc:spChg chg="mod">
          <ac:chgData name="Gerben Boot" userId="db373ba1-24c0-4042-aad5-e0c640488fcc" providerId="ADAL" clId="{4DABBA73-4DF4-4870-912B-C80F9F06453F}" dt="2022-06-07T08:08:58.725" v="1520" actId="20577"/>
          <ac:spMkLst>
            <pc:docMk/>
            <pc:sldMk cId="4071923647" sldId="771"/>
            <ac:spMk id="3" creationId="{58797826-B2F8-424D-A9CE-2A51CECCD14B}"/>
          </ac:spMkLst>
        </pc:spChg>
        <pc:spChg chg="mod">
          <ac:chgData name="Gerben Boot" userId="db373ba1-24c0-4042-aad5-e0c640488fcc" providerId="ADAL" clId="{4DABBA73-4DF4-4870-912B-C80F9F06453F}" dt="2022-06-20T13:28:53.001" v="8627"/>
          <ac:spMkLst>
            <pc:docMk/>
            <pc:sldMk cId="4071923647" sldId="771"/>
            <ac:spMk id="5" creationId="{60807843-0663-4B12-98D1-3F0C59A524D7}"/>
          </ac:spMkLst>
        </pc:spChg>
        <pc:spChg chg="add del">
          <ac:chgData name="Gerben Boot" userId="db373ba1-24c0-4042-aad5-e0c640488fcc" providerId="ADAL" clId="{4DABBA73-4DF4-4870-912B-C80F9F06453F}" dt="2022-06-16T18:55:34.347" v="6542" actId="478"/>
          <ac:spMkLst>
            <pc:docMk/>
            <pc:sldMk cId="4071923647" sldId="771"/>
            <ac:spMk id="7" creationId="{2417D049-65C1-43FD-9170-D1CD246ADDD1}"/>
          </ac:spMkLst>
        </pc:spChg>
        <pc:spChg chg="add mod">
          <ac:chgData name="Gerben Boot" userId="db373ba1-24c0-4042-aad5-e0c640488fcc" providerId="ADAL" clId="{4DABBA73-4DF4-4870-912B-C80F9F06453F}" dt="2022-06-16T18:56:43.258" v="6605" actId="1035"/>
          <ac:spMkLst>
            <pc:docMk/>
            <pc:sldMk cId="4071923647" sldId="771"/>
            <ac:spMk id="9" creationId="{4A47983F-C667-4A99-BF28-4F6168DFEC2E}"/>
          </ac:spMkLst>
        </pc:spChg>
        <pc:spChg chg="mod">
          <ac:chgData name="Gerben Boot" userId="db373ba1-24c0-4042-aad5-e0c640488fcc" providerId="ADAL" clId="{4DABBA73-4DF4-4870-912B-C80F9F06453F}" dt="2022-06-07T08:13:07.108" v="1986" actId="20577"/>
          <ac:spMkLst>
            <pc:docMk/>
            <pc:sldMk cId="4071923647" sldId="771"/>
            <ac:spMk id="15" creationId="{9A129007-AAF3-4C9C-A0A1-876D69251D03}"/>
          </ac:spMkLst>
        </pc:spChg>
        <pc:picChg chg="add mod">
          <ac:chgData name="Gerben Boot" userId="db373ba1-24c0-4042-aad5-e0c640488fcc" providerId="ADAL" clId="{4DABBA73-4DF4-4870-912B-C80F9F06453F}" dt="2022-06-16T18:56:17.159" v="6559" actId="1076"/>
          <ac:picMkLst>
            <pc:docMk/>
            <pc:sldMk cId="4071923647" sldId="771"/>
            <ac:picMk id="2" creationId="{B9CA1E6A-B62D-413B-AC3F-58FE10285DB6}"/>
          </ac:picMkLst>
        </pc:picChg>
        <pc:picChg chg="add mod">
          <ac:chgData name="Gerben Boot" userId="db373ba1-24c0-4042-aad5-e0c640488fcc" providerId="ADAL" clId="{4DABBA73-4DF4-4870-912B-C80F9F06453F}" dt="2022-06-07T08:40:02.191" v="2761"/>
          <ac:picMkLst>
            <pc:docMk/>
            <pc:sldMk cId="4071923647" sldId="771"/>
            <ac:picMk id="8" creationId="{29551FDD-29DD-447A-86F1-A7BC7DB915C3}"/>
          </ac:picMkLst>
        </pc:picChg>
        <pc:picChg chg="add mod">
          <ac:chgData name="Gerben Boot" userId="db373ba1-24c0-4042-aad5-e0c640488fcc" providerId="ADAL" clId="{4DABBA73-4DF4-4870-912B-C80F9F06453F}" dt="2022-06-16T19:01:13.247" v="6802" actId="1037"/>
          <ac:picMkLst>
            <pc:docMk/>
            <pc:sldMk cId="4071923647" sldId="771"/>
            <ac:picMk id="10" creationId="{E94593E7-48FE-495A-BEAA-CA7326680BD2}"/>
          </ac:picMkLst>
        </pc:picChg>
      </pc:sldChg>
      <pc:sldChg chg="addSp modSp add ord modNotes modNotesTx">
        <pc:chgData name="Gerben Boot" userId="db373ba1-24c0-4042-aad5-e0c640488fcc" providerId="ADAL" clId="{4DABBA73-4DF4-4870-912B-C80F9F06453F}" dt="2022-06-20T13:29:06.210" v="8631"/>
        <pc:sldMkLst>
          <pc:docMk/>
          <pc:sldMk cId="542447855" sldId="772"/>
        </pc:sldMkLst>
        <pc:spChg chg="mod">
          <ac:chgData name="Gerben Boot" userId="db373ba1-24c0-4042-aad5-e0c640488fcc" providerId="ADAL" clId="{4DABBA73-4DF4-4870-912B-C80F9F06453F}" dt="2022-06-16T19:03:15.199" v="6818" actId="1076"/>
          <ac:spMkLst>
            <pc:docMk/>
            <pc:sldMk cId="542447855" sldId="772"/>
            <ac:spMk id="3" creationId="{58797826-B2F8-424D-A9CE-2A51CECCD14B}"/>
          </ac:spMkLst>
        </pc:spChg>
        <pc:spChg chg="mod">
          <ac:chgData name="Gerben Boot" userId="db373ba1-24c0-4042-aad5-e0c640488fcc" providerId="ADAL" clId="{4DABBA73-4DF4-4870-912B-C80F9F06453F}" dt="2022-06-20T13:29:06.210" v="8631"/>
          <ac:spMkLst>
            <pc:docMk/>
            <pc:sldMk cId="542447855" sldId="772"/>
            <ac:spMk id="5" creationId="{60807843-0663-4B12-98D1-3F0C59A524D7}"/>
          </ac:spMkLst>
        </pc:spChg>
        <pc:spChg chg="add mod">
          <ac:chgData name="Gerben Boot" userId="db373ba1-24c0-4042-aad5-e0c640488fcc" providerId="ADAL" clId="{4DABBA73-4DF4-4870-912B-C80F9F06453F}" dt="2022-06-16T19:03:30.876" v="6821" actId="164"/>
          <ac:spMkLst>
            <pc:docMk/>
            <pc:sldMk cId="542447855" sldId="772"/>
            <ac:spMk id="12" creationId="{CD9C0E5C-3B91-47CE-9AB2-CC3E70C1CEB9}"/>
          </ac:spMkLst>
        </pc:spChg>
        <pc:spChg chg="mod">
          <ac:chgData name="Gerben Boot" userId="db373ba1-24c0-4042-aad5-e0c640488fcc" providerId="ADAL" clId="{4DABBA73-4DF4-4870-912B-C80F9F06453F}" dt="2022-06-16T19:00:01.384" v="6784" actId="6549"/>
          <ac:spMkLst>
            <pc:docMk/>
            <pc:sldMk cId="542447855" sldId="772"/>
            <ac:spMk id="15" creationId="{9A129007-AAF3-4C9C-A0A1-876D69251D03}"/>
          </ac:spMkLst>
        </pc:spChg>
        <pc:grpChg chg="add mod">
          <ac:chgData name="Gerben Boot" userId="db373ba1-24c0-4042-aad5-e0c640488fcc" providerId="ADAL" clId="{4DABBA73-4DF4-4870-912B-C80F9F06453F}" dt="2022-06-16T19:03:46.411" v="6834" actId="1036"/>
          <ac:grpSpMkLst>
            <pc:docMk/>
            <pc:sldMk cId="542447855" sldId="772"/>
            <ac:grpSpMk id="11" creationId="{DA0F4794-AF7D-4B53-9532-D9CC8E823352}"/>
          </ac:grpSpMkLst>
        </pc:grpChg>
        <pc:picChg chg="add mod">
          <ac:chgData name="Gerben Boot" userId="db373ba1-24c0-4042-aad5-e0c640488fcc" providerId="ADAL" clId="{4DABBA73-4DF4-4870-912B-C80F9F06453F}" dt="2022-06-16T18:59:28.349" v="6716" actId="1036"/>
          <ac:picMkLst>
            <pc:docMk/>
            <pc:sldMk cId="542447855" sldId="772"/>
            <ac:picMk id="2" creationId="{F54FE0DF-FF0E-4BFC-85AC-F1FEA274B3BA}"/>
          </ac:picMkLst>
        </pc:picChg>
        <pc:picChg chg="add mod">
          <ac:chgData name="Gerben Boot" userId="db373ba1-24c0-4042-aad5-e0c640488fcc" providerId="ADAL" clId="{4DABBA73-4DF4-4870-912B-C80F9F06453F}" dt="2022-06-07T08:28:08.127" v="2654" actId="14861"/>
          <ac:picMkLst>
            <pc:docMk/>
            <pc:sldMk cId="542447855" sldId="772"/>
            <ac:picMk id="7" creationId="{F5C90771-C706-4387-9E10-9BC8D382672E}"/>
          </ac:picMkLst>
        </pc:picChg>
        <pc:picChg chg="add mod">
          <ac:chgData name="Gerben Boot" userId="db373ba1-24c0-4042-aad5-e0c640488fcc" providerId="ADAL" clId="{4DABBA73-4DF4-4870-912B-C80F9F06453F}" dt="2022-06-07T08:40:28.108" v="2763"/>
          <ac:picMkLst>
            <pc:docMk/>
            <pc:sldMk cId="542447855" sldId="772"/>
            <ac:picMk id="9" creationId="{1F1F36B6-8861-4673-A8F8-2E8A919882A8}"/>
          </ac:picMkLst>
        </pc:picChg>
        <pc:picChg chg="add mod ord">
          <ac:chgData name="Gerben Boot" userId="db373ba1-24c0-4042-aad5-e0c640488fcc" providerId="ADAL" clId="{4DABBA73-4DF4-4870-912B-C80F9F06453F}" dt="2022-06-16T19:03:30.876" v="6821" actId="164"/>
          <ac:picMkLst>
            <pc:docMk/>
            <pc:sldMk cId="542447855" sldId="772"/>
            <ac:picMk id="10" creationId="{CF9E54A0-0FF1-4537-BD00-026612CDC5D3}"/>
          </ac:picMkLst>
        </pc:picChg>
      </pc:sldChg>
      <pc:sldChg chg="addSp modSp add ord modNotes modNotesTx">
        <pc:chgData name="Gerben Boot" userId="db373ba1-24c0-4042-aad5-e0c640488fcc" providerId="ADAL" clId="{4DABBA73-4DF4-4870-912B-C80F9F06453F}" dt="2022-06-17T09:51:05.766" v="8083"/>
        <pc:sldMkLst>
          <pc:docMk/>
          <pc:sldMk cId="4100421251" sldId="773"/>
        </pc:sldMkLst>
        <pc:spChg chg="mod">
          <ac:chgData name="Gerben Boot" userId="db373ba1-24c0-4042-aad5-e0c640488fcc" providerId="ADAL" clId="{4DABBA73-4DF4-4870-912B-C80F9F06453F}" dt="2022-06-07T08:29:29.374" v="2704" actId="20577"/>
          <ac:spMkLst>
            <pc:docMk/>
            <pc:sldMk cId="4100421251" sldId="773"/>
            <ac:spMk id="3" creationId="{58797826-B2F8-424D-A9CE-2A51CECCD14B}"/>
          </ac:spMkLst>
        </pc:spChg>
        <pc:spChg chg="mod">
          <ac:chgData name="Gerben Boot" userId="db373ba1-24c0-4042-aad5-e0c640488fcc" providerId="ADAL" clId="{4DABBA73-4DF4-4870-912B-C80F9F06453F}" dt="2022-06-07T08:27:50.008" v="2650"/>
          <ac:spMkLst>
            <pc:docMk/>
            <pc:sldMk cId="4100421251" sldId="773"/>
            <ac:spMk id="15" creationId="{9A129007-AAF3-4C9C-A0A1-876D69251D03}"/>
          </ac:spMkLst>
        </pc:spChg>
        <pc:grpChg chg="add">
          <ac:chgData name="Gerben Boot" userId="db373ba1-24c0-4042-aad5-e0c640488fcc" providerId="ADAL" clId="{4DABBA73-4DF4-4870-912B-C80F9F06453F}" dt="2022-06-16T19:04:00.665" v="6835"/>
          <ac:grpSpMkLst>
            <pc:docMk/>
            <pc:sldMk cId="4100421251" sldId="773"/>
            <ac:grpSpMk id="10" creationId="{1C19AF8D-9C2F-430E-8E4F-8AFCB6CD1708}"/>
          </ac:grpSpMkLst>
        </pc:grpChg>
        <pc:picChg chg="add mod">
          <ac:chgData name="Gerben Boot" userId="db373ba1-24c0-4042-aad5-e0c640488fcc" providerId="ADAL" clId="{4DABBA73-4DF4-4870-912B-C80F9F06453F}" dt="2022-06-07T08:30:30.993" v="2714" actId="14100"/>
          <ac:picMkLst>
            <pc:docMk/>
            <pc:sldMk cId="4100421251" sldId="773"/>
            <ac:picMk id="2" creationId="{F348961B-FCC4-4531-9B97-8A566CC52E41}"/>
          </ac:picMkLst>
        </pc:picChg>
        <pc:picChg chg="add mod">
          <ac:chgData name="Gerben Boot" userId="db373ba1-24c0-4042-aad5-e0c640488fcc" providerId="ADAL" clId="{4DABBA73-4DF4-4870-912B-C80F9F06453F}" dt="2022-06-07T08:30:37.153" v="2716" actId="14861"/>
          <ac:picMkLst>
            <pc:docMk/>
            <pc:sldMk cId="4100421251" sldId="773"/>
            <ac:picMk id="7" creationId="{27151D82-1765-42BD-B6E1-DFE80FBE710C}"/>
          </ac:picMkLst>
        </pc:picChg>
        <pc:picChg chg="add">
          <ac:chgData name="Gerben Boot" userId="db373ba1-24c0-4042-aad5-e0c640488fcc" providerId="ADAL" clId="{4DABBA73-4DF4-4870-912B-C80F9F06453F}" dt="2022-06-07T08:40:36.391" v="2764"/>
          <ac:picMkLst>
            <pc:docMk/>
            <pc:sldMk cId="4100421251" sldId="773"/>
            <ac:picMk id="9" creationId="{0D288473-F48E-4EC1-90ED-CB1F901E91EE}"/>
          </ac:picMkLst>
        </pc:picChg>
      </pc:sldChg>
      <pc:sldChg chg="addSp delSp modSp add ord modNotes modNotesTx">
        <pc:chgData name="Gerben Boot" userId="db373ba1-24c0-4042-aad5-e0c640488fcc" providerId="ADAL" clId="{4DABBA73-4DF4-4870-912B-C80F9F06453F}" dt="2022-06-20T13:28:13.803" v="8617"/>
        <pc:sldMkLst>
          <pc:docMk/>
          <pc:sldMk cId="3005350739" sldId="774"/>
        </pc:sldMkLst>
        <pc:spChg chg="mod">
          <ac:chgData name="Gerben Boot" userId="db373ba1-24c0-4042-aad5-e0c640488fcc" providerId="ADAL" clId="{4DABBA73-4DF4-4870-912B-C80F9F06453F}" dt="2022-06-07T09:05:48.944" v="3311" actId="20577"/>
          <ac:spMkLst>
            <pc:docMk/>
            <pc:sldMk cId="3005350739" sldId="774"/>
            <ac:spMk id="3" creationId="{58797826-B2F8-424D-A9CE-2A51CECCD14B}"/>
          </ac:spMkLst>
        </pc:spChg>
        <pc:spChg chg="mod">
          <ac:chgData name="Gerben Boot" userId="db373ba1-24c0-4042-aad5-e0c640488fcc" providerId="ADAL" clId="{4DABBA73-4DF4-4870-912B-C80F9F06453F}" dt="2022-06-20T13:28:13.803" v="8617"/>
          <ac:spMkLst>
            <pc:docMk/>
            <pc:sldMk cId="3005350739" sldId="774"/>
            <ac:spMk id="5" creationId="{60807843-0663-4B12-98D1-3F0C59A524D7}"/>
          </ac:spMkLst>
        </pc:spChg>
        <pc:spChg chg="add del">
          <ac:chgData name="Gerben Boot" userId="db373ba1-24c0-4042-aad5-e0c640488fcc" providerId="ADAL" clId="{4DABBA73-4DF4-4870-912B-C80F9F06453F}" dt="2022-06-07T09:16:40.385" v="3570" actId="478"/>
          <ac:spMkLst>
            <pc:docMk/>
            <pc:sldMk cId="3005350739" sldId="774"/>
            <ac:spMk id="8" creationId="{033BB7C8-5064-4CD3-A057-E13623DDEFCA}"/>
          </ac:spMkLst>
        </pc:spChg>
        <pc:spChg chg="add mod">
          <ac:chgData name="Gerben Boot" userId="db373ba1-24c0-4042-aad5-e0c640488fcc" providerId="ADAL" clId="{4DABBA73-4DF4-4870-912B-C80F9F06453F}" dt="2022-06-07T09:17:47.054" v="3586" actId="11529"/>
          <ac:spMkLst>
            <pc:docMk/>
            <pc:sldMk cId="3005350739" sldId="774"/>
            <ac:spMk id="10" creationId="{A247B5E8-6B6A-42A8-B992-388D56DBE939}"/>
          </ac:spMkLst>
        </pc:spChg>
        <pc:spChg chg="add del mod">
          <ac:chgData name="Gerben Boot" userId="db373ba1-24c0-4042-aad5-e0c640488fcc" providerId="ADAL" clId="{4DABBA73-4DF4-4870-912B-C80F9F06453F}" dt="2022-06-07T09:18:32.411" v="3593" actId="478"/>
          <ac:spMkLst>
            <pc:docMk/>
            <pc:sldMk cId="3005350739" sldId="774"/>
            <ac:spMk id="11" creationId="{708DE435-E883-4686-8E47-2530DC9F9482}"/>
          </ac:spMkLst>
        </pc:spChg>
        <pc:spChg chg="add mod">
          <ac:chgData name="Gerben Boot" userId="db373ba1-24c0-4042-aad5-e0c640488fcc" providerId="ADAL" clId="{4DABBA73-4DF4-4870-912B-C80F9F06453F}" dt="2022-06-07T09:18:49.138" v="3595" actId="208"/>
          <ac:spMkLst>
            <pc:docMk/>
            <pc:sldMk cId="3005350739" sldId="774"/>
            <ac:spMk id="12" creationId="{9D65B26B-772B-4471-9FC1-0ED675D46328}"/>
          </ac:spMkLst>
        </pc:spChg>
        <pc:spChg chg="add">
          <ac:chgData name="Gerben Boot" userId="db373ba1-24c0-4042-aad5-e0c640488fcc" providerId="ADAL" clId="{4DABBA73-4DF4-4870-912B-C80F9F06453F}" dt="2022-06-16T19:05:08.667" v="6839"/>
          <ac:spMkLst>
            <pc:docMk/>
            <pc:sldMk cId="3005350739" sldId="774"/>
            <ac:spMk id="13" creationId="{4F5C427A-B38B-480C-8976-B7A66D878B7D}"/>
          </ac:spMkLst>
        </pc:spChg>
        <pc:spChg chg="mod">
          <ac:chgData name="Gerben Boot" userId="db373ba1-24c0-4042-aad5-e0c640488fcc" providerId="ADAL" clId="{4DABBA73-4DF4-4870-912B-C80F9F06453F}" dt="2022-06-07T09:06:28.811" v="3375" actId="20577"/>
          <ac:spMkLst>
            <pc:docMk/>
            <pc:sldMk cId="3005350739" sldId="774"/>
            <ac:spMk id="15" creationId="{9A129007-AAF3-4C9C-A0A1-876D69251D03}"/>
          </ac:spMkLst>
        </pc:spChg>
        <pc:picChg chg="add mod">
          <ac:chgData name="Gerben Boot" userId="db373ba1-24c0-4042-aad5-e0c640488fcc" providerId="ADAL" clId="{4DABBA73-4DF4-4870-912B-C80F9F06453F}" dt="2022-06-07T09:17:37.044" v="3585" actId="1076"/>
          <ac:picMkLst>
            <pc:docMk/>
            <pc:sldMk cId="3005350739" sldId="774"/>
            <ac:picMk id="2" creationId="{E12E9B1D-1598-462D-9D13-C39DBBE857F4}"/>
          </ac:picMkLst>
        </pc:picChg>
        <pc:picChg chg="mod">
          <ac:chgData name="Gerben Boot" userId="db373ba1-24c0-4042-aad5-e0c640488fcc" providerId="ADAL" clId="{4DABBA73-4DF4-4870-912B-C80F9F06453F}" dt="2022-06-07T09:04:03.461" v="3226"/>
          <ac:picMkLst>
            <pc:docMk/>
            <pc:sldMk cId="3005350739" sldId="774"/>
            <ac:picMk id="7" creationId="{F741D18A-1E0B-48A6-A9E5-D8393AFC6610}"/>
          </ac:picMkLst>
        </pc:picChg>
        <pc:picChg chg="add mod">
          <ac:chgData name="Gerben Boot" userId="db373ba1-24c0-4042-aad5-e0c640488fcc" providerId="ADAL" clId="{4DABBA73-4DF4-4870-912B-C80F9F06453F}" dt="2022-06-07T09:17:37.044" v="3585" actId="1076"/>
          <ac:picMkLst>
            <pc:docMk/>
            <pc:sldMk cId="3005350739" sldId="774"/>
            <ac:picMk id="9" creationId="{C3A849EB-A27A-49AB-BD85-E8965ED99BC9}"/>
          </ac:picMkLst>
        </pc:picChg>
        <pc:picChg chg="add mod">
          <ac:chgData name="Gerben Boot" userId="db373ba1-24c0-4042-aad5-e0c640488fcc" providerId="ADAL" clId="{4DABBA73-4DF4-4870-912B-C80F9F06453F}" dt="2022-06-07T09:19:28.636" v="3601" actId="1076"/>
          <ac:picMkLst>
            <pc:docMk/>
            <pc:sldMk cId="3005350739" sldId="774"/>
            <ac:picMk id="14" creationId="{96D44F63-4A1E-4516-AC7C-5F679E6437C5}"/>
          </ac:picMkLst>
        </pc:picChg>
      </pc:sldChg>
      <pc:sldChg chg="addSp modSp add ord modNotes modNotesTx">
        <pc:chgData name="Gerben Boot" userId="db373ba1-24c0-4042-aad5-e0c640488fcc" providerId="ADAL" clId="{4DABBA73-4DF4-4870-912B-C80F9F06453F}" dt="2022-06-20T14:53:29.815" v="8673"/>
        <pc:sldMkLst>
          <pc:docMk/>
          <pc:sldMk cId="3978446833" sldId="775"/>
        </pc:sldMkLst>
        <pc:spChg chg="mod">
          <ac:chgData name="Gerben Boot" userId="db373ba1-24c0-4042-aad5-e0c640488fcc" providerId="ADAL" clId="{4DABBA73-4DF4-4870-912B-C80F9F06453F}" dt="2022-06-07T08:51:50.358" v="3215" actId="20577"/>
          <ac:spMkLst>
            <pc:docMk/>
            <pc:sldMk cId="3978446833" sldId="775"/>
            <ac:spMk id="3" creationId="{58797826-B2F8-424D-A9CE-2A51CECCD14B}"/>
          </ac:spMkLst>
        </pc:spChg>
        <pc:spChg chg="mod">
          <ac:chgData name="Gerben Boot" userId="db373ba1-24c0-4042-aad5-e0c640488fcc" providerId="ADAL" clId="{4DABBA73-4DF4-4870-912B-C80F9F06453F}" dt="2022-06-20T13:28:32.418" v="8621"/>
          <ac:spMkLst>
            <pc:docMk/>
            <pc:sldMk cId="3978446833" sldId="775"/>
            <ac:spMk id="5" creationId="{60807843-0663-4B12-98D1-3F0C59A524D7}"/>
          </ac:spMkLst>
        </pc:spChg>
        <pc:spChg chg="add">
          <ac:chgData name="Gerben Boot" userId="db373ba1-24c0-4042-aad5-e0c640488fcc" providerId="ADAL" clId="{4DABBA73-4DF4-4870-912B-C80F9F06453F}" dt="2022-06-07T08:59:30.610" v="3219"/>
          <ac:spMkLst>
            <pc:docMk/>
            <pc:sldMk cId="3978446833" sldId="775"/>
            <ac:spMk id="8" creationId="{F4E49E91-5577-4A50-8F76-4F289720A1DF}"/>
          </ac:spMkLst>
        </pc:spChg>
        <pc:spChg chg="mod">
          <ac:chgData name="Gerben Boot" userId="db373ba1-24c0-4042-aad5-e0c640488fcc" providerId="ADAL" clId="{4DABBA73-4DF4-4870-912B-C80F9F06453F}" dt="2022-06-07T08:51:57.542" v="3216"/>
          <ac:spMkLst>
            <pc:docMk/>
            <pc:sldMk cId="3978446833" sldId="775"/>
            <ac:spMk id="15" creationId="{9A129007-AAF3-4C9C-A0A1-876D69251D03}"/>
          </ac:spMkLst>
        </pc:spChg>
        <pc:grpChg chg="add">
          <ac:chgData name="Gerben Boot" userId="db373ba1-24c0-4042-aad5-e0c640488fcc" providerId="ADAL" clId="{4DABBA73-4DF4-4870-912B-C80F9F06453F}" dt="2022-06-16T18:50:40.461" v="6537"/>
          <ac:grpSpMkLst>
            <pc:docMk/>
            <pc:sldMk cId="3978446833" sldId="775"/>
            <ac:grpSpMk id="13" creationId="{58135B40-02AF-4BC8-B21A-0DF36F32E197}"/>
          </ac:grpSpMkLst>
        </pc:grpChg>
        <pc:picChg chg="mod">
          <ac:chgData name="Gerben Boot" userId="db373ba1-24c0-4042-aad5-e0c640488fcc" providerId="ADAL" clId="{4DABBA73-4DF4-4870-912B-C80F9F06453F}" dt="2022-06-07T08:52:31.281" v="3217"/>
          <ac:picMkLst>
            <pc:docMk/>
            <pc:sldMk cId="3978446833" sldId="775"/>
            <ac:picMk id="7" creationId="{F741D18A-1E0B-48A6-A9E5-D8393AFC6610}"/>
          </ac:picMkLst>
        </pc:picChg>
      </pc:sldChg>
      <pc:sldChg chg="addSp modSp add modNotes modNotesTx">
        <pc:chgData name="Gerben Boot" userId="db373ba1-24c0-4042-aad5-e0c640488fcc" providerId="ADAL" clId="{4DABBA73-4DF4-4870-912B-C80F9F06453F}" dt="2022-06-20T13:28:44.638" v="8625"/>
        <pc:sldMkLst>
          <pc:docMk/>
          <pc:sldMk cId="2813133403" sldId="777"/>
        </pc:sldMkLst>
        <pc:spChg chg="mod">
          <ac:chgData name="Gerben Boot" userId="db373ba1-24c0-4042-aad5-e0c640488fcc" providerId="ADAL" clId="{4DABBA73-4DF4-4870-912B-C80F9F06453F}" dt="2022-06-07T09:11:00.893" v="3461" actId="20577"/>
          <ac:spMkLst>
            <pc:docMk/>
            <pc:sldMk cId="2813133403" sldId="777"/>
            <ac:spMk id="3" creationId="{58797826-B2F8-424D-A9CE-2A51CECCD14B}"/>
          </ac:spMkLst>
        </pc:spChg>
        <pc:spChg chg="mod">
          <ac:chgData name="Gerben Boot" userId="db373ba1-24c0-4042-aad5-e0c640488fcc" providerId="ADAL" clId="{4DABBA73-4DF4-4870-912B-C80F9F06453F}" dt="2022-06-20T13:28:44.638" v="8625"/>
          <ac:spMkLst>
            <pc:docMk/>
            <pc:sldMk cId="2813133403" sldId="777"/>
            <ac:spMk id="5" creationId="{60807843-0663-4B12-98D1-3F0C59A524D7}"/>
          </ac:spMkLst>
        </pc:spChg>
        <pc:spChg chg="add mod">
          <ac:chgData name="Gerben Boot" userId="db373ba1-24c0-4042-aad5-e0c640488fcc" providerId="ADAL" clId="{4DABBA73-4DF4-4870-912B-C80F9F06453F}" dt="2022-06-07T09:13:18.556" v="3553" actId="14100"/>
          <ac:spMkLst>
            <pc:docMk/>
            <pc:sldMk cId="2813133403" sldId="777"/>
            <ac:spMk id="9" creationId="{6834CB55-E95F-4F8A-BC18-0B6D9479CCAB}"/>
          </ac:spMkLst>
        </pc:spChg>
        <pc:spChg chg="mod">
          <ac:chgData name="Gerben Boot" userId="db373ba1-24c0-4042-aad5-e0c640488fcc" providerId="ADAL" clId="{4DABBA73-4DF4-4870-912B-C80F9F06453F}" dt="2022-06-07T09:12:32.744" v="3544" actId="113"/>
          <ac:spMkLst>
            <pc:docMk/>
            <pc:sldMk cId="2813133403" sldId="777"/>
            <ac:spMk id="15" creationId="{9A129007-AAF3-4C9C-A0A1-876D69251D03}"/>
          </ac:spMkLst>
        </pc:spChg>
        <pc:grpChg chg="add">
          <ac:chgData name="Gerben Boot" userId="db373ba1-24c0-4042-aad5-e0c640488fcc" providerId="ADAL" clId="{4DABBA73-4DF4-4870-912B-C80F9F06453F}" dt="2022-06-16T19:05:29.134" v="6840"/>
          <ac:grpSpMkLst>
            <pc:docMk/>
            <pc:sldMk cId="2813133403" sldId="777"/>
            <ac:grpSpMk id="10" creationId="{F1D441A7-B6D3-4AF7-95C4-D2FB25418508}"/>
          </ac:grpSpMkLst>
        </pc:grpChg>
        <pc:picChg chg="add mod">
          <ac:chgData name="Gerben Boot" userId="db373ba1-24c0-4042-aad5-e0c640488fcc" providerId="ADAL" clId="{4DABBA73-4DF4-4870-912B-C80F9F06453F}" dt="2022-06-07T09:12:52.320" v="3549" actId="1076"/>
          <ac:picMkLst>
            <pc:docMk/>
            <pc:sldMk cId="2813133403" sldId="777"/>
            <ac:picMk id="2" creationId="{ED31A4B1-642C-4512-BCB8-E94B005C2D5A}"/>
          </ac:picMkLst>
        </pc:picChg>
        <pc:picChg chg="mod">
          <ac:chgData name="Gerben Boot" userId="db373ba1-24c0-4042-aad5-e0c640488fcc" providerId="ADAL" clId="{4DABBA73-4DF4-4870-912B-C80F9F06453F}" dt="2022-06-07T09:10:47.894" v="3422"/>
          <ac:picMkLst>
            <pc:docMk/>
            <pc:sldMk cId="2813133403" sldId="777"/>
            <ac:picMk id="7" creationId="{F741D18A-1E0B-48A6-A9E5-D8393AFC6610}"/>
          </ac:picMkLst>
        </pc:picChg>
      </pc:sldChg>
      <pc:sldChg chg="addSp modSp add modNotesTx">
        <pc:chgData name="Gerben Boot" userId="db373ba1-24c0-4042-aad5-e0c640488fcc" providerId="ADAL" clId="{4DABBA73-4DF4-4870-912B-C80F9F06453F}" dt="2022-06-20T13:28:47.332" v="8626"/>
        <pc:sldMkLst>
          <pc:docMk/>
          <pc:sldMk cId="3356328478" sldId="778"/>
        </pc:sldMkLst>
        <pc:spChg chg="mod">
          <ac:chgData name="Gerben Boot" userId="db373ba1-24c0-4042-aad5-e0c640488fcc" providerId="ADAL" clId="{4DABBA73-4DF4-4870-912B-C80F9F06453F}" dt="2022-06-07T09:20:21.078" v="3632" actId="20577"/>
          <ac:spMkLst>
            <pc:docMk/>
            <pc:sldMk cId="3356328478" sldId="778"/>
            <ac:spMk id="3" creationId="{58797826-B2F8-424D-A9CE-2A51CECCD14B}"/>
          </ac:spMkLst>
        </pc:spChg>
        <pc:spChg chg="mod">
          <ac:chgData name="Gerben Boot" userId="db373ba1-24c0-4042-aad5-e0c640488fcc" providerId="ADAL" clId="{4DABBA73-4DF4-4870-912B-C80F9F06453F}" dt="2022-06-20T13:28:47.332" v="8626"/>
          <ac:spMkLst>
            <pc:docMk/>
            <pc:sldMk cId="3356328478" sldId="778"/>
            <ac:spMk id="5" creationId="{60807843-0663-4B12-98D1-3F0C59A524D7}"/>
          </ac:spMkLst>
        </pc:spChg>
        <pc:spChg chg="mod">
          <ac:chgData name="Gerben Boot" userId="db373ba1-24c0-4042-aad5-e0c640488fcc" providerId="ADAL" clId="{4DABBA73-4DF4-4870-912B-C80F9F06453F}" dt="2022-06-16T19:06:44.774" v="6938" actId="113"/>
          <ac:spMkLst>
            <pc:docMk/>
            <pc:sldMk cId="3356328478" sldId="778"/>
            <ac:spMk id="15" creationId="{9A129007-AAF3-4C9C-A0A1-876D69251D03}"/>
          </ac:spMkLst>
        </pc:spChg>
        <pc:grpChg chg="add">
          <ac:chgData name="Gerben Boot" userId="db373ba1-24c0-4042-aad5-e0c640488fcc" providerId="ADAL" clId="{4DABBA73-4DF4-4870-912B-C80F9F06453F}" dt="2022-06-16T19:05:35.456" v="6841"/>
          <ac:grpSpMkLst>
            <pc:docMk/>
            <pc:sldMk cId="3356328478" sldId="778"/>
            <ac:grpSpMk id="8" creationId="{281E2037-44F5-4228-8FC1-B8321BD2AB80}"/>
          </ac:grpSpMkLst>
        </pc:grpChg>
        <pc:picChg chg="mod">
          <ac:chgData name="Gerben Boot" userId="db373ba1-24c0-4042-aad5-e0c640488fcc" providerId="ADAL" clId="{4DABBA73-4DF4-4870-912B-C80F9F06453F}" dt="2022-06-16T19:07:38.191" v="6939"/>
          <ac:picMkLst>
            <pc:docMk/>
            <pc:sldMk cId="3356328478" sldId="778"/>
            <ac:picMk id="7" creationId="{F741D18A-1E0B-48A6-A9E5-D8393AFC6610}"/>
          </ac:picMkLst>
        </pc:picChg>
      </pc:sldChg>
      <pc:sldChg chg="addSp delSp modSp add ord modNotesTx">
        <pc:chgData name="Gerben Boot" userId="db373ba1-24c0-4042-aad5-e0c640488fcc" providerId="ADAL" clId="{4DABBA73-4DF4-4870-912B-C80F9F06453F}" dt="2022-06-20T13:28:16.797" v="8618"/>
        <pc:sldMkLst>
          <pc:docMk/>
          <pc:sldMk cId="1732651205" sldId="779"/>
        </pc:sldMkLst>
        <pc:spChg chg="mod">
          <ac:chgData name="Gerben Boot" userId="db373ba1-24c0-4042-aad5-e0c640488fcc" providerId="ADAL" clId="{4DABBA73-4DF4-4870-912B-C80F9F06453F}" dt="2022-06-07T09:34:12.875" v="3959" actId="20577"/>
          <ac:spMkLst>
            <pc:docMk/>
            <pc:sldMk cId="1732651205" sldId="779"/>
            <ac:spMk id="3" creationId="{58797826-B2F8-424D-A9CE-2A51CECCD14B}"/>
          </ac:spMkLst>
        </pc:spChg>
        <pc:spChg chg="mod">
          <ac:chgData name="Gerben Boot" userId="db373ba1-24c0-4042-aad5-e0c640488fcc" providerId="ADAL" clId="{4DABBA73-4DF4-4870-912B-C80F9F06453F}" dt="2022-06-20T13:28:16.797" v="8618"/>
          <ac:spMkLst>
            <pc:docMk/>
            <pc:sldMk cId="1732651205" sldId="779"/>
            <ac:spMk id="5" creationId="{60807843-0663-4B12-98D1-3F0C59A524D7}"/>
          </ac:spMkLst>
        </pc:spChg>
        <pc:spChg chg="add mod">
          <ac:chgData name="Gerben Boot" userId="db373ba1-24c0-4042-aad5-e0c640488fcc" providerId="ADAL" clId="{4DABBA73-4DF4-4870-912B-C80F9F06453F}" dt="2022-06-07T09:43:52.193" v="4018" actId="1076"/>
          <ac:spMkLst>
            <pc:docMk/>
            <pc:sldMk cId="1732651205" sldId="779"/>
            <ac:spMk id="10" creationId="{53968C47-CF37-46E9-BD47-FA74443051FC}"/>
          </ac:spMkLst>
        </pc:spChg>
        <pc:spChg chg="add">
          <ac:chgData name="Gerben Boot" userId="db373ba1-24c0-4042-aad5-e0c640488fcc" providerId="ADAL" clId="{4DABBA73-4DF4-4870-912B-C80F9F06453F}" dt="2022-06-07T09:43:45.320" v="4017"/>
          <ac:spMkLst>
            <pc:docMk/>
            <pc:sldMk cId="1732651205" sldId="779"/>
            <ac:spMk id="12" creationId="{382AC5F3-6315-4244-AA65-DFA7E3EE6613}"/>
          </ac:spMkLst>
        </pc:spChg>
        <pc:spChg chg="mod">
          <ac:chgData name="Gerben Boot" userId="db373ba1-24c0-4042-aad5-e0c640488fcc" providerId="ADAL" clId="{4DABBA73-4DF4-4870-912B-C80F9F06453F}" dt="2022-06-07T09:43:07.130" v="4013" actId="6549"/>
          <ac:spMkLst>
            <pc:docMk/>
            <pc:sldMk cId="1732651205" sldId="779"/>
            <ac:spMk id="15" creationId="{9A129007-AAF3-4C9C-A0A1-876D69251D03}"/>
          </ac:spMkLst>
        </pc:spChg>
        <pc:spChg chg="add">
          <ac:chgData name="Gerben Boot" userId="db373ba1-24c0-4042-aad5-e0c640488fcc" providerId="ADAL" clId="{4DABBA73-4DF4-4870-912B-C80F9F06453F}" dt="2022-06-16T19:07:59.204" v="6940"/>
          <ac:spMkLst>
            <pc:docMk/>
            <pc:sldMk cId="1732651205" sldId="779"/>
            <ac:spMk id="16" creationId="{FBFC1911-89C2-4F93-A93B-B0FC725095EE}"/>
          </ac:spMkLst>
        </pc:spChg>
        <pc:spChg chg="add mod">
          <ac:chgData name="Gerben Boot" userId="db373ba1-24c0-4042-aad5-e0c640488fcc" providerId="ADAL" clId="{4DABBA73-4DF4-4870-912B-C80F9F06453F}" dt="2022-06-17T09:53:56.182" v="8097" actId="1076"/>
          <ac:spMkLst>
            <pc:docMk/>
            <pc:sldMk cId="1732651205" sldId="779"/>
            <ac:spMk id="17" creationId="{3F9AECA8-AC59-4107-87A4-9E9C3AD34A95}"/>
          </ac:spMkLst>
        </pc:spChg>
        <pc:picChg chg="add mod">
          <ac:chgData name="Gerben Boot" userId="db373ba1-24c0-4042-aad5-e0c640488fcc" providerId="ADAL" clId="{4DABBA73-4DF4-4870-912B-C80F9F06453F}" dt="2022-06-17T09:54:39.689" v="8100" actId="14861"/>
          <ac:picMkLst>
            <pc:docMk/>
            <pc:sldMk cId="1732651205" sldId="779"/>
            <ac:picMk id="2" creationId="{1D935632-D7FC-43E8-866D-587CC2787237}"/>
          </ac:picMkLst>
        </pc:picChg>
        <pc:picChg chg="mod">
          <ac:chgData name="Gerben Boot" userId="db373ba1-24c0-4042-aad5-e0c640488fcc" providerId="ADAL" clId="{4DABBA73-4DF4-4870-912B-C80F9F06453F}" dt="2022-06-07T09:35:26.892" v="4003"/>
          <ac:picMkLst>
            <pc:docMk/>
            <pc:sldMk cId="1732651205" sldId="779"/>
            <ac:picMk id="7" creationId="{F741D18A-1E0B-48A6-A9E5-D8393AFC6610}"/>
          </ac:picMkLst>
        </pc:picChg>
        <pc:picChg chg="add mod">
          <ac:chgData name="Gerben Boot" userId="db373ba1-24c0-4042-aad5-e0c640488fcc" providerId="ADAL" clId="{4DABBA73-4DF4-4870-912B-C80F9F06453F}" dt="2022-06-07T09:43:17.168" v="4014" actId="1076"/>
          <ac:picMkLst>
            <pc:docMk/>
            <pc:sldMk cId="1732651205" sldId="779"/>
            <ac:picMk id="8" creationId="{B92DAFC7-AA32-4AC2-A0B1-D068C366DC6D}"/>
          </ac:picMkLst>
        </pc:picChg>
        <pc:picChg chg="add mod">
          <ac:chgData name="Gerben Boot" userId="db373ba1-24c0-4042-aad5-e0c640488fcc" providerId="ADAL" clId="{4DABBA73-4DF4-4870-912B-C80F9F06453F}" dt="2022-06-07T09:43:52.193" v="4018" actId="1076"/>
          <ac:picMkLst>
            <pc:docMk/>
            <pc:sldMk cId="1732651205" sldId="779"/>
            <ac:picMk id="11" creationId="{FF24769B-08C6-498A-8AD4-1D660D41BFA0}"/>
          </ac:picMkLst>
        </pc:picChg>
        <pc:picChg chg="add del mod">
          <ac:chgData name="Gerben Boot" userId="db373ba1-24c0-4042-aad5-e0c640488fcc" providerId="ADAL" clId="{4DABBA73-4DF4-4870-912B-C80F9F06453F}" dt="2022-06-17T09:54:26.305" v="8099" actId="478"/>
          <ac:picMkLst>
            <pc:docMk/>
            <pc:sldMk cId="1732651205" sldId="779"/>
            <ac:picMk id="13" creationId="{D547D2C1-E77D-49C1-A9B5-D889ADB3257D}"/>
          </ac:picMkLst>
        </pc:picChg>
        <pc:picChg chg="add mod">
          <ac:chgData name="Gerben Boot" userId="db373ba1-24c0-4042-aad5-e0c640488fcc" providerId="ADAL" clId="{4DABBA73-4DF4-4870-912B-C80F9F06453F}" dt="2022-06-07T09:43:59.561" v="4020" actId="14861"/>
          <ac:picMkLst>
            <pc:docMk/>
            <pc:sldMk cId="1732651205" sldId="779"/>
            <ac:picMk id="14" creationId="{91E15968-F231-4744-9659-181000BBA712}"/>
          </ac:picMkLst>
        </pc:picChg>
        <pc:picChg chg="add mod">
          <ac:chgData name="Gerben Boot" userId="db373ba1-24c0-4042-aad5-e0c640488fcc" providerId="ADAL" clId="{4DABBA73-4DF4-4870-912B-C80F9F06453F}" dt="2022-06-17T09:53:56.182" v="8097" actId="1076"/>
          <ac:picMkLst>
            <pc:docMk/>
            <pc:sldMk cId="1732651205" sldId="779"/>
            <ac:picMk id="18" creationId="{B6BD7986-AEEC-4080-B1EC-04C8208BD493}"/>
          </ac:picMkLst>
        </pc:picChg>
      </pc:sldChg>
      <pc:sldChg chg="addSp modSp add modNotesTx">
        <pc:chgData name="Gerben Boot" userId="db373ba1-24c0-4042-aad5-e0c640488fcc" providerId="ADAL" clId="{4DABBA73-4DF4-4870-912B-C80F9F06453F}" dt="2022-06-20T13:28:55.848" v="8628"/>
        <pc:sldMkLst>
          <pc:docMk/>
          <pc:sldMk cId="1565916929" sldId="780"/>
        </pc:sldMkLst>
        <pc:spChg chg="mod">
          <ac:chgData name="Gerben Boot" userId="db373ba1-24c0-4042-aad5-e0c640488fcc" providerId="ADAL" clId="{4DABBA73-4DF4-4870-912B-C80F9F06453F}" dt="2022-06-16T19:08:56.616" v="6949" actId="20577"/>
          <ac:spMkLst>
            <pc:docMk/>
            <pc:sldMk cId="1565916929" sldId="780"/>
            <ac:spMk id="3" creationId="{58797826-B2F8-424D-A9CE-2A51CECCD14B}"/>
          </ac:spMkLst>
        </pc:spChg>
        <pc:spChg chg="mod">
          <ac:chgData name="Gerben Boot" userId="db373ba1-24c0-4042-aad5-e0c640488fcc" providerId="ADAL" clId="{4DABBA73-4DF4-4870-912B-C80F9F06453F}" dt="2022-06-20T13:28:55.848" v="8628"/>
          <ac:spMkLst>
            <pc:docMk/>
            <pc:sldMk cId="1565916929" sldId="780"/>
            <ac:spMk id="5" creationId="{60807843-0663-4B12-98D1-3F0C59A524D7}"/>
          </ac:spMkLst>
        </pc:spChg>
        <pc:spChg chg="mod">
          <ac:chgData name="Gerben Boot" userId="db373ba1-24c0-4042-aad5-e0c640488fcc" providerId="ADAL" clId="{4DABBA73-4DF4-4870-912B-C80F9F06453F}" dt="2022-06-16T19:11:21.379" v="7012" actId="20577"/>
          <ac:spMkLst>
            <pc:docMk/>
            <pc:sldMk cId="1565916929" sldId="780"/>
            <ac:spMk id="15" creationId="{9A129007-AAF3-4C9C-A0A1-876D69251D03}"/>
          </ac:spMkLst>
        </pc:spChg>
        <pc:grpChg chg="add mod">
          <ac:chgData name="Gerben Boot" userId="db373ba1-24c0-4042-aad5-e0c640488fcc" providerId="ADAL" clId="{4DABBA73-4DF4-4870-912B-C80F9F06453F}" dt="2022-06-16T19:09:36.928" v="6961" actId="1035"/>
          <ac:grpSpMkLst>
            <pc:docMk/>
            <pc:sldMk cId="1565916929" sldId="780"/>
            <ac:grpSpMk id="11" creationId="{2A8C9DD9-B203-448E-9C38-83DC37153A09}"/>
          </ac:grpSpMkLst>
        </pc:grpChg>
        <pc:picChg chg="mod">
          <ac:chgData name="Gerben Boot" userId="db373ba1-24c0-4042-aad5-e0c640488fcc" providerId="ADAL" clId="{4DABBA73-4DF4-4870-912B-C80F9F06453F}" dt="2022-06-16T19:08:51.855" v="6944"/>
          <ac:picMkLst>
            <pc:docMk/>
            <pc:sldMk cId="1565916929" sldId="780"/>
            <ac:picMk id="7" creationId="{F741D18A-1E0B-48A6-A9E5-D8393AFC6610}"/>
          </ac:picMkLst>
        </pc:picChg>
        <pc:picChg chg="add mod">
          <ac:chgData name="Gerben Boot" userId="db373ba1-24c0-4042-aad5-e0c640488fcc" providerId="ADAL" clId="{4DABBA73-4DF4-4870-912B-C80F9F06453F}" dt="2022-06-14T12:17:38.879" v="5041" actId="1076"/>
          <ac:picMkLst>
            <pc:docMk/>
            <pc:sldMk cId="1565916929" sldId="780"/>
            <ac:picMk id="8" creationId="{A6895F85-A313-4C16-8A3C-F0607ECF7548}"/>
          </ac:picMkLst>
        </pc:picChg>
        <pc:picChg chg="add mod">
          <ac:chgData name="Gerben Boot" userId="db373ba1-24c0-4042-aad5-e0c640488fcc" providerId="ADAL" clId="{4DABBA73-4DF4-4870-912B-C80F9F06453F}" dt="2022-06-14T12:17:43.817" v="5042" actId="14100"/>
          <ac:picMkLst>
            <pc:docMk/>
            <pc:sldMk cId="1565916929" sldId="780"/>
            <ac:picMk id="10" creationId="{6A4611AC-A581-4003-838A-255C16B42E0C}"/>
          </ac:picMkLst>
        </pc:picChg>
        <pc:picChg chg="add mod">
          <ac:chgData name="Gerben Boot" userId="db373ba1-24c0-4042-aad5-e0c640488fcc" providerId="ADAL" clId="{4DABBA73-4DF4-4870-912B-C80F9F06453F}" dt="2022-06-14T12:17:53" v="5044" actId="1076"/>
          <ac:picMkLst>
            <pc:docMk/>
            <pc:sldMk cId="1565916929" sldId="780"/>
            <ac:picMk id="12" creationId="{8A0FBC69-E040-47AF-BABA-7D075F833649}"/>
          </ac:picMkLst>
        </pc:picChg>
      </pc:sldChg>
      <pc:sldChg chg="addSp modSp add ord modNotesTx">
        <pc:chgData name="Gerben Boot" userId="db373ba1-24c0-4042-aad5-e0c640488fcc" providerId="ADAL" clId="{4DABBA73-4DF4-4870-912B-C80F9F06453F}" dt="2022-06-17T09:51:10.580" v="8084"/>
        <pc:sldMkLst>
          <pc:docMk/>
          <pc:sldMk cId="2022119646" sldId="781"/>
        </pc:sldMkLst>
        <pc:spChg chg="mod">
          <ac:chgData name="Gerben Boot" userId="db373ba1-24c0-4042-aad5-e0c640488fcc" providerId="ADAL" clId="{4DABBA73-4DF4-4870-912B-C80F9F06453F}" dt="2022-06-17T09:31:07.664" v="8080" actId="20577"/>
          <ac:spMkLst>
            <pc:docMk/>
            <pc:sldMk cId="2022119646" sldId="781"/>
            <ac:spMk id="3" creationId="{58797826-B2F8-424D-A9CE-2A51CECCD14B}"/>
          </ac:spMkLst>
        </pc:spChg>
        <pc:spChg chg="mod">
          <ac:chgData name="Gerben Boot" userId="db373ba1-24c0-4042-aad5-e0c640488fcc" providerId="ADAL" clId="{4DABBA73-4DF4-4870-912B-C80F9F06453F}" dt="2022-06-16T19:13:49.243" v="7090" actId="313"/>
          <ac:spMkLst>
            <pc:docMk/>
            <pc:sldMk cId="2022119646" sldId="781"/>
            <ac:spMk id="15" creationId="{9A129007-AAF3-4C9C-A0A1-876D69251D03}"/>
          </ac:spMkLst>
        </pc:spChg>
        <pc:grpChg chg="add">
          <ac:chgData name="Gerben Boot" userId="db373ba1-24c0-4042-aad5-e0c640488fcc" providerId="ADAL" clId="{4DABBA73-4DF4-4870-912B-C80F9F06453F}" dt="2022-06-16T19:12:24.889" v="7013"/>
          <ac:grpSpMkLst>
            <pc:docMk/>
            <pc:sldMk cId="2022119646" sldId="781"/>
            <ac:grpSpMk id="10" creationId="{C4B61AE3-884E-4263-9169-AA6395EDFBCB}"/>
          </ac:grpSpMkLst>
        </pc:grpChg>
        <pc:picChg chg="add mod">
          <ac:chgData name="Gerben Boot" userId="db373ba1-24c0-4042-aad5-e0c640488fcc" providerId="ADAL" clId="{4DABBA73-4DF4-4870-912B-C80F9F06453F}" dt="2022-06-16T19:13:54.098" v="7091" actId="14861"/>
          <ac:picMkLst>
            <pc:docMk/>
            <pc:sldMk cId="2022119646" sldId="781"/>
            <ac:picMk id="8" creationId="{87A837C7-A622-4757-8B19-0067D105653F}"/>
          </ac:picMkLst>
        </pc:picChg>
      </pc:sldChg>
      <pc:sldChg chg="addSp modSp add ord modNotesTx">
        <pc:chgData name="Gerben Boot" userId="db373ba1-24c0-4042-aad5-e0c640488fcc" providerId="ADAL" clId="{4DABBA73-4DF4-4870-912B-C80F9F06453F}" dt="2022-06-20T14:53:32.735" v="8674"/>
        <pc:sldMkLst>
          <pc:docMk/>
          <pc:sldMk cId="3779749651" sldId="782"/>
        </pc:sldMkLst>
        <pc:spChg chg="mod">
          <ac:chgData name="Gerben Boot" userId="db373ba1-24c0-4042-aad5-e0c640488fcc" providerId="ADAL" clId="{4DABBA73-4DF4-4870-912B-C80F9F06453F}" dt="2022-06-07T11:48:30.457" v="4543" actId="20577"/>
          <ac:spMkLst>
            <pc:docMk/>
            <pc:sldMk cId="3779749651" sldId="782"/>
            <ac:spMk id="3" creationId="{58797826-B2F8-424D-A9CE-2A51CECCD14B}"/>
          </ac:spMkLst>
        </pc:spChg>
        <pc:spChg chg="mod">
          <ac:chgData name="Gerben Boot" userId="db373ba1-24c0-4042-aad5-e0c640488fcc" providerId="ADAL" clId="{4DABBA73-4DF4-4870-912B-C80F9F06453F}" dt="2022-06-20T13:28:19.785" v="8619"/>
          <ac:spMkLst>
            <pc:docMk/>
            <pc:sldMk cId="3779749651" sldId="782"/>
            <ac:spMk id="5" creationId="{60807843-0663-4B12-98D1-3F0C59A524D7}"/>
          </ac:spMkLst>
        </pc:spChg>
        <pc:spChg chg="add">
          <ac:chgData name="Gerben Boot" userId="db373ba1-24c0-4042-aad5-e0c640488fcc" providerId="ADAL" clId="{4DABBA73-4DF4-4870-912B-C80F9F06453F}" dt="2022-06-16T19:08:09.182" v="6941"/>
          <ac:spMkLst>
            <pc:docMk/>
            <pc:sldMk cId="3779749651" sldId="782"/>
            <ac:spMk id="9" creationId="{0F72CF08-5CC7-42D6-8FB4-0ECAE6FC4013}"/>
          </ac:spMkLst>
        </pc:spChg>
        <pc:spChg chg="mod">
          <ac:chgData name="Gerben Boot" userId="db373ba1-24c0-4042-aad5-e0c640488fcc" providerId="ADAL" clId="{4DABBA73-4DF4-4870-912B-C80F9F06453F}" dt="2022-06-07T11:52:51.877" v="4563" actId="20577"/>
          <ac:spMkLst>
            <pc:docMk/>
            <pc:sldMk cId="3779749651" sldId="782"/>
            <ac:spMk id="15" creationId="{9A129007-AAF3-4C9C-A0A1-876D69251D03}"/>
          </ac:spMkLst>
        </pc:spChg>
        <pc:picChg chg="add mod">
          <ac:chgData name="Gerben Boot" userId="db373ba1-24c0-4042-aad5-e0c640488fcc" providerId="ADAL" clId="{4DABBA73-4DF4-4870-912B-C80F9F06453F}" dt="2022-06-16T19:08:21.474" v="6943" actId="1076"/>
          <ac:picMkLst>
            <pc:docMk/>
            <pc:sldMk cId="3779749651" sldId="782"/>
            <ac:picMk id="2" creationId="{7BF5989A-5CAB-4FE5-B944-8D2EA7674F4E}"/>
          </ac:picMkLst>
        </pc:picChg>
        <pc:picChg chg="mod">
          <ac:chgData name="Gerben Boot" userId="db373ba1-24c0-4042-aad5-e0c640488fcc" providerId="ADAL" clId="{4DABBA73-4DF4-4870-912B-C80F9F06453F}" dt="2022-06-07T11:49:07.305" v="4544"/>
          <ac:picMkLst>
            <pc:docMk/>
            <pc:sldMk cId="3779749651" sldId="782"/>
            <ac:picMk id="7" creationId="{F741D18A-1E0B-48A6-A9E5-D8393AFC6610}"/>
          </ac:picMkLst>
        </pc:picChg>
      </pc:sldChg>
      <pc:sldChg chg="addSp modSp add modNotesTx">
        <pc:chgData name="Gerben Boot" userId="db373ba1-24c0-4042-aad5-e0c640488fcc" providerId="ADAL" clId="{4DABBA73-4DF4-4870-912B-C80F9F06453F}" dt="2022-06-20T13:28:59.130" v="8629"/>
        <pc:sldMkLst>
          <pc:docMk/>
          <pc:sldMk cId="3926422634" sldId="783"/>
        </pc:sldMkLst>
        <pc:spChg chg="add mod">
          <ac:chgData name="Gerben Boot" userId="db373ba1-24c0-4042-aad5-e0c640488fcc" providerId="ADAL" clId="{4DABBA73-4DF4-4870-912B-C80F9F06453F}" dt="2022-06-16T19:20:37.049" v="7529" actId="1076"/>
          <ac:spMkLst>
            <pc:docMk/>
            <pc:sldMk cId="3926422634" sldId="783"/>
            <ac:spMk id="2" creationId="{349AC5A2-3907-43A5-BEB3-A423677B8667}"/>
          </ac:spMkLst>
        </pc:spChg>
        <pc:spChg chg="mod">
          <ac:chgData name="Gerben Boot" userId="db373ba1-24c0-4042-aad5-e0c640488fcc" providerId="ADAL" clId="{4DABBA73-4DF4-4870-912B-C80F9F06453F}" dt="2022-06-16T19:15:45.156" v="7117" actId="20577"/>
          <ac:spMkLst>
            <pc:docMk/>
            <pc:sldMk cId="3926422634" sldId="783"/>
            <ac:spMk id="3" creationId="{58797826-B2F8-424D-A9CE-2A51CECCD14B}"/>
          </ac:spMkLst>
        </pc:spChg>
        <pc:spChg chg="mod">
          <ac:chgData name="Gerben Boot" userId="db373ba1-24c0-4042-aad5-e0c640488fcc" providerId="ADAL" clId="{4DABBA73-4DF4-4870-912B-C80F9F06453F}" dt="2022-06-20T13:28:59.130" v="8629"/>
          <ac:spMkLst>
            <pc:docMk/>
            <pc:sldMk cId="3926422634" sldId="783"/>
            <ac:spMk id="5" creationId="{60807843-0663-4B12-98D1-3F0C59A524D7}"/>
          </ac:spMkLst>
        </pc:spChg>
        <pc:spChg chg="mod">
          <ac:chgData name="Gerben Boot" userId="db373ba1-24c0-4042-aad5-e0c640488fcc" providerId="ADAL" clId="{4DABBA73-4DF4-4870-912B-C80F9F06453F}" dt="2022-06-16T19:21:12.651" v="7595" actId="20577"/>
          <ac:spMkLst>
            <pc:docMk/>
            <pc:sldMk cId="3926422634" sldId="783"/>
            <ac:spMk id="15" creationId="{9A129007-AAF3-4C9C-A0A1-876D69251D03}"/>
          </ac:spMkLst>
        </pc:spChg>
        <pc:grpChg chg="add">
          <ac:chgData name="Gerben Boot" userId="db373ba1-24c0-4042-aad5-e0c640488fcc" providerId="ADAL" clId="{4DABBA73-4DF4-4870-912B-C80F9F06453F}" dt="2022-06-16T19:14:55.928" v="7092"/>
          <ac:grpSpMkLst>
            <pc:docMk/>
            <pc:sldMk cId="3926422634" sldId="783"/>
            <ac:grpSpMk id="8" creationId="{E9B087C1-1B72-4E2B-8766-C418BC891465}"/>
          </ac:grpSpMkLst>
        </pc:grpChg>
        <pc:picChg chg="mod">
          <ac:chgData name="Gerben Boot" userId="db373ba1-24c0-4042-aad5-e0c640488fcc" providerId="ADAL" clId="{4DABBA73-4DF4-4870-912B-C80F9F06453F}" dt="2022-06-16T19:15:37.293" v="7093"/>
          <ac:picMkLst>
            <pc:docMk/>
            <pc:sldMk cId="3926422634" sldId="783"/>
            <ac:picMk id="7" creationId="{F741D18A-1E0B-48A6-A9E5-D8393AFC6610}"/>
          </ac:picMkLst>
        </pc:picChg>
      </pc:sldChg>
      <pc:sldChg chg="addSp modSp add ord modNotesTx">
        <pc:chgData name="Gerben Boot" userId="db373ba1-24c0-4042-aad5-e0c640488fcc" providerId="ADAL" clId="{4DABBA73-4DF4-4870-912B-C80F9F06453F}" dt="2022-06-20T13:28:41.941" v="8624"/>
        <pc:sldMkLst>
          <pc:docMk/>
          <pc:sldMk cId="3886015456" sldId="784"/>
        </pc:sldMkLst>
        <pc:spChg chg="mod">
          <ac:chgData name="Gerben Boot" userId="db373ba1-24c0-4042-aad5-e0c640488fcc" providerId="ADAL" clId="{4DABBA73-4DF4-4870-912B-C80F9F06453F}" dt="2022-06-16T19:23:59.393" v="7650" actId="20577"/>
          <ac:spMkLst>
            <pc:docMk/>
            <pc:sldMk cId="3886015456" sldId="784"/>
            <ac:spMk id="3" creationId="{58797826-B2F8-424D-A9CE-2A51CECCD14B}"/>
          </ac:spMkLst>
        </pc:spChg>
        <pc:spChg chg="mod">
          <ac:chgData name="Gerben Boot" userId="db373ba1-24c0-4042-aad5-e0c640488fcc" providerId="ADAL" clId="{4DABBA73-4DF4-4870-912B-C80F9F06453F}" dt="2022-06-20T13:28:41.941" v="8624"/>
          <ac:spMkLst>
            <pc:docMk/>
            <pc:sldMk cId="3886015456" sldId="784"/>
            <ac:spMk id="5" creationId="{60807843-0663-4B12-98D1-3F0C59A524D7}"/>
          </ac:spMkLst>
        </pc:spChg>
        <pc:spChg chg="add">
          <ac:chgData name="Gerben Boot" userId="db373ba1-24c0-4042-aad5-e0c640488fcc" providerId="ADAL" clId="{4DABBA73-4DF4-4870-912B-C80F9F06453F}" dt="2022-06-16T19:22:46.374" v="7636"/>
          <ac:spMkLst>
            <pc:docMk/>
            <pc:sldMk cId="3886015456" sldId="784"/>
            <ac:spMk id="8" creationId="{1CFECE66-40A6-4AC7-BBD9-F998B1D10CF0}"/>
          </ac:spMkLst>
        </pc:spChg>
        <pc:spChg chg="mod">
          <ac:chgData name="Gerben Boot" userId="db373ba1-24c0-4042-aad5-e0c640488fcc" providerId="ADAL" clId="{4DABBA73-4DF4-4870-912B-C80F9F06453F}" dt="2022-06-16T19:26:42.726" v="7887" actId="20577"/>
          <ac:spMkLst>
            <pc:docMk/>
            <pc:sldMk cId="3886015456" sldId="784"/>
            <ac:spMk id="15" creationId="{9A129007-AAF3-4C9C-A0A1-876D69251D03}"/>
          </ac:spMkLst>
        </pc:spChg>
        <pc:picChg chg="add mod">
          <ac:chgData name="Gerben Boot" userId="db373ba1-24c0-4042-aad5-e0c640488fcc" providerId="ADAL" clId="{4DABBA73-4DF4-4870-912B-C80F9F06453F}" dt="2022-06-16T19:26:11.694" v="7867" actId="1076"/>
          <ac:picMkLst>
            <pc:docMk/>
            <pc:sldMk cId="3886015456" sldId="784"/>
            <ac:picMk id="2" creationId="{68907C8E-FE16-4D24-AFC0-2C345F882137}"/>
          </ac:picMkLst>
        </pc:picChg>
        <pc:picChg chg="add mod">
          <ac:chgData name="Gerben Boot" userId="db373ba1-24c0-4042-aad5-e0c640488fcc" providerId="ADAL" clId="{4DABBA73-4DF4-4870-912B-C80F9F06453F}" dt="2022-06-16T19:26:15.741" v="7869" actId="14100"/>
          <ac:picMkLst>
            <pc:docMk/>
            <pc:sldMk cId="3886015456" sldId="784"/>
            <ac:picMk id="9" creationId="{3B1E01DB-2499-4F9B-8D8E-A79D6580AF93}"/>
          </ac:picMkLst>
        </pc:picChg>
      </pc:sldChg>
      <pc:sldChg chg="addSp delSp modSp add">
        <pc:chgData name="Gerben Boot" userId="db373ba1-24c0-4042-aad5-e0c640488fcc" providerId="ADAL" clId="{4DABBA73-4DF4-4870-912B-C80F9F06453F}" dt="2022-06-20T13:29:20.055" v="8634"/>
        <pc:sldMkLst>
          <pc:docMk/>
          <pc:sldMk cId="581548757" sldId="785"/>
        </pc:sldMkLst>
        <pc:spChg chg="mod">
          <ac:chgData name="Gerben Boot" userId="db373ba1-24c0-4042-aad5-e0c640488fcc" providerId="ADAL" clId="{4DABBA73-4DF4-4870-912B-C80F9F06453F}" dt="2022-06-14T07:20:46.148" v="4610" actId="20577"/>
          <ac:spMkLst>
            <pc:docMk/>
            <pc:sldMk cId="581548757" sldId="785"/>
            <ac:spMk id="2" creationId="{970AA665-FDB8-406F-B061-7FF216CB1E0A}"/>
          </ac:spMkLst>
        </pc:spChg>
        <pc:spChg chg="mod">
          <ac:chgData name="Gerben Boot" userId="db373ba1-24c0-4042-aad5-e0c640488fcc" providerId="ADAL" clId="{4DABBA73-4DF4-4870-912B-C80F9F06453F}" dt="2022-06-16T19:30:19.654" v="7934" actId="20577"/>
          <ac:spMkLst>
            <pc:docMk/>
            <pc:sldMk cId="581548757" sldId="785"/>
            <ac:spMk id="3" creationId="{A7AAED8D-F3DA-410D-B1E1-0EF93FC2E2DB}"/>
          </ac:spMkLst>
        </pc:spChg>
        <pc:spChg chg="add mod">
          <ac:chgData name="Gerben Boot" userId="db373ba1-24c0-4042-aad5-e0c640488fcc" providerId="ADAL" clId="{4DABBA73-4DF4-4870-912B-C80F9F06453F}" dt="2022-06-16T19:40:57.085" v="8049" actId="20577"/>
          <ac:spMkLst>
            <pc:docMk/>
            <pc:sldMk cId="581548757" sldId="785"/>
            <ac:spMk id="6" creationId="{4F323088-F270-4F1F-BBBC-B146A8A7E444}"/>
          </ac:spMkLst>
        </pc:spChg>
        <pc:spChg chg="add del">
          <ac:chgData name="Gerben Boot" userId="db373ba1-24c0-4042-aad5-e0c640488fcc" providerId="ADAL" clId="{4DABBA73-4DF4-4870-912B-C80F9F06453F}" dt="2022-06-20T13:29:13.743" v="8633"/>
          <ac:spMkLst>
            <pc:docMk/>
            <pc:sldMk cId="581548757" sldId="785"/>
            <ac:spMk id="8" creationId="{446AEE4F-E651-418B-92E1-C86E46CD8C8F}"/>
          </ac:spMkLst>
        </pc:spChg>
        <pc:spChg chg="add mod">
          <ac:chgData name="Gerben Boot" userId="db373ba1-24c0-4042-aad5-e0c640488fcc" providerId="ADAL" clId="{4DABBA73-4DF4-4870-912B-C80F9F06453F}" dt="2022-06-16T19:37:31.987" v="7964" actId="571"/>
          <ac:spMkLst>
            <pc:docMk/>
            <pc:sldMk cId="581548757" sldId="785"/>
            <ac:spMk id="8" creationId="{D6E744C0-D344-449E-8208-C310740036D9}"/>
          </ac:spMkLst>
        </pc:spChg>
        <pc:spChg chg="add mod">
          <ac:chgData name="Gerben Boot" userId="db373ba1-24c0-4042-aad5-e0c640488fcc" providerId="ADAL" clId="{4DABBA73-4DF4-4870-912B-C80F9F06453F}" dt="2022-06-16T19:41:02.830" v="8056" actId="20577"/>
          <ac:spMkLst>
            <pc:docMk/>
            <pc:sldMk cId="581548757" sldId="785"/>
            <ac:spMk id="11" creationId="{D93BB3E1-E7AB-4F73-AF39-A5AEFD6E65BE}"/>
          </ac:spMkLst>
        </pc:spChg>
        <pc:spChg chg="add mod">
          <ac:chgData name="Gerben Boot" userId="db373ba1-24c0-4042-aad5-e0c640488fcc" providerId="ADAL" clId="{4DABBA73-4DF4-4870-912B-C80F9F06453F}" dt="2022-06-16T19:41:09.280" v="8061" actId="20577"/>
          <ac:spMkLst>
            <pc:docMk/>
            <pc:sldMk cId="581548757" sldId="785"/>
            <ac:spMk id="12" creationId="{B4F392F2-C825-4956-9AB7-DF2F68BF835D}"/>
          </ac:spMkLst>
        </pc:spChg>
        <pc:spChg chg="add">
          <ac:chgData name="Gerben Boot" userId="db373ba1-24c0-4042-aad5-e0c640488fcc" providerId="ADAL" clId="{4DABBA73-4DF4-4870-912B-C80F9F06453F}" dt="2022-06-20T13:29:20.055" v="8634"/>
          <ac:spMkLst>
            <pc:docMk/>
            <pc:sldMk cId="581548757" sldId="785"/>
            <ac:spMk id="13" creationId="{16DDFF28-DB19-4F13-9464-D995BA28D1C8}"/>
          </ac:spMkLst>
        </pc:spChg>
        <pc:picChg chg="add mod">
          <ac:chgData name="Gerben Boot" userId="db373ba1-24c0-4042-aad5-e0c640488fcc" providerId="ADAL" clId="{4DABBA73-4DF4-4870-912B-C80F9F06453F}" dt="2022-06-16T19:40:19.017" v="8041" actId="1035"/>
          <ac:picMkLst>
            <pc:docMk/>
            <pc:sldMk cId="581548757" sldId="785"/>
            <ac:picMk id="7" creationId="{F03A5724-427A-4E58-B88D-B1FC9C557055}"/>
          </ac:picMkLst>
        </pc:picChg>
        <pc:picChg chg="add mod">
          <ac:chgData name="Gerben Boot" userId="db373ba1-24c0-4042-aad5-e0c640488fcc" providerId="ADAL" clId="{4DABBA73-4DF4-4870-912B-C80F9F06453F}" dt="2022-06-16T19:40:19.017" v="8041" actId="1035"/>
          <ac:picMkLst>
            <pc:docMk/>
            <pc:sldMk cId="581548757" sldId="785"/>
            <ac:picMk id="9" creationId="{1BD3FEC0-5E12-4446-BFA7-FBEF1D98DC47}"/>
          </ac:picMkLst>
        </pc:picChg>
        <pc:picChg chg="add mod">
          <ac:chgData name="Gerben Boot" userId="db373ba1-24c0-4042-aad5-e0c640488fcc" providerId="ADAL" clId="{4DABBA73-4DF4-4870-912B-C80F9F06453F}" dt="2022-06-16T19:40:19.017" v="8041" actId="1035"/>
          <ac:picMkLst>
            <pc:docMk/>
            <pc:sldMk cId="581548757" sldId="785"/>
            <ac:picMk id="10" creationId="{2784B29C-FFE5-42AC-98FF-E6CAF5840383}"/>
          </ac:picMkLst>
        </pc:picChg>
      </pc:sldChg>
      <pc:sldChg chg="addSp modSp">
        <pc:chgData name="Gerben Boot" userId="db373ba1-24c0-4042-aad5-e0c640488fcc" providerId="ADAL" clId="{4DABBA73-4DF4-4870-912B-C80F9F06453F}" dt="2022-06-20T13:28:29.682" v="8620"/>
        <pc:sldMkLst>
          <pc:docMk/>
          <pc:sldMk cId="501809342" sldId="786"/>
        </pc:sldMkLst>
        <pc:spChg chg="mod">
          <ac:chgData name="Gerben Boot" userId="db373ba1-24c0-4042-aad5-e0c640488fcc" providerId="ADAL" clId="{4DABBA73-4DF4-4870-912B-C80F9F06453F}" dt="2022-06-20T13:28:29.682" v="8620"/>
          <ac:spMkLst>
            <pc:docMk/>
            <pc:sldMk cId="501809342" sldId="786"/>
            <ac:spMk id="5" creationId="{60807843-0663-4B12-98D1-3F0C59A524D7}"/>
          </ac:spMkLst>
        </pc:spChg>
        <pc:spChg chg="add">
          <ac:chgData name="Gerben Boot" userId="db373ba1-24c0-4042-aad5-e0c640488fcc" providerId="ADAL" clId="{4DABBA73-4DF4-4870-912B-C80F9F06453F}" dt="2022-06-16T18:49:13.059" v="6515"/>
          <ac:spMkLst>
            <pc:docMk/>
            <pc:sldMk cId="501809342" sldId="786"/>
            <ac:spMk id="9" creationId="{EAC9EFC8-8F42-4D37-BDD1-F5A3353E0E27}"/>
          </ac:spMkLst>
        </pc:spChg>
        <pc:picChg chg="mod">
          <ac:chgData name="Gerben Boot" userId="db373ba1-24c0-4042-aad5-e0c640488fcc" providerId="ADAL" clId="{4DABBA73-4DF4-4870-912B-C80F9F06453F}" dt="2022-06-16T18:51:27.886" v="6540" actId="14861"/>
          <ac:picMkLst>
            <pc:docMk/>
            <pc:sldMk cId="501809342" sldId="786"/>
            <ac:picMk id="2" creationId="{C80B39BE-7275-1703-FC4B-6B03C85FE67F}"/>
          </ac:picMkLst>
        </pc:picChg>
      </pc:sldChg>
      <pc:sldChg chg="addSp modSp">
        <pc:chgData name="Gerben Boot" userId="db373ba1-24c0-4042-aad5-e0c640488fcc" providerId="ADAL" clId="{4DABBA73-4DF4-4870-912B-C80F9F06453F}" dt="2022-06-20T13:28:08.169" v="8615"/>
        <pc:sldMkLst>
          <pc:docMk/>
          <pc:sldMk cId="3676531518" sldId="787"/>
        </pc:sldMkLst>
        <pc:spChg chg="mod">
          <ac:chgData name="Gerben Boot" userId="db373ba1-24c0-4042-aad5-e0c640488fcc" providerId="ADAL" clId="{4DABBA73-4DF4-4870-912B-C80F9F06453F}" dt="2022-06-20T13:28:08.169" v="8615"/>
          <ac:spMkLst>
            <pc:docMk/>
            <pc:sldMk cId="3676531518" sldId="787"/>
            <ac:spMk id="5" creationId="{60807843-0663-4B12-98D1-3F0C59A524D7}"/>
          </ac:spMkLst>
        </pc:spChg>
        <pc:spChg chg="add">
          <ac:chgData name="Gerben Boot" userId="db373ba1-24c0-4042-aad5-e0c640488fcc" providerId="ADAL" clId="{4DABBA73-4DF4-4870-912B-C80F9F06453F}" dt="2022-06-16T18:49:07.437" v="6514"/>
          <ac:spMkLst>
            <pc:docMk/>
            <pc:sldMk cId="3676531518" sldId="787"/>
            <ac:spMk id="12" creationId="{596EAC0D-3B1E-4BF5-9CEF-546D306C147E}"/>
          </ac:spMkLst>
        </pc:spChg>
        <pc:picChg chg="mod">
          <ac:chgData name="Gerben Boot" userId="db373ba1-24c0-4042-aad5-e0c640488fcc" providerId="ADAL" clId="{4DABBA73-4DF4-4870-912B-C80F9F06453F}" dt="2022-06-16T18:51:18.922" v="6539" actId="14861"/>
          <ac:picMkLst>
            <pc:docMk/>
            <pc:sldMk cId="3676531518" sldId="787"/>
            <ac:picMk id="9" creationId="{98A4BCC5-8C60-BDFC-E424-CF935D6E7163}"/>
          </ac:picMkLst>
        </pc:picChg>
        <pc:picChg chg="mod">
          <ac:chgData name="Gerben Boot" userId="db373ba1-24c0-4042-aad5-e0c640488fcc" providerId="ADAL" clId="{4DABBA73-4DF4-4870-912B-C80F9F06453F}" dt="2022-06-16T18:51:18.922" v="6539" actId="14861"/>
          <ac:picMkLst>
            <pc:docMk/>
            <pc:sldMk cId="3676531518" sldId="787"/>
            <ac:picMk id="10" creationId="{71EA02D3-6446-9D3E-8C47-5897D83C21CB}"/>
          </ac:picMkLst>
        </pc:picChg>
      </pc:sldChg>
      <pc:sldChg chg="addSp delSp modSp add">
        <pc:chgData name="Gerben Boot" userId="db373ba1-24c0-4042-aad5-e0c640488fcc" providerId="ADAL" clId="{4DABBA73-4DF4-4870-912B-C80F9F06453F}" dt="2022-06-20T13:27:38.977" v="8607"/>
        <pc:sldMkLst>
          <pc:docMk/>
          <pc:sldMk cId="214504632" sldId="788"/>
        </pc:sldMkLst>
        <pc:spChg chg="mod">
          <ac:chgData name="Gerben Boot" userId="db373ba1-24c0-4042-aad5-e0c640488fcc" providerId="ADAL" clId="{4DABBA73-4DF4-4870-912B-C80F9F06453F}" dt="2022-06-16T18:06:48.407" v="5925" actId="1076"/>
          <ac:spMkLst>
            <pc:docMk/>
            <pc:sldMk cId="214504632" sldId="788"/>
            <ac:spMk id="2" creationId="{CEC78123-14E0-43BC-A6E3-7C5C1E5B4FFA}"/>
          </ac:spMkLst>
        </pc:spChg>
        <pc:spChg chg="del">
          <ac:chgData name="Gerben Boot" userId="db373ba1-24c0-4042-aad5-e0c640488fcc" providerId="ADAL" clId="{4DABBA73-4DF4-4870-912B-C80F9F06453F}" dt="2022-06-16T18:02:31.851" v="5848" actId="478"/>
          <ac:spMkLst>
            <pc:docMk/>
            <pc:sldMk cId="214504632" sldId="788"/>
            <ac:spMk id="6" creationId="{6773362D-FCE2-4183-895F-6C1AF9E0199A}"/>
          </ac:spMkLst>
        </pc:spChg>
        <pc:spChg chg="del">
          <ac:chgData name="Gerben Boot" userId="db373ba1-24c0-4042-aad5-e0c640488fcc" providerId="ADAL" clId="{4DABBA73-4DF4-4870-912B-C80F9F06453F}" dt="2022-06-16T18:02:31.851" v="5848" actId="478"/>
          <ac:spMkLst>
            <pc:docMk/>
            <pc:sldMk cId="214504632" sldId="788"/>
            <ac:spMk id="8" creationId="{583AB133-DE4E-422D-A512-0FBFF9B6F9FF}"/>
          </ac:spMkLst>
        </pc:spChg>
        <pc:spChg chg="del">
          <ac:chgData name="Gerben Boot" userId="db373ba1-24c0-4042-aad5-e0c640488fcc" providerId="ADAL" clId="{4DABBA73-4DF4-4870-912B-C80F9F06453F}" dt="2022-06-16T18:02:31.851" v="5848" actId="478"/>
          <ac:spMkLst>
            <pc:docMk/>
            <pc:sldMk cId="214504632" sldId="788"/>
            <ac:spMk id="10" creationId="{8EC77399-4F07-45CE-BE3C-45D342780A91}"/>
          </ac:spMkLst>
        </pc:spChg>
        <pc:spChg chg="del">
          <ac:chgData name="Gerben Boot" userId="db373ba1-24c0-4042-aad5-e0c640488fcc" providerId="ADAL" clId="{4DABBA73-4DF4-4870-912B-C80F9F06453F}" dt="2022-06-16T18:02:31.851" v="5848" actId="478"/>
          <ac:spMkLst>
            <pc:docMk/>
            <pc:sldMk cId="214504632" sldId="788"/>
            <ac:spMk id="12" creationId="{3C33162F-9936-4247-8E30-9043EA95BC85}"/>
          </ac:spMkLst>
        </pc:spChg>
        <pc:spChg chg="del">
          <ac:chgData name="Gerben Boot" userId="db373ba1-24c0-4042-aad5-e0c640488fcc" providerId="ADAL" clId="{4DABBA73-4DF4-4870-912B-C80F9F06453F}" dt="2022-06-16T18:02:31.851" v="5848" actId="478"/>
          <ac:spMkLst>
            <pc:docMk/>
            <pc:sldMk cId="214504632" sldId="788"/>
            <ac:spMk id="14" creationId="{C0C27A4A-1F8F-47C0-A240-2971E9A77B35}"/>
          </ac:spMkLst>
        </pc:spChg>
        <pc:spChg chg="add del mod">
          <ac:chgData name="Gerben Boot" userId="db373ba1-24c0-4042-aad5-e0c640488fcc" providerId="ADAL" clId="{4DABBA73-4DF4-4870-912B-C80F9F06453F}" dt="2022-06-16T18:02:38.773" v="5852"/>
          <ac:spMkLst>
            <pc:docMk/>
            <pc:sldMk cId="214504632" sldId="788"/>
            <ac:spMk id="21" creationId="{0C2EED19-13C0-43D0-8509-DA8C405B566A}"/>
          </ac:spMkLst>
        </pc:spChg>
        <pc:spChg chg="del">
          <ac:chgData name="Gerben Boot" userId="db373ba1-24c0-4042-aad5-e0c640488fcc" providerId="ADAL" clId="{4DABBA73-4DF4-4870-912B-C80F9F06453F}" dt="2022-06-16T18:02:31.851" v="5848" actId="478"/>
          <ac:spMkLst>
            <pc:docMk/>
            <pc:sldMk cId="214504632" sldId="788"/>
            <ac:spMk id="22" creationId="{C8A0AE3E-8596-4AD6-B3E8-E61D9F7B1DBE}"/>
          </ac:spMkLst>
        </pc:spChg>
        <pc:spChg chg="del">
          <ac:chgData name="Gerben Boot" userId="db373ba1-24c0-4042-aad5-e0c640488fcc" providerId="ADAL" clId="{4DABBA73-4DF4-4870-912B-C80F9F06453F}" dt="2022-06-16T18:02:31.851" v="5848" actId="478"/>
          <ac:spMkLst>
            <pc:docMk/>
            <pc:sldMk cId="214504632" sldId="788"/>
            <ac:spMk id="23" creationId="{1FA827C7-4E56-4B14-AE60-4012886AB10B}"/>
          </ac:spMkLst>
        </pc:spChg>
        <pc:spChg chg="del">
          <ac:chgData name="Gerben Boot" userId="db373ba1-24c0-4042-aad5-e0c640488fcc" providerId="ADAL" clId="{4DABBA73-4DF4-4870-912B-C80F9F06453F}" dt="2022-06-16T18:02:31.851" v="5848" actId="478"/>
          <ac:spMkLst>
            <pc:docMk/>
            <pc:sldMk cId="214504632" sldId="788"/>
            <ac:spMk id="26" creationId="{D4E9C568-BBCC-4556-9A58-AECAAFC98C5E}"/>
          </ac:spMkLst>
        </pc:spChg>
        <pc:spChg chg="del">
          <ac:chgData name="Gerben Boot" userId="db373ba1-24c0-4042-aad5-e0c640488fcc" providerId="ADAL" clId="{4DABBA73-4DF4-4870-912B-C80F9F06453F}" dt="2022-06-16T18:02:31.851" v="5848" actId="478"/>
          <ac:spMkLst>
            <pc:docMk/>
            <pc:sldMk cId="214504632" sldId="788"/>
            <ac:spMk id="27" creationId="{AC6CD0F2-E8F5-4F24-AE5F-95C191487C76}"/>
          </ac:spMkLst>
        </pc:spChg>
        <pc:spChg chg="del">
          <ac:chgData name="Gerben Boot" userId="db373ba1-24c0-4042-aad5-e0c640488fcc" providerId="ADAL" clId="{4DABBA73-4DF4-4870-912B-C80F9F06453F}" dt="2022-06-16T18:02:31.851" v="5848" actId="478"/>
          <ac:spMkLst>
            <pc:docMk/>
            <pc:sldMk cId="214504632" sldId="788"/>
            <ac:spMk id="28" creationId="{A337A20E-6715-4127-BB9D-F329AA00C0F2}"/>
          </ac:spMkLst>
        </pc:spChg>
        <pc:spChg chg="del">
          <ac:chgData name="Gerben Boot" userId="db373ba1-24c0-4042-aad5-e0c640488fcc" providerId="ADAL" clId="{4DABBA73-4DF4-4870-912B-C80F9F06453F}" dt="2022-06-16T18:02:31.851" v="5848" actId="478"/>
          <ac:spMkLst>
            <pc:docMk/>
            <pc:sldMk cId="214504632" sldId="788"/>
            <ac:spMk id="29" creationId="{B96DAA2D-B068-4300-9D4D-230E6AB3A7CF}"/>
          </ac:spMkLst>
        </pc:spChg>
        <pc:spChg chg="del">
          <ac:chgData name="Gerben Boot" userId="db373ba1-24c0-4042-aad5-e0c640488fcc" providerId="ADAL" clId="{4DABBA73-4DF4-4870-912B-C80F9F06453F}" dt="2022-06-16T18:02:31.851" v="5848" actId="478"/>
          <ac:spMkLst>
            <pc:docMk/>
            <pc:sldMk cId="214504632" sldId="788"/>
            <ac:spMk id="30" creationId="{5F7FFDD0-4615-4696-9161-7E08859AA8FE}"/>
          </ac:spMkLst>
        </pc:spChg>
        <pc:spChg chg="del">
          <ac:chgData name="Gerben Boot" userId="db373ba1-24c0-4042-aad5-e0c640488fcc" providerId="ADAL" clId="{4DABBA73-4DF4-4870-912B-C80F9F06453F}" dt="2022-06-16T18:02:31.851" v="5848" actId="478"/>
          <ac:spMkLst>
            <pc:docMk/>
            <pc:sldMk cId="214504632" sldId="788"/>
            <ac:spMk id="31" creationId="{A8FD2E26-C729-4247-B805-249390E56647}"/>
          </ac:spMkLst>
        </pc:spChg>
        <pc:spChg chg="mod">
          <ac:chgData name="Gerben Boot" userId="db373ba1-24c0-4042-aad5-e0c640488fcc" providerId="ADAL" clId="{4DABBA73-4DF4-4870-912B-C80F9F06453F}" dt="2022-06-20T13:27:38.977" v="8607"/>
          <ac:spMkLst>
            <pc:docMk/>
            <pc:sldMk cId="214504632" sldId="788"/>
            <ac:spMk id="34" creationId="{1BA52E25-6D9A-4B18-A3DA-744E543CAC4F}"/>
          </ac:spMkLst>
        </pc:spChg>
        <pc:spChg chg="add del">
          <ac:chgData name="Gerben Boot" userId="db373ba1-24c0-4042-aad5-e0c640488fcc" providerId="ADAL" clId="{4DABBA73-4DF4-4870-912B-C80F9F06453F}" dt="2022-06-16T18:03:10.960" v="5863"/>
          <ac:spMkLst>
            <pc:docMk/>
            <pc:sldMk cId="214504632" sldId="788"/>
            <ac:spMk id="35" creationId="{065D92FF-A20D-4460-B04D-B98AAF50629F}"/>
          </ac:spMkLst>
        </pc:spChg>
        <pc:spChg chg="add del">
          <ac:chgData name="Gerben Boot" userId="db373ba1-24c0-4042-aad5-e0c640488fcc" providerId="ADAL" clId="{4DABBA73-4DF4-4870-912B-C80F9F06453F}" dt="2022-06-16T18:03:10.960" v="5863"/>
          <ac:spMkLst>
            <pc:docMk/>
            <pc:sldMk cId="214504632" sldId="788"/>
            <ac:spMk id="36" creationId="{7AA51ECA-3CE7-475E-9E69-A05D9DC41661}"/>
          </ac:spMkLst>
        </pc:spChg>
        <pc:spChg chg="add del">
          <ac:chgData name="Gerben Boot" userId="db373ba1-24c0-4042-aad5-e0c640488fcc" providerId="ADAL" clId="{4DABBA73-4DF4-4870-912B-C80F9F06453F}" dt="2022-06-16T18:03:10.960" v="5863"/>
          <ac:spMkLst>
            <pc:docMk/>
            <pc:sldMk cId="214504632" sldId="788"/>
            <ac:spMk id="39" creationId="{2283D1CD-6BC8-4F16-881B-263936F70E0F}"/>
          </ac:spMkLst>
        </pc:spChg>
        <pc:spChg chg="add del">
          <ac:chgData name="Gerben Boot" userId="db373ba1-24c0-4042-aad5-e0c640488fcc" providerId="ADAL" clId="{4DABBA73-4DF4-4870-912B-C80F9F06453F}" dt="2022-06-16T18:03:10.960" v="5863"/>
          <ac:spMkLst>
            <pc:docMk/>
            <pc:sldMk cId="214504632" sldId="788"/>
            <ac:spMk id="41" creationId="{A78E9A9A-545B-4C3E-9E0A-E59AF2152B87}"/>
          </ac:spMkLst>
        </pc:spChg>
        <pc:spChg chg="add del">
          <ac:chgData name="Gerben Boot" userId="db373ba1-24c0-4042-aad5-e0c640488fcc" providerId="ADAL" clId="{4DABBA73-4DF4-4870-912B-C80F9F06453F}" dt="2022-06-16T18:03:10.960" v="5863"/>
          <ac:spMkLst>
            <pc:docMk/>
            <pc:sldMk cId="214504632" sldId="788"/>
            <ac:spMk id="43" creationId="{572890EC-7931-4AF5-880F-7DFF07A0A0D1}"/>
          </ac:spMkLst>
        </pc:spChg>
        <pc:spChg chg="add del">
          <ac:chgData name="Gerben Boot" userId="db373ba1-24c0-4042-aad5-e0c640488fcc" providerId="ADAL" clId="{4DABBA73-4DF4-4870-912B-C80F9F06453F}" dt="2022-06-16T18:03:10.960" v="5863"/>
          <ac:spMkLst>
            <pc:docMk/>
            <pc:sldMk cId="214504632" sldId="788"/>
            <ac:spMk id="45" creationId="{4BED683F-ECD4-4115-8FB2-2796BF97078E}"/>
          </ac:spMkLst>
        </pc:spChg>
        <pc:spChg chg="add del">
          <ac:chgData name="Gerben Boot" userId="db373ba1-24c0-4042-aad5-e0c640488fcc" providerId="ADAL" clId="{4DABBA73-4DF4-4870-912B-C80F9F06453F}" dt="2022-06-16T18:03:10.960" v="5863"/>
          <ac:spMkLst>
            <pc:docMk/>
            <pc:sldMk cId="214504632" sldId="788"/>
            <ac:spMk id="47" creationId="{B14A32A9-6C45-4A41-9331-77F486E93DB0}"/>
          </ac:spMkLst>
        </pc:spChg>
        <pc:spChg chg="add del">
          <ac:chgData name="Gerben Boot" userId="db373ba1-24c0-4042-aad5-e0c640488fcc" providerId="ADAL" clId="{4DABBA73-4DF4-4870-912B-C80F9F06453F}" dt="2022-06-16T18:03:10.960" v="5863"/>
          <ac:spMkLst>
            <pc:docMk/>
            <pc:sldMk cId="214504632" sldId="788"/>
            <ac:spMk id="48" creationId="{DB50E318-F042-4740-89E5-8B504991DB60}"/>
          </ac:spMkLst>
        </pc:spChg>
        <pc:spChg chg="add del">
          <ac:chgData name="Gerben Boot" userId="db373ba1-24c0-4042-aad5-e0c640488fcc" providerId="ADAL" clId="{4DABBA73-4DF4-4870-912B-C80F9F06453F}" dt="2022-06-16T18:03:10.960" v="5863"/>
          <ac:spMkLst>
            <pc:docMk/>
            <pc:sldMk cId="214504632" sldId="788"/>
            <ac:spMk id="49" creationId="{1276CC70-1DFF-41BD-87FE-C8B785CB8E8A}"/>
          </ac:spMkLst>
        </pc:spChg>
        <pc:spChg chg="add del">
          <ac:chgData name="Gerben Boot" userId="db373ba1-24c0-4042-aad5-e0c640488fcc" providerId="ADAL" clId="{4DABBA73-4DF4-4870-912B-C80F9F06453F}" dt="2022-06-16T18:03:10.960" v="5863"/>
          <ac:spMkLst>
            <pc:docMk/>
            <pc:sldMk cId="214504632" sldId="788"/>
            <ac:spMk id="55" creationId="{9B75AE3C-AB2A-4985-BBB3-8EA83D30433F}"/>
          </ac:spMkLst>
        </pc:spChg>
        <pc:spChg chg="add del">
          <ac:chgData name="Gerben Boot" userId="db373ba1-24c0-4042-aad5-e0c640488fcc" providerId="ADAL" clId="{4DABBA73-4DF4-4870-912B-C80F9F06453F}" dt="2022-06-16T18:03:10.960" v="5863"/>
          <ac:spMkLst>
            <pc:docMk/>
            <pc:sldMk cId="214504632" sldId="788"/>
            <ac:spMk id="56" creationId="{5E905C35-B043-4F85-8066-425B78B7D28B}"/>
          </ac:spMkLst>
        </pc:spChg>
        <pc:spChg chg="add del">
          <ac:chgData name="Gerben Boot" userId="db373ba1-24c0-4042-aad5-e0c640488fcc" providerId="ADAL" clId="{4DABBA73-4DF4-4870-912B-C80F9F06453F}" dt="2022-06-16T18:03:10.960" v="5863"/>
          <ac:spMkLst>
            <pc:docMk/>
            <pc:sldMk cId="214504632" sldId="788"/>
            <ac:spMk id="58" creationId="{AB677DC6-075E-4EDA-B25D-46893E055D92}"/>
          </ac:spMkLst>
        </pc:spChg>
        <pc:spChg chg="add del">
          <ac:chgData name="Gerben Boot" userId="db373ba1-24c0-4042-aad5-e0c640488fcc" providerId="ADAL" clId="{4DABBA73-4DF4-4870-912B-C80F9F06453F}" dt="2022-06-16T18:03:10.960" v="5863"/>
          <ac:spMkLst>
            <pc:docMk/>
            <pc:sldMk cId="214504632" sldId="788"/>
            <ac:spMk id="59" creationId="{B814173E-7075-4D7D-90F1-21ECAADF6857}"/>
          </ac:spMkLst>
        </pc:spChg>
        <pc:spChg chg="add del">
          <ac:chgData name="Gerben Boot" userId="db373ba1-24c0-4042-aad5-e0c640488fcc" providerId="ADAL" clId="{4DABBA73-4DF4-4870-912B-C80F9F06453F}" dt="2022-06-16T18:03:10.960" v="5863"/>
          <ac:spMkLst>
            <pc:docMk/>
            <pc:sldMk cId="214504632" sldId="788"/>
            <ac:spMk id="62" creationId="{CD538034-C5AE-4E84-9075-698A9E3BA0C6}"/>
          </ac:spMkLst>
        </pc:spChg>
        <pc:spChg chg="add del">
          <ac:chgData name="Gerben Boot" userId="db373ba1-24c0-4042-aad5-e0c640488fcc" providerId="ADAL" clId="{4DABBA73-4DF4-4870-912B-C80F9F06453F}" dt="2022-06-16T18:03:10.960" v="5863"/>
          <ac:spMkLst>
            <pc:docMk/>
            <pc:sldMk cId="214504632" sldId="788"/>
            <ac:spMk id="63" creationId="{36C22F96-FFE5-4CE5-8AB5-6F1F1DDCC5DB}"/>
          </ac:spMkLst>
        </pc:spChg>
        <pc:spChg chg="add del">
          <ac:chgData name="Gerben Boot" userId="db373ba1-24c0-4042-aad5-e0c640488fcc" providerId="ADAL" clId="{4DABBA73-4DF4-4870-912B-C80F9F06453F}" dt="2022-06-16T18:03:10.960" v="5863"/>
          <ac:spMkLst>
            <pc:docMk/>
            <pc:sldMk cId="214504632" sldId="788"/>
            <ac:spMk id="66" creationId="{048180BF-E483-4BEB-89AF-85FDBD0EC1E9}"/>
          </ac:spMkLst>
        </pc:spChg>
        <pc:spChg chg="add del">
          <ac:chgData name="Gerben Boot" userId="db373ba1-24c0-4042-aad5-e0c640488fcc" providerId="ADAL" clId="{4DABBA73-4DF4-4870-912B-C80F9F06453F}" dt="2022-06-16T18:03:10.960" v="5863"/>
          <ac:spMkLst>
            <pc:docMk/>
            <pc:sldMk cId="214504632" sldId="788"/>
            <ac:spMk id="67" creationId="{04E93E8F-A880-46ED-BE65-0E5CFDD2DAE6}"/>
          </ac:spMkLst>
        </pc:spChg>
        <pc:spChg chg="add del">
          <ac:chgData name="Gerben Boot" userId="db373ba1-24c0-4042-aad5-e0c640488fcc" providerId="ADAL" clId="{4DABBA73-4DF4-4870-912B-C80F9F06453F}" dt="2022-06-16T18:03:10.960" v="5863"/>
          <ac:spMkLst>
            <pc:docMk/>
            <pc:sldMk cId="214504632" sldId="788"/>
            <ac:spMk id="70" creationId="{CCE96027-DE80-4A7E-9BA2-88D1B551D88F}"/>
          </ac:spMkLst>
        </pc:spChg>
        <pc:spChg chg="add del">
          <ac:chgData name="Gerben Boot" userId="db373ba1-24c0-4042-aad5-e0c640488fcc" providerId="ADAL" clId="{4DABBA73-4DF4-4870-912B-C80F9F06453F}" dt="2022-06-16T18:03:10.960" v="5863"/>
          <ac:spMkLst>
            <pc:docMk/>
            <pc:sldMk cId="214504632" sldId="788"/>
            <ac:spMk id="71" creationId="{435386BC-AC39-4C00-BF49-E50E915AE154}"/>
          </ac:spMkLst>
        </pc:spChg>
        <pc:spChg chg="add del">
          <ac:chgData name="Gerben Boot" userId="db373ba1-24c0-4042-aad5-e0c640488fcc" providerId="ADAL" clId="{4DABBA73-4DF4-4870-912B-C80F9F06453F}" dt="2022-06-16T18:03:10.960" v="5863"/>
          <ac:spMkLst>
            <pc:docMk/>
            <pc:sldMk cId="214504632" sldId="788"/>
            <ac:spMk id="74" creationId="{63DE1EB9-225B-412E-9C7F-EA5C2F57D427}"/>
          </ac:spMkLst>
        </pc:spChg>
        <pc:spChg chg="add del">
          <ac:chgData name="Gerben Boot" userId="db373ba1-24c0-4042-aad5-e0c640488fcc" providerId="ADAL" clId="{4DABBA73-4DF4-4870-912B-C80F9F06453F}" dt="2022-06-16T18:03:10.960" v="5863"/>
          <ac:spMkLst>
            <pc:docMk/>
            <pc:sldMk cId="214504632" sldId="788"/>
            <ac:spMk id="75" creationId="{FFC1094B-C984-489F-9298-8C22AF1AD6A6}"/>
          </ac:spMkLst>
        </pc:spChg>
        <pc:spChg chg="add del">
          <ac:chgData name="Gerben Boot" userId="db373ba1-24c0-4042-aad5-e0c640488fcc" providerId="ADAL" clId="{4DABBA73-4DF4-4870-912B-C80F9F06453F}" dt="2022-06-16T18:03:10.960" v="5863"/>
          <ac:spMkLst>
            <pc:docMk/>
            <pc:sldMk cId="214504632" sldId="788"/>
            <ac:spMk id="79" creationId="{1BD05D2A-2393-4A52-BBC4-2DC82AE9503F}"/>
          </ac:spMkLst>
        </pc:spChg>
        <pc:spChg chg="add del">
          <ac:chgData name="Gerben Boot" userId="db373ba1-24c0-4042-aad5-e0c640488fcc" providerId="ADAL" clId="{4DABBA73-4DF4-4870-912B-C80F9F06453F}" dt="2022-06-16T18:03:10.960" v="5863"/>
          <ac:spMkLst>
            <pc:docMk/>
            <pc:sldMk cId="214504632" sldId="788"/>
            <ac:spMk id="81" creationId="{E357CF25-457B-4D73-AA0B-3E9DAD0C994C}"/>
          </ac:spMkLst>
        </pc:spChg>
        <pc:spChg chg="add mod topLvl">
          <ac:chgData name="Gerben Boot" userId="db373ba1-24c0-4042-aad5-e0c640488fcc" providerId="ADAL" clId="{4DABBA73-4DF4-4870-912B-C80F9F06453F}" dt="2022-06-16T18:24:16.111" v="6191" actId="1076"/>
          <ac:spMkLst>
            <pc:docMk/>
            <pc:sldMk cId="214504632" sldId="788"/>
            <ac:spMk id="85" creationId="{171AB702-136D-49B5-9541-90A8014152A2}"/>
          </ac:spMkLst>
        </pc:spChg>
        <pc:spChg chg="add mod">
          <ac:chgData name="Gerben Boot" userId="db373ba1-24c0-4042-aad5-e0c640488fcc" providerId="ADAL" clId="{4DABBA73-4DF4-4870-912B-C80F9F06453F}" dt="2022-06-16T18:24:16.111" v="6191" actId="1076"/>
          <ac:spMkLst>
            <pc:docMk/>
            <pc:sldMk cId="214504632" sldId="788"/>
            <ac:spMk id="88" creationId="{449699EF-7BD1-4CEB-A38A-97FE312E203C}"/>
          </ac:spMkLst>
        </pc:spChg>
        <pc:spChg chg="add mod">
          <ac:chgData name="Gerben Boot" userId="db373ba1-24c0-4042-aad5-e0c640488fcc" providerId="ADAL" clId="{4DABBA73-4DF4-4870-912B-C80F9F06453F}" dt="2022-06-16T18:24:26.056" v="6192" actId="1076"/>
          <ac:spMkLst>
            <pc:docMk/>
            <pc:sldMk cId="214504632" sldId="788"/>
            <ac:spMk id="90" creationId="{798BCED4-851A-476E-B12B-7F1EFA564C2C}"/>
          </ac:spMkLst>
        </pc:spChg>
        <pc:spChg chg="add mod">
          <ac:chgData name="Gerben Boot" userId="db373ba1-24c0-4042-aad5-e0c640488fcc" providerId="ADAL" clId="{4DABBA73-4DF4-4870-912B-C80F9F06453F}" dt="2022-06-16T18:24:26.056" v="6192" actId="1076"/>
          <ac:spMkLst>
            <pc:docMk/>
            <pc:sldMk cId="214504632" sldId="788"/>
            <ac:spMk id="92" creationId="{766A0186-B343-4F6B-BC90-8C41EF949C7E}"/>
          </ac:spMkLst>
        </pc:spChg>
        <pc:spChg chg="add mod">
          <ac:chgData name="Gerben Boot" userId="db373ba1-24c0-4042-aad5-e0c640488fcc" providerId="ADAL" clId="{4DABBA73-4DF4-4870-912B-C80F9F06453F}" dt="2022-06-16T19:09:13.818" v="6950" actId="164"/>
          <ac:spMkLst>
            <pc:docMk/>
            <pc:sldMk cId="214504632" sldId="788"/>
            <ac:spMk id="94" creationId="{7AF5186A-D272-4BB8-8832-305593356102}"/>
          </ac:spMkLst>
        </pc:spChg>
        <pc:spChg chg="add mod">
          <ac:chgData name="Gerben Boot" userId="db373ba1-24c0-4042-aad5-e0c640488fcc" providerId="ADAL" clId="{4DABBA73-4DF4-4870-912B-C80F9F06453F}" dt="2022-06-16T18:20:30.593" v="6140" actId="12788"/>
          <ac:spMkLst>
            <pc:docMk/>
            <pc:sldMk cId="214504632" sldId="788"/>
            <ac:spMk id="96" creationId="{1FF8F914-B8CE-41E6-9A66-E16D5AD2E0AE}"/>
          </ac:spMkLst>
        </pc:spChg>
        <pc:spChg chg="add mod">
          <ac:chgData name="Gerben Boot" userId="db373ba1-24c0-4042-aad5-e0c640488fcc" providerId="ADAL" clId="{4DABBA73-4DF4-4870-912B-C80F9F06453F}" dt="2022-06-16T18:18:41.188" v="6112" actId="1036"/>
          <ac:spMkLst>
            <pc:docMk/>
            <pc:sldMk cId="214504632" sldId="788"/>
            <ac:spMk id="97" creationId="{BC01CD27-4D6C-4876-9628-A53471BC82A2}"/>
          </ac:spMkLst>
        </pc:spChg>
        <pc:spChg chg="add mod">
          <ac:chgData name="Gerben Boot" userId="db373ba1-24c0-4042-aad5-e0c640488fcc" providerId="ADAL" clId="{4DABBA73-4DF4-4870-912B-C80F9F06453F}" dt="2022-06-16T18:11:51.763" v="6024" actId="1076"/>
          <ac:spMkLst>
            <pc:docMk/>
            <pc:sldMk cId="214504632" sldId="788"/>
            <ac:spMk id="98" creationId="{FF15A422-DDFA-4500-B307-5B068A4F8AAE}"/>
          </ac:spMkLst>
        </pc:spChg>
        <pc:spChg chg="mod topLvl">
          <ac:chgData name="Gerben Boot" userId="db373ba1-24c0-4042-aad5-e0c640488fcc" providerId="ADAL" clId="{4DABBA73-4DF4-4870-912B-C80F9F06453F}" dt="2022-06-16T18:24:55.332" v="6195" actId="1076"/>
          <ac:spMkLst>
            <pc:docMk/>
            <pc:sldMk cId="214504632" sldId="788"/>
            <ac:spMk id="100" creationId="{1F46FC21-19D9-44AA-B2BC-601FDD74C322}"/>
          </ac:spMkLst>
        </pc:spChg>
        <pc:spChg chg="add mod">
          <ac:chgData name="Gerben Boot" userId="db373ba1-24c0-4042-aad5-e0c640488fcc" providerId="ADAL" clId="{4DABBA73-4DF4-4870-912B-C80F9F06453F}" dt="2022-06-16T18:11:55.197" v="6025" actId="1076"/>
          <ac:spMkLst>
            <pc:docMk/>
            <pc:sldMk cId="214504632" sldId="788"/>
            <ac:spMk id="104" creationId="{69DC0FF9-EE32-4F69-8A0F-A6CB3C9B6FA7}"/>
          </ac:spMkLst>
        </pc:spChg>
        <pc:spChg chg="add mod topLvl">
          <ac:chgData name="Gerben Boot" userId="db373ba1-24c0-4042-aad5-e0c640488fcc" providerId="ADAL" clId="{4DABBA73-4DF4-4870-912B-C80F9F06453F}" dt="2022-06-16T18:14:10.832" v="6052" actId="165"/>
          <ac:spMkLst>
            <pc:docMk/>
            <pc:sldMk cId="214504632" sldId="788"/>
            <ac:spMk id="105" creationId="{18344195-F067-41C0-8B08-88CD0941765E}"/>
          </ac:spMkLst>
        </pc:spChg>
        <pc:spChg chg="add mod topLvl">
          <ac:chgData name="Gerben Boot" userId="db373ba1-24c0-4042-aad5-e0c640488fcc" providerId="ADAL" clId="{4DABBA73-4DF4-4870-912B-C80F9F06453F}" dt="2022-06-16T18:15:32.099" v="6072" actId="165"/>
          <ac:spMkLst>
            <pc:docMk/>
            <pc:sldMk cId="214504632" sldId="788"/>
            <ac:spMk id="107" creationId="{0259CFAD-13CA-4386-A7FA-25E0B2325B50}"/>
          </ac:spMkLst>
        </pc:spChg>
        <pc:spChg chg="add mod">
          <ac:chgData name="Gerben Boot" userId="db373ba1-24c0-4042-aad5-e0c640488fcc" providerId="ADAL" clId="{4DABBA73-4DF4-4870-912B-C80F9F06453F}" dt="2022-06-16T18:08:40.097" v="5987" actId="1076"/>
          <ac:spMkLst>
            <pc:docMk/>
            <pc:sldMk cId="214504632" sldId="788"/>
            <ac:spMk id="108" creationId="{EE908526-5D74-4704-850F-0FE64F4C725C}"/>
          </ac:spMkLst>
        </pc:spChg>
        <pc:spChg chg="add mod topLvl">
          <ac:chgData name="Gerben Boot" userId="db373ba1-24c0-4042-aad5-e0c640488fcc" providerId="ADAL" clId="{4DABBA73-4DF4-4870-912B-C80F9F06453F}" dt="2022-06-16T18:21:11.282" v="6147" actId="165"/>
          <ac:spMkLst>
            <pc:docMk/>
            <pc:sldMk cId="214504632" sldId="788"/>
            <ac:spMk id="111" creationId="{C155BD30-86A8-4DD6-A4BA-E09446431C94}"/>
          </ac:spMkLst>
        </pc:spChg>
        <pc:spChg chg="add mod">
          <ac:chgData name="Gerben Boot" userId="db373ba1-24c0-4042-aad5-e0c640488fcc" providerId="ADAL" clId="{4DABBA73-4DF4-4870-912B-C80F9F06453F}" dt="2022-06-16T18:26:16.603" v="6255" actId="1076"/>
          <ac:spMkLst>
            <pc:docMk/>
            <pc:sldMk cId="214504632" sldId="788"/>
            <ac:spMk id="112" creationId="{314694BB-D20E-4834-9B55-E682F23DF416}"/>
          </ac:spMkLst>
        </pc:spChg>
        <pc:spChg chg="add mod">
          <ac:chgData name="Gerben Boot" userId="db373ba1-24c0-4042-aad5-e0c640488fcc" providerId="ADAL" clId="{4DABBA73-4DF4-4870-912B-C80F9F06453F}" dt="2022-06-16T18:23:17.582" v="6187" actId="1035"/>
          <ac:spMkLst>
            <pc:docMk/>
            <pc:sldMk cId="214504632" sldId="788"/>
            <ac:spMk id="115" creationId="{5ECF945A-9095-41C8-AE5F-5442ED454415}"/>
          </ac:spMkLst>
        </pc:spChg>
        <pc:spChg chg="add mod">
          <ac:chgData name="Gerben Boot" userId="db373ba1-24c0-4042-aad5-e0c640488fcc" providerId="ADAL" clId="{4DABBA73-4DF4-4870-912B-C80F9F06453F}" dt="2022-06-16T18:23:25.032" v="6188" actId="1076"/>
          <ac:spMkLst>
            <pc:docMk/>
            <pc:sldMk cId="214504632" sldId="788"/>
            <ac:spMk id="116" creationId="{2B293CB3-844D-4B98-AEF8-0B9CF308C8B8}"/>
          </ac:spMkLst>
        </pc:spChg>
        <pc:spChg chg="add">
          <ac:chgData name="Gerben Boot" userId="db373ba1-24c0-4042-aad5-e0c640488fcc" providerId="ADAL" clId="{4DABBA73-4DF4-4870-912B-C80F9F06453F}" dt="2022-06-16T18:03:46.433" v="5899"/>
          <ac:spMkLst>
            <pc:docMk/>
            <pc:sldMk cId="214504632" sldId="788"/>
            <ac:spMk id="119" creationId="{DF00D142-FD11-48FC-A87F-F795FED595A3}"/>
          </ac:spMkLst>
        </pc:spChg>
        <pc:spChg chg="add">
          <ac:chgData name="Gerben Boot" userId="db373ba1-24c0-4042-aad5-e0c640488fcc" providerId="ADAL" clId="{4DABBA73-4DF4-4870-912B-C80F9F06453F}" dt="2022-06-16T18:03:46.433" v="5899"/>
          <ac:spMkLst>
            <pc:docMk/>
            <pc:sldMk cId="214504632" sldId="788"/>
            <ac:spMk id="120" creationId="{150F7F59-7E29-4638-A01F-A9579D2C1E53}"/>
          </ac:spMkLst>
        </pc:spChg>
        <pc:spChg chg="add mod">
          <ac:chgData name="Gerben Boot" userId="db373ba1-24c0-4042-aad5-e0c640488fcc" providerId="ADAL" clId="{4DABBA73-4DF4-4870-912B-C80F9F06453F}" dt="2022-06-16T18:49:54.808" v="6520" actId="164"/>
          <ac:spMkLst>
            <pc:docMk/>
            <pc:sldMk cId="214504632" sldId="788"/>
            <ac:spMk id="123" creationId="{27A3BAE6-FE87-4D5C-90FB-C487AA689D43}"/>
          </ac:spMkLst>
        </pc:spChg>
        <pc:spChg chg="add">
          <ac:chgData name="Gerben Boot" userId="db373ba1-24c0-4042-aad5-e0c640488fcc" providerId="ADAL" clId="{4DABBA73-4DF4-4870-912B-C80F9F06453F}" dt="2022-06-16T18:03:46.433" v="5899"/>
          <ac:spMkLst>
            <pc:docMk/>
            <pc:sldMk cId="214504632" sldId="788"/>
            <ac:spMk id="124" creationId="{4B2A3CF5-B249-4981-BF09-F785EC6E2C30}"/>
          </ac:spMkLst>
        </pc:spChg>
        <pc:spChg chg="add mod topLvl">
          <ac:chgData name="Gerben Boot" userId="db373ba1-24c0-4042-aad5-e0c640488fcc" providerId="ADAL" clId="{4DABBA73-4DF4-4870-912B-C80F9F06453F}" dt="2022-06-16T19:00:36.467" v="6785" actId="164"/>
          <ac:spMkLst>
            <pc:docMk/>
            <pc:sldMk cId="214504632" sldId="788"/>
            <ac:spMk id="128" creationId="{94333760-26BC-4349-9876-358BF4C9CC5C}"/>
          </ac:spMkLst>
        </pc:spChg>
        <pc:spChg chg="add mod">
          <ac:chgData name="Gerben Boot" userId="db373ba1-24c0-4042-aad5-e0c640488fcc" providerId="ADAL" clId="{4DABBA73-4DF4-4870-912B-C80F9F06453F}" dt="2022-06-16T18:21:25.459" v="6152" actId="1076"/>
          <ac:spMkLst>
            <pc:docMk/>
            <pc:sldMk cId="214504632" sldId="788"/>
            <ac:spMk id="130" creationId="{650FE4C2-02B2-430A-80BE-E3812CF22B12}"/>
          </ac:spMkLst>
        </pc:spChg>
        <pc:spChg chg="add mod">
          <ac:chgData name="Gerben Boot" userId="db373ba1-24c0-4042-aad5-e0c640488fcc" providerId="ADAL" clId="{4DABBA73-4DF4-4870-912B-C80F9F06453F}" dt="2022-06-16T18:25:43.127" v="6220" actId="1076"/>
          <ac:spMkLst>
            <pc:docMk/>
            <pc:sldMk cId="214504632" sldId="788"/>
            <ac:spMk id="232" creationId="{095F3AE4-61F5-4319-976D-41064995CDE2}"/>
          </ac:spMkLst>
        </pc:spChg>
        <pc:grpChg chg="add del">
          <ac:chgData name="Gerben Boot" userId="db373ba1-24c0-4042-aad5-e0c640488fcc" providerId="ADAL" clId="{4DABBA73-4DF4-4870-912B-C80F9F06453F}" dt="2022-06-16T18:03:10.960" v="5863"/>
          <ac:grpSpMkLst>
            <pc:docMk/>
            <pc:sldMk cId="214504632" sldId="788"/>
            <ac:grpSpMk id="50" creationId="{A198BDFE-C86C-400F-8FC9-EF59FA03EE41}"/>
          </ac:grpSpMkLst>
        </pc:grpChg>
        <pc:grpChg chg="add del mod">
          <ac:chgData name="Gerben Boot" userId="db373ba1-24c0-4042-aad5-e0c640488fcc" providerId="ADAL" clId="{4DABBA73-4DF4-4870-912B-C80F9F06453F}" dt="2022-06-16T18:09:25.110" v="5991" actId="165"/>
          <ac:grpSpMkLst>
            <pc:docMk/>
            <pc:sldMk cId="214504632" sldId="788"/>
            <ac:grpSpMk id="99" creationId="{3D633333-B143-4E3C-AE28-4D6D3FA185BE}"/>
          </ac:grpSpMkLst>
        </pc:grpChg>
        <pc:grpChg chg="add del mod">
          <ac:chgData name="Gerben Boot" userId="db373ba1-24c0-4042-aad5-e0c640488fcc" providerId="ADAL" clId="{4DABBA73-4DF4-4870-912B-C80F9F06453F}" dt="2022-06-16T18:15:32.099" v="6072" actId="165"/>
          <ac:grpSpMkLst>
            <pc:docMk/>
            <pc:sldMk cId="214504632" sldId="788"/>
            <ac:grpSpMk id="136" creationId="{DD3580CC-451F-4B9F-BCD0-F5E6255BC99D}"/>
          </ac:grpSpMkLst>
        </pc:grpChg>
        <pc:grpChg chg="add del mod">
          <ac:chgData name="Gerben Boot" userId="db373ba1-24c0-4042-aad5-e0c640488fcc" providerId="ADAL" clId="{4DABBA73-4DF4-4870-912B-C80F9F06453F}" dt="2022-06-16T18:14:38.620" v="6060" actId="165"/>
          <ac:grpSpMkLst>
            <pc:docMk/>
            <pc:sldMk cId="214504632" sldId="788"/>
            <ac:grpSpMk id="137" creationId="{9CE7C4F1-F128-49FD-9263-7D5D9836587A}"/>
          </ac:grpSpMkLst>
        </pc:grpChg>
        <pc:grpChg chg="add del mod">
          <ac:chgData name="Gerben Boot" userId="db373ba1-24c0-4042-aad5-e0c640488fcc" providerId="ADAL" clId="{4DABBA73-4DF4-4870-912B-C80F9F06453F}" dt="2022-06-16T18:14:10.832" v="6052" actId="165"/>
          <ac:grpSpMkLst>
            <pc:docMk/>
            <pc:sldMk cId="214504632" sldId="788"/>
            <ac:grpSpMk id="143" creationId="{DD03810C-0B4B-482F-9341-AF43DDC3CB08}"/>
          </ac:grpSpMkLst>
        </pc:grpChg>
        <pc:grpChg chg="add del mod">
          <ac:chgData name="Gerben Boot" userId="db373ba1-24c0-4042-aad5-e0c640488fcc" providerId="ADAL" clId="{4DABBA73-4DF4-4870-912B-C80F9F06453F}" dt="2022-06-16T18:11:13.098" v="6017" actId="165"/>
          <ac:grpSpMkLst>
            <pc:docMk/>
            <pc:sldMk cId="214504632" sldId="788"/>
            <ac:grpSpMk id="148" creationId="{7F95EFE5-CCF9-4B4C-9837-3EE36406188B}"/>
          </ac:grpSpMkLst>
        </pc:grpChg>
        <pc:grpChg chg="add del mod">
          <ac:chgData name="Gerben Boot" userId="db373ba1-24c0-4042-aad5-e0c640488fcc" providerId="ADAL" clId="{4DABBA73-4DF4-4870-912B-C80F9F06453F}" dt="2022-06-16T18:17:24.891" v="6095" actId="165"/>
          <ac:grpSpMkLst>
            <pc:docMk/>
            <pc:sldMk cId="214504632" sldId="788"/>
            <ac:grpSpMk id="165" creationId="{C8AB9C2E-57D0-4590-9A06-92161C6712D3}"/>
          </ac:grpSpMkLst>
        </pc:grpChg>
        <pc:grpChg chg="add del mod">
          <ac:chgData name="Gerben Boot" userId="db373ba1-24c0-4042-aad5-e0c640488fcc" providerId="ADAL" clId="{4DABBA73-4DF4-4870-912B-C80F9F06453F}" dt="2022-06-16T18:21:11.282" v="6147" actId="165"/>
          <ac:grpSpMkLst>
            <pc:docMk/>
            <pc:sldMk cId="214504632" sldId="788"/>
            <ac:grpSpMk id="168" creationId="{F76A63B5-87B2-4ED5-8D2E-05C6B303DD94}"/>
          </ac:grpSpMkLst>
        </pc:grpChg>
        <pc:grpChg chg="add mod">
          <ac:chgData name="Gerben Boot" userId="db373ba1-24c0-4042-aad5-e0c640488fcc" providerId="ADAL" clId="{4DABBA73-4DF4-4870-912B-C80F9F06453F}" dt="2022-06-16T18:49:54.808" v="6520" actId="164"/>
          <ac:grpSpMkLst>
            <pc:docMk/>
            <pc:sldMk cId="214504632" sldId="788"/>
            <ac:grpSpMk id="233" creationId="{B7F83AAF-2548-4A56-B2BC-8F7E3F63DDEB}"/>
          </ac:grpSpMkLst>
        </pc:grpChg>
        <pc:grpChg chg="add mod">
          <ac:chgData name="Gerben Boot" userId="db373ba1-24c0-4042-aad5-e0c640488fcc" providerId="ADAL" clId="{4DABBA73-4DF4-4870-912B-C80F9F06453F}" dt="2022-06-16T19:00:36.467" v="6785" actId="164"/>
          <ac:grpSpMkLst>
            <pc:docMk/>
            <pc:sldMk cId="214504632" sldId="788"/>
            <ac:grpSpMk id="234" creationId="{DF9904F0-B1B8-46DF-9FA0-0894B6CF9824}"/>
          </ac:grpSpMkLst>
        </pc:grpChg>
        <pc:grpChg chg="add mod">
          <ac:chgData name="Gerben Boot" userId="db373ba1-24c0-4042-aad5-e0c640488fcc" providerId="ADAL" clId="{4DABBA73-4DF4-4870-912B-C80F9F06453F}" dt="2022-06-16T19:09:13.818" v="6950" actId="164"/>
          <ac:grpSpMkLst>
            <pc:docMk/>
            <pc:sldMk cId="214504632" sldId="788"/>
            <ac:grpSpMk id="235" creationId="{94420698-A7E2-4733-9E1C-B23E0C84A10F}"/>
          </ac:grpSpMkLst>
        </pc:grpChg>
        <pc:picChg chg="del">
          <ac:chgData name="Gerben Boot" userId="db373ba1-24c0-4042-aad5-e0c640488fcc" providerId="ADAL" clId="{4DABBA73-4DF4-4870-912B-C80F9F06453F}" dt="2022-06-16T18:02:32.738" v="5849" actId="478"/>
          <ac:picMkLst>
            <pc:docMk/>
            <pc:sldMk cId="214504632" sldId="788"/>
            <ac:picMk id="3" creationId="{5A919584-D590-42BB-9CF3-15C4D29A88D2}"/>
          </ac:picMkLst>
        </pc:picChg>
        <pc:picChg chg="del mod">
          <ac:chgData name="Gerben Boot" userId="db373ba1-24c0-4042-aad5-e0c640488fcc" providerId="ADAL" clId="{4DABBA73-4DF4-4870-912B-C80F9F06453F}" dt="2022-06-16T18:02:33.123" v="5851" actId="478"/>
          <ac:picMkLst>
            <pc:docMk/>
            <pc:sldMk cId="214504632" sldId="788"/>
            <ac:picMk id="7" creationId="{4ADE73FE-2C43-430F-8CEB-DBCC5C96F8AD}"/>
          </ac:picMkLst>
        </pc:picChg>
        <pc:picChg chg="del">
          <ac:chgData name="Gerben Boot" userId="db373ba1-24c0-4042-aad5-e0c640488fcc" providerId="ADAL" clId="{4DABBA73-4DF4-4870-912B-C80F9F06453F}" dt="2022-06-16T18:02:31.851" v="5848" actId="478"/>
          <ac:picMkLst>
            <pc:docMk/>
            <pc:sldMk cId="214504632" sldId="788"/>
            <ac:picMk id="9" creationId="{D1E466E5-D181-4034-AA83-B9645893D6BE}"/>
          </ac:picMkLst>
        </pc:picChg>
        <pc:picChg chg="del">
          <ac:chgData name="Gerben Boot" userId="db373ba1-24c0-4042-aad5-e0c640488fcc" providerId="ADAL" clId="{4DABBA73-4DF4-4870-912B-C80F9F06453F}" dt="2022-06-16T18:02:31.851" v="5848" actId="478"/>
          <ac:picMkLst>
            <pc:docMk/>
            <pc:sldMk cId="214504632" sldId="788"/>
            <ac:picMk id="11" creationId="{3E62B4C6-EF01-498B-96BB-FAC6C1681517}"/>
          </ac:picMkLst>
        </pc:picChg>
        <pc:picChg chg="del">
          <ac:chgData name="Gerben Boot" userId="db373ba1-24c0-4042-aad5-e0c640488fcc" providerId="ADAL" clId="{4DABBA73-4DF4-4870-912B-C80F9F06453F}" dt="2022-06-16T18:02:31.851" v="5848" actId="478"/>
          <ac:picMkLst>
            <pc:docMk/>
            <pc:sldMk cId="214504632" sldId="788"/>
            <ac:picMk id="13" creationId="{EA2A8815-3956-48C8-8656-95284359239E}"/>
          </ac:picMkLst>
        </pc:picChg>
        <pc:picChg chg="del">
          <ac:chgData name="Gerben Boot" userId="db373ba1-24c0-4042-aad5-e0c640488fcc" providerId="ADAL" clId="{4DABBA73-4DF4-4870-912B-C80F9F06453F}" dt="2022-06-16T18:02:31.851" v="5848" actId="478"/>
          <ac:picMkLst>
            <pc:docMk/>
            <pc:sldMk cId="214504632" sldId="788"/>
            <ac:picMk id="15" creationId="{37554861-D7A5-4563-9411-D6F1F80E14E1}"/>
          </ac:picMkLst>
        </pc:picChg>
        <pc:picChg chg="del">
          <ac:chgData name="Gerben Boot" userId="db373ba1-24c0-4042-aad5-e0c640488fcc" providerId="ADAL" clId="{4DABBA73-4DF4-4870-912B-C80F9F06453F}" dt="2022-06-16T18:02:31.851" v="5848" actId="478"/>
          <ac:picMkLst>
            <pc:docMk/>
            <pc:sldMk cId="214504632" sldId="788"/>
            <ac:picMk id="16" creationId="{40527DC5-3B09-451B-BAFB-5B106C3C9724}"/>
          </ac:picMkLst>
        </pc:picChg>
        <pc:picChg chg="del">
          <ac:chgData name="Gerben Boot" userId="db373ba1-24c0-4042-aad5-e0c640488fcc" providerId="ADAL" clId="{4DABBA73-4DF4-4870-912B-C80F9F06453F}" dt="2022-06-16T18:02:31.851" v="5848" actId="478"/>
          <ac:picMkLst>
            <pc:docMk/>
            <pc:sldMk cId="214504632" sldId="788"/>
            <ac:picMk id="18" creationId="{302D5596-D11D-40CA-8639-0735E603821B}"/>
          </ac:picMkLst>
        </pc:picChg>
        <pc:picChg chg="del">
          <ac:chgData name="Gerben Boot" userId="db373ba1-24c0-4042-aad5-e0c640488fcc" providerId="ADAL" clId="{4DABBA73-4DF4-4870-912B-C80F9F06453F}" dt="2022-06-16T18:02:31.851" v="5848" actId="478"/>
          <ac:picMkLst>
            <pc:docMk/>
            <pc:sldMk cId="214504632" sldId="788"/>
            <ac:picMk id="19" creationId="{DFDE0B88-E99A-4999-ACA5-F8C0D4041865}"/>
          </ac:picMkLst>
        </pc:picChg>
        <pc:picChg chg="del">
          <ac:chgData name="Gerben Boot" userId="db373ba1-24c0-4042-aad5-e0c640488fcc" providerId="ADAL" clId="{4DABBA73-4DF4-4870-912B-C80F9F06453F}" dt="2022-06-16T18:02:31.851" v="5848" actId="478"/>
          <ac:picMkLst>
            <pc:docMk/>
            <pc:sldMk cId="214504632" sldId="788"/>
            <ac:picMk id="20" creationId="{83063405-6605-44E4-8A39-C7D27F218852}"/>
          </ac:picMkLst>
        </pc:picChg>
        <pc:picChg chg="del">
          <ac:chgData name="Gerben Boot" userId="db373ba1-24c0-4042-aad5-e0c640488fcc" providerId="ADAL" clId="{4DABBA73-4DF4-4870-912B-C80F9F06453F}" dt="2022-06-16T18:02:31.851" v="5848" actId="478"/>
          <ac:picMkLst>
            <pc:docMk/>
            <pc:sldMk cId="214504632" sldId="788"/>
            <ac:picMk id="24" creationId="{90DC229B-DC9A-4590-B8E4-3457F4B897EE}"/>
          </ac:picMkLst>
        </pc:picChg>
        <pc:picChg chg="del">
          <ac:chgData name="Gerben Boot" userId="db373ba1-24c0-4042-aad5-e0c640488fcc" providerId="ADAL" clId="{4DABBA73-4DF4-4870-912B-C80F9F06453F}" dt="2022-06-16T18:02:31.851" v="5848" actId="478"/>
          <ac:picMkLst>
            <pc:docMk/>
            <pc:sldMk cId="214504632" sldId="788"/>
            <ac:picMk id="25" creationId="{05A39FF2-7351-4BB7-BBDF-DAAE753A9B5A}"/>
          </ac:picMkLst>
        </pc:picChg>
        <pc:picChg chg="del">
          <ac:chgData name="Gerben Boot" userId="db373ba1-24c0-4042-aad5-e0c640488fcc" providerId="ADAL" clId="{4DABBA73-4DF4-4870-912B-C80F9F06453F}" dt="2022-06-16T18:02:31.851" v="5848" actId="478"/>
          <ac:picMkLst>
            <pc:docMk/>
            <pc:sldMk cId="214504632" sldId="788"/>
            <ac:picMk id="32" creationId="{73E133C9-1008-45B6-88EE-16F73DC75275}"/>
          </ac:picMkLst>
        </pc:picChg>
        <pc:picChg chg="del">
          <ac:chgData name="Gerben Boot" userId="db373ba1-24c0-4042-aad5-e0c640488fcc" providerId="ADAL" clId="{4DABBA73-4DF4-4870-912B-C80F9F06453F}" dt="2022-06-16T18:02:31.851" v="5848" actId="478"/>
          <ac:picMkLst>
            <pc:docMk/>
            <pc:sldMk cId="214504632" sldId="788"/>
            <ac:picMk id="33" creationId="{2198C6B4-E45A-4C87-8424-227AACD54B10}"/>
          </ac:picMkLst>
        </pc:picChg>
        <pc:picChg chg="add del">
          <ac:chgData name="Gerben Boot" userId="db373ba1-24c0-4042-aad5-e0c640488fcc" providerId="ADAL" clId="{4DABBA73-4DF4-4870-912B-C80F9F06453F}" dt="2022-06-16T18:03:10.960" v="5863"/>
          <ac:picMkLst>
            <pc:docMk/>
            <pc:sldMk cId="214504632" sldId="788"/>
            <ac:picMk id="37" creationId="{DF20692D-8C84-4B9F-8D40-6372E3F1C3E6}"/>
          </ac:picMkLst>
        </pc:picChg>
        <pc:picChg chg="add del">
          <ac:chgData name="Gerben Boot" userId="db373ba1-24c0-4042-aad5-e0c640488fcc" providerId="ADAL" clId="{4DABBA73-4DF4-4870-912B-C80F9F06453F}" dt="2022-06-16T18:03:10.960" v="5863"/>
          <ac:picMkLst>
            <pc:docMk/>
            <pc:sldMk cId="214504632" sldId="788"/>
            <ac:picMk id="42" creationId="{0BA68753-4AAF-47C0-973C-9BAF79732B23}"/>
          </ac:picMkLst>
        </pc:picChg>
        <pc:picChg chg="add del">
          <ac:chgData name="Gerben Boot" userId="db373ba1-24c0-4042-aad5-e0c640488fcc" providerId="ADAL" clId="{4DABBA73-4DF4-4870-912B-C80F9F06453F}" dt="2022-06-16T18:03:10.960" v="5863"/>
          <ac:picMkLst>
            <pc:docMk/>
            <pc:sldMk cId="214504632" sldId="788"/>
            <ac:picMk id="46" creationId="{0CA8E6EF-86BE-4D52-B40D-8B1ED8578BC3}"/>
          </ac:picMkLst>
        </pc:picChg>
        <pc:picChg chg="add del">
          <ac:chgData name="Gerben Boot" userId="db373ba1-24c0-4042-aad5-e0c640488fcc" providerId="ADAL" clId="{4DABBA73-4DF4-4870-912B-C80F9F06453F}" dt="2022-06-16T18:03:10.960" v="5863"/>
          <ac:picMkLst>
            <pc:docMk/>
            <pc:sldMk cId="214504632" sldId="788"/>
            <ac:picMk id="57" creationId="{01A9B97D-2A19-404B-B846-A6140A55A759}"/>
          </ac:picMkLst>
        </pc:picChg>
        <pc:picChg chg="add del">
          <ac:chgData name="Gerben Boot" userId="db373ba1-24c0-4042-aad5-e0c640488fcc" providerId="ADAL" clId="{4DABBA73-4DF4-4870-912B-C80F9F06453F}" dt="2022-06-16T18:03:10.960" v="5863"/>
          <ac:picMkLst>
            <pc:docMk/>
            <pc:sldMk cId="214504632" sldId="788"/>
            <ac:picMk id="61" creationId="{4AFD7506-EFDB-4911-9968-45960C23E370}"/>
          </ac:picMkLst>
        </pc:picChg>
        <pc:picChg chg="add del">
          <ac:chgData name="Gerben Boot" userId="db373ba1-24c0-4042-aad5-e0c640488fcc" providerId="ADAL" clId="{4DABBA73-4DF4-4870-912B-C80F9F06453F}" dt="2022-06-16T18:03:10.960" v="5863"/>
          <ac:picMkLst>
            <pc:docMk/>
            <pc:sldMk cId="214504632" sldId="788"/>
            <ac:picMk id="64" creationId="{85117972-BA2A-4A70-955E-6CEA094BAE92}"/>
          </ac:picMkLst>
        </pc:picChg>
        <pc:picChg chg="add del">
          <ac:chgData name="Gerben Boot" userId="db373ba1-24c0-4042-aad5-e0c640488fcc" providerId="ADAL" clId="{4DABBA73-4DF4-4870-912B-C80F9F06453F}" dt="2022-06-16T18:03:10.960" v="5863"/>
          <ac:picMkLst>
            <pc:docMk/>
            <pc:sldMk cId="214504632" sldId="788"/>
            <ac:picMk id="68" creationId="{553B9953-8320-4B95-B15E-03994D5F1651}"/>
          </ac:picMkLst>
        </pc:picChg>
        <pc:picChg chg="add del">
          <ac:chgData name="Gerben Boot" userId="db373ba1-24c0-4042-aad5-e0c640488fcc" providerId="ADAL" clId="{4DABBA73-4DF4-4870-912B-C80F9F06453F}" dt="2022-06-16T18:03:10.960" v="5863"/>
          <ac:picMkLst>
            <pc:docMk/>
            <pc:sldMk cId="214504632" sldId="788"/>
            <ac:picMk id="72" creationId="{DFDEC967-DFDF-49C0-A752-A6DBE78A0861}"/>
          </ac:picMkLst>
        </pc:picChg>
        <pc:picChg chg="add del">
          <ac:chgData name="Gerben Boot" userId="db373ba1-24c0-4042-aad5-e0c640488fcc" providerId="ADAL" clId="{4DABBA73-4DF4-4870-912B-C80F9F06453F}" dt="2022-06-16T18:03:10.960" v="5863"/>
          <ac:picMkLst>
            <pc:docMk/>
            <pc:sldMk cId="214504632" sldId="788"/>
            <ac:picMk id="76" creationId="{9AAD9301-EB20-4D8A-BFA9-944EE2FCE70C}"/>
          </ac:picMkLst>
        </pc:picChg>
        <pc:picChg chg="add del">
          <ac:chgData name="Gerben Boot" userId="db373ba1-24c0-4042-aad5-e0c640488fcc" providerId="ADAL" clId="{4DABBA73-4DF4-4870-912B-C80F9F06453F}" dt="2022-06-16T18:03:10.960" v="5863"/>
          <ac:picMkLst>
            <pc:docMk/>
            <pc:sldMk cId="214504632" sldId="788"/>
            <ac:picMk id="80" creationId="{0805B214-3362-444A-BF72-A9C571FDDA72}"/>
          </ac:picMkLst>
        </pc:picChg>
        <pc:picChg chg="add del">
          <ac:chgData name="Gerben Boot" userId="db373ba1-24c0-4042-aad5-e0c640488fcc" providerId="ADAL" clId="{4DABBA73-4DF4-4870-912B-C80F9F06453F}" dt="2022-06-16T18:03:10.960" v="5863"/>
          <ac:picMkLst>
            <pc:docMk/>
            <pc:sldMk cId="214504632" sldId="788"/>
            <ac:picMk id="84" creationId="{ABF2DCEF-A3E0-44F3-91F6-2B6B6DEB8301}"/>
          </ac:picMkLst>
        </pc:picChg>
        <pc:picChg chg="add mod topLvl">
          <ac:chgData name="Gerben Boot" userId="db373ba1-24c0-4042-aad5-e0c640488fcc" providerId="ADAL" clId="{4DABBA73-4DF4-4870-912B-C80F9F06453F}" dt="2022-06-16T18:24:16.111" v="6191" actId="1076"/>
          <ac:picMkLst>
            <pc:docMk/>
            <pc:sldMk cId="214504632" sldId="788"/>
            <ac:picMk id="86" creationId="{859FB2E3-9464-4D7B-9634-ECE30E010A51}"/>
          </ac:picMkLst>
        </pc:picChg>
        <pc:picChg chg="add mod">
          <ac:chgData name="Gerben Boot" userId="db373ba1-24c0-4042-aad5-e0c640488fcc" providerId="ADAL" clId="{4DABBA73-4DF4-4870-912B-C80F9F06453F}" dt="2022-06-16T18:24:26.056" v="6192" actId="1076"/>
          <ac:picMkLst>
            <pc:docMk/>
            <pc:sldMk cId="214504632" sldId="788"/>
            <ac:picMk id="91" creationId="{2F8AF987-4F2C-489E-A3BD-FA142F6A4328}"/>
          </ac:picMkLst>
        </pc:picChg>
        <pc:picChg chg="add mod">
          <ac:chgData name="Gerben Boot" userId="db373ba1-24c0-4042-aad5-e0c640488fcc" providerId="ADAL" clId="{4DABBA73-4DF4-4870-912B-C80F9F06453F}" dt="2022-06-16T19:09:13.818" v="6950" actId="164"/>
          <ac:picMkLst>
            <pc:docMk/>
            <pc:sldMk cId="214504632" sldId="788"/>
            <ac:picMk id="95" creationId="{0D22AC9E-A2C7-48BE-AA2C-B8D531CC27CC}"/>
          </ac:picMkLst>
        </pc:picChg>
        <pc:picChg chg="mod topLvl">
          <ac:chgData name="Gerben Boot" userId="db373ba1-24c0-4042-aad5-e0c640488fcc" providerId="ADAL" clId="{4DABBA73-4DF4-4870-912B-C80F9F06453F}" dt="2022-06-16T18:24:55.332" v="6195" actId="1076"/>
          <ac:picMkLst>
            <pc:docMk/>
            <pc:sldMk cId="214504632" sldId="788"/>
            <ac:picMk id="101" creationId="{1F0561DC-AC0B-420E-964A-7FED27BF70BB}"/>
          </ac:picMkLst>
        </pc:picChg>
        <pc:picChg chg="add mod topLvl">
          <ac:chgData name="Gerben Boot" userId="db373ba1-24c0-4042-aad5-e0c640488fcc" providerId="ADAL" clId="{4DABBA73-4DF4-4870-912B-C80F9F06453F}" dt="2022-06-16T18:14:21.825" v="6055" actId="1076"/>
          <ac:picMkLst>
            <pc:docMk/>
            <pc:sldMk cId="214504632" sldId="788"/>
            <ac:picMk id="106" creationId="{6C5C9907-7FDF-44D9-9D9C-18C76582D0DC}"/>
          </ac:picMkLst>
        </pc:picChg>
        <pc:picChg chg="add mod topLvl">
          <ac:chgData name="Gerben Boot" userId="db373ba1-24c0-4042-aad5-e0c640488fcc" providerId="ADAL" clId="{4DABBA73-4DF4-4870-912B-C80F9F06453F}" dt="2022-06-16T18:15:42.219" v="6075" actId="1076"/>
          <ac:picMkLst>
            <pc:docMk/>
            <pc:sldMk cId="214504632" sldId="788"/>
            <ac:picMk id="110" creationId="{36FB7BDD-914D-4806-9D25-86915F4736DC}"/>
          </ac:picMkLst>
        </pc:picChg>
        <pc:picChg chg="add mod topLvl">
          <ac:chgData name="Gerben Boot" userId="db373ba1-24c0-4042-aad5-e0c640488fcc" providerId="ADAL" clId="{4DABBA73-4DF4-4870-912B-C80F9F06453F}" dt="2022-06-16T18:23:33.076" v="6189" actId="1076"/>
          <ac:picMkLst>
            <pc:docMk/>
            <pc:sldMk cId="214504632" sldId="788"/>
            <ac:picMk id="113" creationId="{AA14451B-C7D6-4A03-89BA-03F68F6989B9}"/>
          </ac:picMkLst>
        </pc:picChg>
        <pc:picChg chg="add mod">
          <ac:chgData name="Gerben Boot" userId="db373ba1-24c0-4042-aad5-e0c640488fcc" providerId="ADAL" clId="{4DABBA73-4DF4-4870-912B-C80F9F06453F}" dt="2022-06-16T18:23:17.582" v="6187" actId="1035"/>
          <ac:picMkLst>
            <pc:docMk/>
            <pc:sldMk cId="214504632" sldId="788"/>
            <ac:picMk id="117" creationId="{686DA1CF-78E6-4AD9-98BC-DEAD0CBC937D}"/>
          </ac:picMkLst>
        </pc:picChg>
        <pc:picChg chg="add mod">
          <ac:chgData name="Gerben Boot" userId="db373ba1-24c0-4042-aad5-e0c640488fcc" providerId="ADAL" clId="{4DABBA73-4DF4-4870-912B-C80F9F06453F}" dt="2022-06-16T18:22:37.631" v="6173" actId="1076"/>
          <ac:picMkLst>
            <pc:docMk/>
            <pc:sldMk cId="214504632" sldId="788"/>
            <ac:picMk id="121" creationId="{718734B2-0957-488B-99E4-7CBAF6D11331}"/>
          </ac:picMkLst>
        </pc:picChg>
        <pc:picChg chg="add mod">
          <ac:chgData name="Gerben Boot" userId="db373ba1-24c0-4042-aad5-e0c640488fcc" providerId="ADAL" clId="{4DABBA73-4DF4-4870-912B-C80F9F06453F}" dt="2022-06-16T18:49:54.808" v="6520" actId="164"/>
          <ac:picMkLst>
            <pc:docMk/>
            <pc:sldMk cId="214504632" sldId="788"/>
            <ac:picMk id="125" creationId="{DA26F4A5-ECE0-4FE0-B575-DC37D3D6AB4F}"/>
          </ac:picMkLst>
        </pc:picChg>
        <pc:picChg chg="add mod topLvl">
          <ac:chgData name="Gerben Boot" userId="db373ba1-24c0-4042-aad5-e0c640488fcc" providerId="ADAL" clId="{4DABBA73-4DF4-4870-912B-C80F9F06453F}" dt="2022-06-16T19:00:36.467" v="6785" actId="164"/>
          <ac:picMkLst>
            <pc:docMk/>
            <pc:sldMk cId="214504632" sldId="788"/>
            <ac:picMk id="129" creationId="{B37D31A5-A756-4849-800D-A69AD8EED351}"/>
          </ac:picMkLst>
        </pc:picChg>
        <pc:picChg chg="add mod">
          <ac:chgData name="Gerben Boot" userId="db373ba1-24c0-4042-aad5-e0c640488fcc" providerId="ADAL" clId="{4DABBA73-4DF4-4870-912B-C80F9F06453F}" dt="2022-06-16T18:26:22.973" v="6257" actId="1076"/>
          <ac:picMkLst>
            <pc:docMk/>
            <pc:sldMk cId="214504632" sldId="788"/>
            <ac:picMk id="133" creationId="{262615BF-0B3C-4638-A242-3C1C9BC7463A}"/>
          </ac:picMkLst>
        </pc:picChg>
        <pc:cxnChg chg="add del">
          <ac:chgData name="Gerben Boot" userId="db373ba1-24c0-4042-aad5-e0c640488fcc" providerId="ADAL" clId="{4DABBA73-4DF4-4870-912B-C80F9F06453F}" dt="2022-06-16T18:03:10.960" v="5863"/>
          <ac:cxnSpMkLst>
            <pc:docMk/>
            <pc:sldMk cId="214504632" sldId="788"/>
            <ac:cxnSpMk id="38" creationId="{2D948B4A-082F-49E6-A201-5A5D0B8C436F}"/>
          </ac:cxnSpMkLst>
        </pc:cxnChg>
        <pc:cxnChg chg="add del">
          <ac:chgData name="Gerben Boot" userId="db373ba1-24c0-4042-aad5-e0c640488fcc" providerId="ADAL" clId="{4DABBA73-4DF4-4870-912B-C80F9F06453F}" dt="2022-06-16T18:03:10.960" v="5863"/>
          <ac:cxnSpMkLst>
            <pc:docMk/>
            <pc:sldMk cId="214504632" sldId="788"/>
            <ac:cxnSpMk id="40" creationId="{8358E869-C52C-4F88-B820-5E09DE7559DD}"/>
          </ac:cxnSpMkLst>
        </pc:cxnChg>
        <pc:cxnChg chg="add del">
          <ac:chgData name="Gerben Boot" userId="db373ba1-24c0-4042-aad5-e0c640488fcc" providerId="ADAL" clId="{4DABBA73-4DF4-4870-912B-C80F9F06453F}" dt="2022-06-16T18:03:10.960" v="5863"/>
          <ac:cxnSpMkLst>
            <pc:docMk/>
            <pc:sldMk cId="214504632" sldId="788"/>
            <ac:cxnSpMk id="44" creationId="{C68F12E6-B5D1-4DBD-87EC-5654DA127F40}"/>
          </ac:cxnSpMkLst>
        </pc:cxnChg>
        <pc:cxnChg chg="add del">
          <ac:chgData name="Gerben Boot" userId="db373ba1-24c0-4042-aad5-e0c640488fcc" providerId="ADAL" clId="{4DABBA73-4DF4-4870-912B-C80F9F06453F}" dt="2022-06-16T18:03:10.960" v="5863"/>
          <ac:cxnSpMkLst>
            <pc:docMk/>
            <pc:sldMk cId="214504632" sldId="788"/>
            <ac:cxnSpMk id="53" creationId="{3E684AEF-6AB0-4CC2-93EA-956E9C867462}"/>
          </ac:cxnSpMkLst>
        </pc:cxnChg>
        <pc:cxnChg chg="add del">
          <ac:chgData name="Gerben Boot" userId="db373ba1-24c0-4042-aad5-e0c640488fcc" providerId="ADAL" clId="{4DABBA73-4DF4-4870-912B-C80F9F06453F}" dt="2022-06-16T18:03:10.960" v="5863"/>
          <ac:cxnSpMkLst>
            <pc:docMk/>
            <pc:sldMk cId="214504632" sldId="788"/>
            <ac:cxnSpMk id="54" creationId="{8F986D50-152D-4054-9493-0C76756CAF82}"/>
          </ac:cxnSpMkLst>
        </pc:cxnChg>
        <pc:cxnChg chg="add del">
          <ac:chgData name="Gerben Boot" userId="db373ba1-24c0-4042-aad5-e0c640488fcc" providerId="ADAL" clId="{4DABBA73-4DF4-4870-912B-C80F9F06453F}" dt="2022-06-16T18:03:10.960" v="5863"/>
          <ac:cxnSpMkLst>
            <pc:docMk/>
            <pc:sldMk cId="214504632" sldId="788"/>
            <ac:cxnSpMk id="60" creationId="{26AF39F5-7205-41DB-81DF-3DF15B785686}"/>
          </ac:cxnSpMkLst>
        </pc:cxnChg>
        <pc:cxnChg chg="add del">
          <ac:chgData name="Gerben Boot" userId="db373ba1-24c0-4042-aad5-e0c640488fcc" providerId="ADAL" clId="{4DABBA73-4DF4-4870-912B-C80F9F06453F}" dt="2022-06-16T18:03:10.960" v="5863"/>
          <ac:cxnSpMkLst>
            <pc:docMk/>
            <pc:sldMk cId="214504632" sldId="788"/>
            <ac:cxnSpMk id="65" creationId="{33AE57E9-F8B9-49FD-88D3-4054AB1BAD18}"/>
          </ac:cxnSpMkLst>
        </pc:cxnChg>
        <pc:cxnChg chg="add del">
          <ac:chgData name="Gerben Boot" userId="db373ba1-24c0-4042-aad5-e0c640488fcc" providerId="ADAL" clId="{4DABBA73-4DF4-4870-912B-C80F9F06453F}" dt="2022-06-16T18:03:10.960" v="5863"/>
          <ac:cxnSpMkLst>
            <pc:docMk/>
            <pc:sldMk cId="214504632" sldId="788"/>
            <ac:cxnSpMk id="69" creationId="{3388C267-02E4-4188-9270-BFE2B8C6CF54}"/>
          </ac:cxnSpMkLst>
        </pc:cxnChg>
        <pc:cxnChg chg="add del">
          <ac:chgData name="Gerben Boot" userId="db373ba1-24c0-4042-aad5-e0c640488fcc" providerId="ADAL" clId="{4DABBA73-4DF4-4870-912B-C80F9F06453F}" dt="2022-06-16T18:03:10.960" v="5863"/>
          <ac:cxnSpMkLst>
            <pc:docMk/>
            <pc:sldMk cId="214504632" sldId="788"/>
            <ac:cxnSpMk id="73" creationId="{BCA17118-BD6F-4D17-99AE-1CDEE3A69BA7}"/>
          </ac:cxnSpMkLst>
        </pc:cxnChg>
        <pc:cxnChg chg="add del">
          <ac:chgData name="Gerben Boot" userId="db373ba1-24c0-4042-aad5-e0c640488fcc" providerId="ADAL" clId="{4DABBA73-4DF4-4870-912B-C80F9F06453F}" dt="2022-06-16T18:03:10.960" v="5863"/>
          <ac:cxnSpMkLst>
            <pc:docMk/>
            <pc:sldMk cId="214504632" sldId="788"/>
            <ac:cxnSpMk id="77" creationId="{D16DB34C-4496-4EAF-8814-8E9677D34F4E}"/>
          </ac:cxnSpMkLst>
        </pc:cxnChg>
        <pc:cxnChg chg="add del">
          <ac:chgData name="Gerben Boot" userId="db373ba1-24c0-4042-aad5-e0c640488fcc" providerId="ADAL" clId="{4DABBA73-4DF4-4870-912B-C80F9F06453F}" dt="2022-06-16T18:03:10.960" v="5863"/>
          <ac:cxnSpMkLst>
            <pc:docMk/>
            <pc:sldMk cId="214504632" sldId="788"/>
            <ac:cxnSpMk id="78" creationId="{F3AE8B8F-ADB8-422D-AB78-61D53C3FFEC4}"/>
          </ac:cxnSpMkLst>
        </pc:cxnChg>
        <pc:cxnChg chg="add del">
          <ac:chgData name="Gerben Boot" userId="db373ba1-24c0-4042-aad5-e0c640488fcc" providerId="ADAL" clId="{4DABBA73-4DF4-4870-912B-C80F9F06453F}" dt="2022-06-16T18:03:10.960" v="5863"/>
          <ac:cxnSpMkLst>
            <pc:docMk/>
            <pc:sldMk cId="214504632" sldId="788"/>
            <ac:cxnSpMk id="82" creationId="{BC047D93-D841-4046-B830-E1475B4820BA}"/>
          </ac:cxnSpMkLst>
        </pc:cxnChg>
        <pc:cxnChg chg="add del">
          <ac:chgData name="Gerben Boot" userId="db373ba1-24c0-4042-aad5-e0c640488fcc" providerId="ADAL" clId="{4DABBA73-4DF4-4870-912B-C80F9F06453F}" dt="2022-06-16T18:03:10.960" v="5863"/>
          <ac:cxnSpMkLst>
            <pc:docMk/>
            <pc:sldMk cId="214504632" sldId="788"/>
            <ac:cxnSpMk id="83" creationId="{05775D9E-702E-4391-A19D-40164A110805}"/>
          </ac:cxnSpMkLst>
        </pc:cxnChg>
        <pc:cxnChg chg="add del mod">
          <ac:chgData name="Gerben Boot" userId="db373ba1-24c0-4042-aad5-e0c640488fcc" providerId="ADAL" clId="{4DABBA73-4DF4-4870-912B-C80F9F06453F}" dt="2022-06-16T18:06:28.930" v="5920" actId="478"/>
          <ac:cxnSpMkLst>
            <pc:docMk/>
            <pc:sldMk cId="214504632" sldId="788"/>
            <ac:cxnSpMk id="87" creationId="{9B0D2361-5BBA-4B13-BEA6-9CD5B8316179}"/>
          </ac:cxnSpMkLst>
        </pc:cxnChg>
        <pc:cxnChg chg="add del mod">
          <ac:chgData name="Gerben Boot" userId="db373ba1-24c0-4042-aad5-e0c640488fcc" providerId="ADAL" clId="{4DABBA73-4DF4-4870-912B-C80F9F06453F}" dt="2022-06-16T18:16:24.885" v="6080" actId="478"/>
          <ac:cxnSpMkLst>
            <pc:docMk/>
            <pc:sldMk cId="214504632" sldId="788"/>
            <ac:cxnSpMk id="89" creationId="{CCF1C867-1CC5-4FEF-9071-F5D417B68810}"/>
          </ac:cxnSpMkLst>
        </pc:cxnChg>
        <pc:cxnChg chg="add del mod">
          <ac:chgData name="Gerben Boot" userId="db373ba1-24c0-4042-aad5-e0c640488fcc" providerId="ADAL" clId="{4DABBA73-4DF4-4870-912B-C80F9F06453F}" dt="2022-06-16T18:19:21.180" v="6123" actId="478"/>
          <ac:cxnSpMkLst>
            <pc:docMk/>
            <pc:sldMk cId="214504632" sldId="788"/>
            <ac:cxnSpMk id="93" creationId="{9C3A0382-124E-449D-8E8B-EF0CCED57518}"/>
          </ac:cxnSpMkLst>
        </pc:cxnChg>
        <pc:cxnChg chg="add del">
          <ac:chgData name="Gerben Boot" userId="db373ba1-24c0-4042-aad5-e0c640488fcc" providerId="ADAL" clId="{4DABBA73-4DF4-4870-912B-C80F9F06453F}" dt="2022-06-16T18:07:07.579" v="5929" actId="478"/>
          <ac:cxnSpMkLst>
            <pc:docMk/>
            <pc:sldMk cId="214504632" sldId="788"/>
            <ac:cxnSpMk id="102" creationId="{77279A4B-35AE-4A23-973B-5D7AAAE0E28C}"/>
          </ac:cxnSpMkLst>
        </pc:cxnChg>
        <pc:cxnChg chg="add del">
          <ac:chgData name="Gerben Boot" userId="db373ba1-24c0-4042-aad5-e0c640488fcc" providerId="ADAL" clId="{4DABBA73-4DF4-4870-912B-C80F9F06453F}" dt="2022-06-16T18:09:43.182" v="5998" actId="478"/>
          <ac:cxnSpMkLst>
            <pc:docMk/>
            <pc:sldMk cId="214504632" sldId="788"/>
            <ac:cxnSpMk id="103" creationId="{D61C1D2F-AE30-4DE0-A4F4-7460753714A7}"/>
          </ac:cxnSpMkLst>
        </pc:cxnChg>
        <pc:cxnChg chg="add del">
          <ac:chgData name="Gerben Boot" userId="db373ba1-24c0-4042-aad5-e0c640488fcc" providerId="ADAL" clId="{4DABBA73-4DF4-4870-912B-C80F9F06453F}" dt="2022-06-16T18:04:44.376" v="5906" actId="478"/>
          <ac:cxnSpMkLst>
            <pc:docMk/>
            <pc:sldMk cId="214504632" sldId="788"/>
            <ac:cxnSpMk id="109" creationId="{20E24819-0420-4C95-BD25-5313A07BA85F}"/>
          </ac:cxnSpMkLst>
        </pc:cxnChg>
        <pc:cxnChg chg="add del mod">
          <ac:chgData name="Gerben Boot" userId="db373ba1-24c0-4042-aad5-e0c640488fcc" providerId="ADAL" clId="{4DABBA73-4DF4-4870-912B-C80F9F06453F}" dt="2022-06-16T18:13:26.094" v="6046" actId="478"/>
          <ac:cxnSpMkLst>
            <pc:docMk/>
            <pc:sldMk cId="214504632" sldId="788"/>
            <ac:cxnSpMk id="114" creationId="{C7090BBF-6041-49FC-9800-4A05F3D8F5AF}"/>
          </ac:cxnSpMkLst>
        </pc:cxnChg>
        <pc:cxnChg chg="add del mod">
          <ac:chgData name="Gerben Boot" userId="db373ba1-24c0-4042-aad5-e0c640488fcc" providerId="ADAL" clId="{4DABBA73-4DF4-4870-912B-C80F9F06453F}" dt="2022-06-16T18:21:36.134" v="6154" actId="478"/>
          <ac:cxnSpMkLst>
            <pc:docMk/>
            <pc:sldMk cId="214504632" sldId="788"/>
            <ac:cxnSpMk id="118" creationId="{C74F05D5-C977-4FF9-818B-BB852040C559}"/>
          </ac:cxnSpMkLst>
        </pc:cxnChg>
        <pc:cxnChg chg="add del mod">
          <ac:chgData name="Gerben Boot" userId="db373ba1-24c0-4042-aad5-e0c640488fcc" providerId="ADAL" clId="{4DABBA73-4DF4-4870-912B-C80F9F06453F}" dt="2022-06-16T18:21:45.067" v="6156" actId="478"/>
          <ac:cxnSpMkLst>
            <pc:docMk/>
            <pc:sldMk cId="214504632" sldId="788"/>
            <ac:cxnSpMk id="122" creationId="{04917917-2D42-4B19-B700-608E1CDC0BD6}"/>
          </ac:cxnSpMkLst>
        </pc:cxnChg>
        <pc:cxnChg chg="add del mod">
          <ac:chgData name="Gerben Boot" userId="db373ba1-24c0-4042-aad5-e0c640488fcc" providerId="ADAL" clId="{4DABBA73-4DF4-4870-912B-C80F9F06453F}" dt="2022-06-16T18:21:41.641" v="6155" actId="478"/>
          <ac:cxnSpMkLst>
            <pc:docMk/>
            <pc:sldMk cId="214504632" sldId="788"/>
            <ac:cxnSpMk id="126" creationId="{D63DA456-1F1B-4AEC-9914-FC9F63B7C869}"/>
          </ac:cxnSpMkLst>
        </pc:cxnChg>
        <pc:cxnChg chg="add del mod">
          <ac:chgData name="Gerben Boot" userId="db373ba1-24c0-4042-aad5-e0c640488fcc" providerId="ADAL" clId="{4DABBA73-4DF4-4870-912B-C80F9F06453F}" dt="2022-06-16T18:16:39.590" v="6084" actId="478"/>
          <ac:cxnSpMkLst>
            <pc:docMk/>
            <pc:sldMk cId="214504632" sldId="788"/>
            <ac:cxnSpMk id="127" creationId="{38B88A23-8ACD-4324-B7C7-7A2B829AB6E3}"/>
          </ac:cxnSpMkLst>
        </pc:cxnChg>
        <pc:cxnChg chg="add del mod">
          <ac:chgData name="Gerben Boot" userId="db373ba1-24c0-4042-aad5-e0c640488fcc" providerId="ADAL" clId="{4DABBA73-4DF4-4870-912B-C80F9F06453F}" dt="2022-06-16T18:11:39.925" v="6022" actId="478"/>
          <ac:cxnSpMkLst>
            <pc:docMk/>
            <pc:sldMk cId="214504632" sldId="788"/>
            <ac:cxnSpMk id="131" creationId="{11F4C96A-EBA7-4B21-9908-E187C35597F6}"/>
          </ac:cxnSpMkLst>
        </pc:cxnChg>
        <pc:cxnChg chg="add del mod">
          <ac:chgData name="Gerben Boot" userId="db373ba1-24c0-4042-aad5-e0c640488fcc" providerId="ADAL" clId="{4DABBA73-4DF4-4870-912B-C80F9F06453F}" dt="2022-06-16T18:19:46.094" v="6130" actId="478"/>
          <ac:cxnSpMkLst>
            <pc:docMk/>
            <pc:sldMk cId="214504632" sldId="788"/>
            <ac:cxnSpMk id="132" creationId="{82A5EA7E-7995-4E2A-BCA7-BF86CA257A98}"/>
          </ac:cxnSpMkLst>
        </pc:cxnChg>
        <pc:cxnChg chg="add del mod">
          <ac:chgData name="Gerben Boot" userId="db373ba1-24c0-4042-aad5-e0c640488fcc" providerId="ADAL" clId="{4DABBA73-4DF4-4870-912B-C80F9F06453F}" dt="2022-06-16T18:15:06.233" v="6065" actId="478"/>
          <ac:cxnSpMkLst>
            <pc:docMk/>
            <pc:sldMk cId="214504632" sldId="788"/>
            <ac:cxnSpMk id="135" creationId="{69DF7EC5-FF92-4838-B2AC-FB301DB58469}"/>
          </ac:cxnSpMkLst>
        </pc:cxnChg>
        <pc:cxnChg chg="add del mod">
          <ac:chgData name="Gerben Boot" userId="db373ba1-24c0-4042-aad5-e0c640488fcc" providerId="ADAL" clId="{4DABBA73-4DF4-4870-912B-C80F9F06453F}" dt="2022-06-16T18:14:26.607" v="6056" actId="478"/>
          <ac:cxnSpMkLst>
            <pc:docMk/>
            <pc:sldMk cId="214504632" sldId="788"/>
            <ac:cxnSpMk id="140" creationId="{773E68A3-9E0C-4E56-9864-E6674E874EFA}"/>
          </ac:cxnSpMkLst>
        </pc:cxnChg>
        <pc:cxnChg chg="add del mod">
          <ac:chgData name="Gerben Boot" userId="db373ba1-24c0-4042-aad5-e0c640488fcc" providerId="ADAL" clId="{4DABBA73-4DF4-4870-912B-C80F9F06453F}" dt="2022-06-16T18:13:38.682" v="6048" actId="478"/>
          <ac:cxnSpMkLst>
            <pc:docMk/>
            <pc:sldMk cId="214504632" sldId="788"/>
            <ac:cxnSpMk id="144" creationId="{018521B2-B45A-4832-95D8-80F8B02683AA}"/>
          </ac:cxnSpMkLst>
        </pc:cxnChg>
        <pc:cxnChg chg="add mod">
          <ac:chgData name="Gerben Boot" userId="db373ba1-24c0-4042-aad5-e0c640488fcc" providerId="ADAL" clId="{4DABBA73-4DF4-4870-912B-C80F9F06453F}" dt="2022-06-16T18:24:55.332" v="6195" actId="1076"/>
          <ac:cxnSpMkLst>
            <pc:docMk/>
            <pc:sldMk cId="214504632" sldId="788"/>
            <ac:cxnSpMk id="150" creationId="{1274F9B4-71B4-4C97-A6B7-D032E892960C}"/>
          </ac:cxnSpMkLst>
        </pc:cxnChg>
        <pc:cxnChg chg="add del mod">
          <ac:chgData name="Gerben Boot" userId="db373ba1-24c0-4042-aad5-e0c640488fcc" providerId="ADAL" clId="{4DABBA73-4DF4-4870-912B-C80F9F06453F}" dt="2022-06-16T18:16:56.129" v="6088" actId="478"/>
          <ac:cxnSpMkLst>
            <pc:docMk/>
            <pc:sldMk cId="214504632" sldId="788"/>
            <ac:cxnSpMk id="153" creationId="{14E1E7FC-7277-409B-A792-72DDB7DD92A8}"/>
          </ac:cxnSpMkLst>
        </pc:cxnChg>
        <pc:cxnChg chg="add mod">
          <ac:chgData name="Gerben Boot" userId="db373ba1-24c0-4042-aad5-e0c640488fcc" providerId="ADAL" clId="{4DABBA73-4DF4-4870-912B-C80F9F06453F}" dt="2022-06-16T18:18:41.188" v="6112" actId="1036"/>
          <ac:cxnSpMkLst>
            <pc:docMk/>
            <pc:sldMk cId="214504632" sldId="788"/>
            <ac:cxnSpMk id="169" creationId="{C633A8C4-D320-4778-8790-4E0F450A6EDB}"/>
          </ac:cxnSpMkLst>
        </pc:cxnChg>
        <pc:cxnChg chg="add mod">
          <ac:chgData name="Gerben Boot" userId="db373ba1-24c0-4042-aad5-e0c640488fcc" providerId="ADAL" clId="{4DABBA73-4DF4-4870-912B-C80F9F06453F}" dt="2022-06-16T18:24:16.111" v="6191" actId="1076"/>
          <ac:cxnSpMkLst>
            <pc:docMk/>
            <pc:sldMk cId="214504632" sldId="788"/>
            <ac:cxnSpMk id="174" creationId="{2F0EFBFC-6C73-4765-A6CF-2B31E54AF8BB}"/>
          </ac:cxnSpMkLst>
        </pc:cxnChg>
        <pc:cxnChg chg="add mod">
          <ac:chgData name="Gerben Boot" userId="db373ba1-24c0-4042-aad5-e0c640488fcc" providerId="ADAL" clId="{4DABBA73-4DF4-4870-912B-C80F9F06453F}" dt="2022-06-16T18:24:16.111" v="6191" actId="1076"/>
          <ac:cxnSpMkLst>
            <pc:docMk/>
            <pc:sldMk cId="214504632" sldId="788"/>
            <ac:cxnSpMk id="179" creationId="{BAA916F5-D893-445D-8ADF-392C0EAE3E65}"/>
          </ac:cxnSpMkLst>
        </pc:cxnChg>
        <pc:cxnChg chg="add mod">
          <ac:chgData name="Gerben Boot" userId="db373ba1-24c0-4042-aad5-e0c640488fcc" providerId="ADAL" clId="{4DABBA73-4DF4-4870-912B-C80F9F06453F}" dt="2022-06-16T18:24:26.056" v="6192" actId="1076"/>
          <ac:cxnSpMkLst>
            <pc:docMk/>
            <pc:sldMk cId="214504632" sldId="788"/>
            <ac:cxnSpMk id="184" creationId="{658FA140-1309-400D-848C-6C10AF053B75}"/>
          </ac:cxnSpMkLst>
        </pc:cxnChg>
        <pc:cxnChg chg="add mod">
          <ac:chgData name="Gerben Boot" userId="db373ba1-24c0-4042-aad5-e0c640488fcc" providerId="ADAL" clId="{4DABBA73-4DF4-4870-912B-C80F9F06453F}" dt="2022-06-16T18:18:41.188" v="6112" actId="1036"/>
          <ac:cxnSpMkLst>
            <pc:docMk/>
            <pc:sldMk cId="214504632" sldId="788"/>
            <ac:cxnSpMk id="187" creationId="{8A242518-A001-4151-89AF-A09236BA1795}"/>
          </ac:cxnSpMkLst>
        </pc:cxnChg>
        <pc:cxnChg chg="add mod">
          <ac:chgData name="Gerben Boot" userId="db373ba1-24c0-4042-aad5-e0c640488fcc" providerId="ADAL" clId="{4DABBA73-4DF4-4870-912B-C80F9F06453F}" dt="2022-06-16T18:24:55.332" v="6195" actId="1076"/>
          <ac:cxnSpMkLst>
            <pc:docMk/>
            <pc:sldMk cId="214504632" sldId="788"/>
            <ac:cxnSpMk id="190" creationId="{617BCAF6-0447-43D1-9452-626D806DF0D0}"/>
          </ac:cxnSpMkLst>
        </pc:cxnChg>
        <pc:cxnChg chg="add mod">
          <ac:chgData name="Gerben Boot" userId="db373ba1-24c0-4042-aad5-e0c640488fcc" providerId="ADAL" clId="{4DABBA73-4DF4-4870-912B-C80F9F06453F}" dt="2022-06-16T18:20:30.593" v="6140" actId="12788"/>
          <ac:cxnSpMkLst>
            <pc:docMk/>
            <pc:sldMk cId="214504632" sldId="788"/>
            <ac:cxnSpMk id="196" creationId="{5B025952-D10A-43AC-AE0D-67A453B7F475}"/>
          </ac:cxnSpMkLst>
        </pc:cxnChg>
        <pc:cxnChg chg="add mod">
          <ac:chgData name="Gerben Boot" userId="db373ba1-24c0-4042-aad5-e0c640488fcc" providerId="ADAL" clId="{4DABBA73-4DF4-4870-912B-C80F9F06453F}" dt="2022-06-16T18:20:30.593" v="6140" actId="12788"/>
          <ac:cxnSpMkLst>
            <pc:docMk/>
            <pc:sldMk cId="214504632" sldId="788"/>
            <ac:cxnSpMk id="200" creationId="{E21A64F8-4FE0-40A8-9156-D02592CB8C91}"/>
          </ac:cxnSpMkLst>
        </pc:cxnChg>
        <pc:cxnChg chg="add mod">
          <ac:chgData name="Gerben Boot" userId="db373ba1-24c0-4042-aad5-e0c640488fcc" providerId="ADAL" clId="{4DABBA73-4DF4-4870-912B-C80F9F06453F}" dt="2022-06-16T18:21:21.418" v="6151" actId="14100"/>
          <ac:cxnSpMkLst>
            <pc:docMk/>
            <pc:sldMk cId="214504632" sldId="788"/>
            <ac:cxnSpMk id="205" creationId="{2D243971-75BD-448D-9B55-9D670F83FB7A}"/>
          </ac:cxnSpMkLst>
        </pc:cxnChg>
        <pc:cxnChg chg="add mod">
          <ac:chgData name="Gerben Boot" userId="db373ba1-24c0-4042-aad5-e0c640488fcc" providerId="ADAL" clId="{4DABBA73-4DF4-4870-912B-C80F9F06453F}" dt="2022-06-16T18:22:11.529" v="6165" actId="14100"/>
          <ac:cxnSpMkLst>
            <pc:docMk/>
            <pc:sldMk cId="214504632" sldId="788"/>
            <ac:cxnSpMk id="210" creationId="{0B6287AD-B612-4909-BFBB-2FE5F354EB39}"/>
          </ac:cxnSpMkLst>
        </pc:cxnChg>
        <pc:cxnChg chg="add mod">
          <ac:chgData name="Gerben Boot" userId="db373ba1-24c0-4042-aad5-e0c640488fcc" providerId="ADAL" clId="{4DABBA73-4DF4-4870-912B-C80F9F06453F}" dt="2022-06-16T18:22:34.932" v="6172" actId="14100"/>
          <ac:cxnSpMkLst>
            <pc:docMk/>
            <pc:sldMk cId="214504632" sldId="788"/>
            <ac:cxnSpMk id="216" creationId="{D870BE7B-7DD0-4EC2-B15E-E215D9E75A89}"/>
          </ac:cxnSpMkLst>
        </pc:cxnChg>
        <pc:cxnChg chg="add mod">
          <ac:chgData name="Gerben Boot" userId="db373ba1-24c0-4042-aad5-e0c640488fcc" providerId="ADAL" clId="{4DABBA73-4DF4-4870-912B-C80F9F06453F}" dt="2022-06-16T18:23:17.582" v="6187" actId="1035"/>
          <ac:cxnSpMkLst>
            <pc:docMk/>
            <pc:sldMk cId="214504632" sldId="788"/>
            <ac:cxnSpMk id="221" creationId="{D8C179CC-9956-410A-9370-4BC1E28B7B41}"/>
          </ac:cxnSpMkLst>
        </pc:cxnChg>
      </pc:sldChg>
    </pc:docChg>
  </pc:docChgLst>
  <pc:docChgLst>
    <pc:chgData name="Marcel Ververs" userId="S::marcel.ververs@deltares.nl::81fa6b02-f4cc-4869-b5c3-4087146af8ef" providerId="AD" clId="Web-{30742285-C06A-EACD-4767-0DE9E01E4993}"/>
    <pc:docChg chg="addSld modSld">
      <pc:chgData name="Marcel Ververs" userId="S::marcel.ververs@deltares.nl::81fa6b02-f4cc-4869-b5c3-4087146af8ef" providerId="AD" clId="Web-{30742285-C06A-EACD-4767-0DE9E01E4993}" dt="2022-06-01T15:32:31.457" v="108"/>
      <pc:docMkLst>
        <pc:docMk/>
      </pc:docMkLst>
      <pc:sldChg chg="modNotes">
        <pc:chgData name="Marcel Ververs" userId="S::marcel.ververs@deltares.nl::81fa6b02-f4cc-4869-b5c3-4087146af8ef" providerId="AD" clId="Web-{30742285-C06A-EACD-4767-0DE9E01E4993}" dt="2022-06-01T14:36:42.456" v="12"/>
        <pc:sldMkLst>
          <pc:docMk/>
          <pc:sldMk cId="3413350536" sldId="763"/>
        </pc:sldMkLst>
      </pc:sldChg>
      <pc:sldChg chg="addSp delSp modSp addAnim delAnim modAnim">
        <pc:chgData name="Marcel Ververs" userId="S::marcel.ververs@deltares.nl::81fa6b02-f4cc-4869-b5c3-4087146af8ef" providerId="AD" clId="Web-{30742285-C06A-EACD-4767-0DE9E01E4993}" dt="2022-06-01T14:52:22.754" v="46"/>
        <pc:sldMkLst>
          <pc:docMk/>
          <pc:sldMk cId="3694999301" sldId="765"/>
        </pc:sldMkLst>
        <pc:spChg chg="add del mod">
          <ac:chgData name="Marcel Ververs" userId="S::marcel.ververs@deltares.nl::81fa6b02-f4cc-4869-b5c3-4087146af8ef" providerId="AD" clId="Web-{30742285-C06A-EACD-4767-0DE9E01E4993}" dt="2022-06-01T14:41:30.518" v="14"/>
          <ac:spMkLst>
            <pc:docMk/>
            <pc:sldMk cId="3694999301" sldId="765"/>
            <ac:spMk id="7" creationId="{CEDD9329-6A49-7236-7038-A8D8061E26BF}"/>
          </ac:spMkLst>
        </pc:spChg>
        <pc:spChg chg="add del mod">
          <ac:chgData name="Marcel Ververs" userId="S::marcel.ververs@deltares.nl::81fa6b02-f4cc-4869-b5c3-4087146af8ef" providerId="AD" clId="Web-{30742285-C06A-EACD-4767-0DE9E01E4993}" dt="2022-06-01T14:48:28.321" v="32"/>
          <ac:spMkLst>
            <pc:docMk/>
            <pc:sldMk cId="3694999301" sldId="765"/>
            <ac:spMk id="13" creationId="{647AD2C7-5136-3418-88A6-EC320CC7971C}"/>
          </ac:spMkLst>
        </pc:spChg>
        <pc:spChg chg="add del mod">
          <ac:chgData name="Marcel Ververs" userId="S::marcel.ververs@deltares.nl::81fa6b02-f4cc-4869-b5c3-4087146af8ef" providerId="AD" clId="Web-{30742285-C06A-EACD-4767-0DE9E01E4993}" dt="2022-06-01T14:50:15.185" v="38"/>
          <ac:spMkLst>
            <pc:docMk/>
            <pc:sldMk cId="3694999301" sldId="765"/>
            <ac:spMk id="16" creationId="{68ACE1E3-7B17-2962-9DA0-E8F26203922A}"/>
          </ac:spMkLst>
        </pc:spChg>
        <pc:spChg chg="add del mod">
          <ac:chgData name="Marcel Ververs" userId="S::marcel.ververs@deltares.nl::81fa6b02-f4cc-4869-b5c3-4087146af8ef" providerId="AD" clId="Web-{30742285-C06A-EACD-4767-0DE9E01E4993}" dt="2022-06-01T14:52:01.003" v="42"/>
          <ac:spMkLst>
            <pc:docMk/>
            <pc:sldMk cId="3694999301" sldId="765"/>
            <ac:spMk id="19" creationId="{BDA35F4E-C279-548F-1753-730BB0B034D0}"/>
          </ac:spMkLst>
        </pc:spChg>
        <pc:picChg chg="add del mod ord">
          <ac:chgData name="Marcel Ververs" userId="S::marcel.ververs@deltares.nl::81fa6b02-f4cc-4869-b5c3-4087146af8ef" providerId="AD" clId="Web-{30742285-C06A-EACD-4767-0DE9E01E4993}" dt="2022-06-01T14:47:57.835" v="31"/>
          <ac:picMkLst>
            <pc:docMk/>
            <pc:sldMk cId="3694999301" sldId="765"/>
            <ac:picMk id="8" creationId="{B3E85EF8-C339-2760-D78C-BC25FDF260A9}"/>
          </ac:picMkLst>
        </pc:picChg>
        <pc:picChg chg="del">
          <ac:chgData name="Marcel Ververs" userId="S::marcel.ververs@deltares.nl::81fa6b02-f4cc-4869-b5c3-4087146af8ef" providerId="AD" clId="Web-{30742285-C06A-EACD-4767-0DE9E01E4993}" dt="2022-06-01T14:41:28.940" v="13"/>
          <ac:picMkLst>
            <pc:docMk/>
            <pc:sldMk cId="3694999301" sldId="765"/>
            <ac:picMk id="9" creationId="{29D85F81-97CB-79FD-4195-6BF7B9162B5F}"/>
          </ac:picMkLst>
        </pc:picChg>
        <pc:picChg chg="del mod">
          <ac:chgData name="Marcel Ververs" userId="S::marcel.ververs@deltares.nl::81fa6b02-f4cc-4869-b5c3-4087146af8ef" providerId="AD" clId="Web-{30742285-C06A-EACD-4767-0DE9E01E4993}" dt="2022-06-01T14:43:25.586" v="18"/>
          <ac:picMkLst>
            <pc:docMk/>
            <pc:sldMk cId="3694999301" sldId="765"/>
            <ac:picMk id="10" creationId="{963F960D-EF27-BE00-5CC5-7F8F208B14B9}"/>
          </ac:picMkLst>
        </pc:picChg>
        <pc:picChg chg="add mod ord">
          <ac:chgData name="Marcel Ververs" userId="S::marcel.ververs@deltares.nl::81fa6b02-f4cc-4869-b5c3-4087146af8ef" providerId="AD" clId="Web-{30742285-C06A-EACD-4767-0DE9E01E4993}" dt="2022-06-01T14:45:06.545" v="29"/>
          <ac:picMkLst>
            <pc:docMk/>
            <pc:sldMk cId="3694999301" sldId="765"/>
            <ac:picMk id="11" creationId="{ED57DF53-7A27-E5BF-6F00-0B0C5C36CC3D}"/>
          </ac:picMkLst>
        </pc:picChg>
        <pc:picChg chg="add del mod ord">
          <ac:chgData name="Marcel Ververs" userId="S::marcel.ververs@deltares.nl::81fa6b02-f4cc-4869-b5c3-4087146af8ef" providerId="AD" clId="Web-{30742285-C06A-EACD-4767-0DE9E01E4993}" dt="2022-06-01T14:49:31.527" v="37"/>
          <ac:picMkLst>
            <pc:docMk/>
            <pc:sldMk cId="3694999301" sldId="765"/>
            <ac:picMk id="14" creationId="{22751141-DD56-2AF1-B057-6F2A682077CC}"/>
          </ac:picMkLst>
        </pc:picChg>
        <pc:picChg chg="add del mod ord">
          <ac:chgData name="Marcel Ververs" userId="S::marcel.ververs@deltares.nl::81fa6b02-f4cc-4869-b5c3-4087146af8ef" providerId="AD" clId="Web-{30742285-C06A-EACD-4767-0DE9E01E4993}" dt="2022-06-01T14:51:09.657" v="41"/>
          <ac:picMkLst>
            <pc:docMk/>
            <pc:sldMk cId="3694999301" sldId="765"/>
            <ac:picMk id="17" creationId="{30335CEB-0430-2694-F178-DB6EBB51F277}"/>
          </ac:picMkLst>
        </pc:picChg>
        <pc:picChg chg="add mod ord">
          <ac:chgData name="Marcel Ververs" userId="S::marcel.ververs@deltares.nl::81fa6b02-f4cc-4869-b5c3-4087146af8ef" providerId="AD" clId="Web-{30742285-C06A-EACD-4767-0DE9E01E4993}" dt="2022-06-01T14:52:15.942" v="44" actId="14100"/>
          <ac:picMkLst>
            <pc:docMk/>
            <pc:sldMk cId="3694999301" sldId="765"/>
            <ac:picMk id="20" creationId="{D01724C4-AC46-8473-C97A-250D92A433D9}"/>
          </ac:picMkLst>
        </pc:picChg>
      </pc:sldChg>
      <pc:sldChg chg="addSp delSp modSp modNotes">
        <pc:chgData name="Marcel Ververs" userId="S::marcel.ververs@deltares.nl::81fa6b02-f4cc-4869-b5c3-4087146af8ef" providerId="AD" clId="Web-{30742285-C06A-EACD-4767-0DE9E01E4993}" dt="2022-06-01T15:32:31.457" v="108"/>
        <pc:sldMkLst>
          <pc:docMk/>
          <pc:sldMk cId="820214575" sldId="766"/>
        </pc:sldMkLst>
        <pc:spChg chg="del">
          <ac:chgData name="Marcel Ververs" userId="S::marcel.ververs@deltares.nl::81fa6b02-f4cc-4869-b5c3-4087146af8ef" providerId="AD" clId="Web-{30742285-C06A-EACD-4767-0DE9E01E4993}" dt="2022-06-01T14:55:42.609" v="47"/>
          <ac:spMkLst>
            <pc:docMk/>
            <pc:sldMk cId="820214575" sldId="766"/>
            <ac:spMk id="15" creationId="{9A129007-AAF3-4C9C-A0A1-876D69251D03}"/>
          </ac:spMkLst>
        </pc:spChg>
        <pc:picChg chg="add mod ord">
          <ac:chgData name="Marcel Ververs" userId="S::marcel.ververs@deltares.nl::81fa6b02-f4cc-4869-b5c3-4087146af8ef" providerId="AD" clId="Web-{30742285-C06A-EACD-4767-0DE9E01E4993}" dt="2022-06-01T14:56:06.719" v="49" actId="14100"/>
          <ac:picMkLst>
            <pc:docMk/>
            <pc:sldMk cId="820214575" sldId="766"/>
            <ac:picMk id="2" creationId="{E94DC09A-4E78-F89B-2FCA-24C8B00401BB}"/>
          </ac:picMkLst>
        </pc:picChg>
      </pc:sldChg>
      <pc:sldChg chg="addSp delSp modSp add replId addAnim modAnim modNotes">
        <pc:chgData name="Marcel Ververs" userId="S::marcel.ververs@deltares.nl::81fa6b02-f4cc-4869-b5c3-4087146af8ef" providerId="AD" clId="Web-{30742285-C06A-EACD-4767-0DE9E01E4993}" dt="2022-06-01T15:29:23.328" v="99" actId="14100"/>
        <pc:sldMkLst>
          <pc:docMk/>
          <pc:sldMk cId="4152809915" sldId="767"/>
        </pc:sldMkLst>
        <pc:spChg chg="add del mod">
          <ac:chgData name="Marcel Ververs" userId="S::marcel.ververs@deltares.nl::81fa6b02-f4cc-4869-b5c3-4087146af8ef" providerId="AD" clId="Web-{30742285-C06A-EACD-4767-0DE9E01E4993}" dt="2022-06-01T15:19:45.723" v="52"/>
          <ac:spMkLst>
            <pc:docMk/>
            <pc:sldMk cId="4152809915" sldId="767"/>
            <ac:spMk id="8" creationId="{FEDDDA38-A52A-8E68-9A8F-7D73B28DDA06}"/>
          </ac:spMkLst>
        </pc:spChg>
        <pc:spChg chg="add del mod">
          <ac:chgData name="Marcel Ververs" userId="S::marcel.ververs@deltares.nl::81fa6b02-f4cc-4869-b5c3-4087146af8ef" providerId="AD" clId="Web-{30742285-C06A-EACD-4767-0DE9E01E4993}" dt="2022-06-01T15:22:49.070" v="67"/>
          <ac:spMkLst>
            <pc:docMk/>
            <pc:sldMk cId="4152809915" sldId="767"/>
            <ac:spMk id="11" creationId="{C3A826E8-314B-3284-DD99-E35A7FD33992}"/>
          </ac:spMkLst>
        </pc:spChg>
        <pc:spChg chg="add mod">
          <ac:chgData name="Marcel Ververs" userId="S::marcel.ververs@deltares.nl::81fa6b02-f4cc-4869-b5c3-4087146af8ef" providerId="AD" clId="Web-{30742285-C06A-EACD-4767-0DE9E01E4993}" dt="2022-06-01T15:25:52.824" v="82" actId="14100"/>
          <ac:spMkLst>
            <pc:docMk/>
            <pc:sldMk cId="4152809915" sldId="767"/>
            <ac:spMk id="13" creationId="{6C749ACC-EE3E-D549-96AD-4BCFAED35939}"/>
          </ac:spMkLst>
        </pc:spChg>
        <pc:spChg chg="add del">
          <ac:chgData name="Marcel Ververs" userId="S::marcel.ververs@deltares.nl::81fa6b02-f4cc-4869-b5c3-4087146af8ef" providerId="AD" clId="Web-{30742285-C06A-EACD-4767-0DE9E01E4993}" dt="2022-06-01T15:23:43.149" v="72"/>
          <ac:spMkLst>
            <pc:docMk/>
            <pc:sldMk cId="4152809915" sldId="767"/>
            <ac:spMk id="14" creationId="{00C99A58-BE72-EFF7-CDED-C66EFD2844EB}"/>
          </ac:spMkLst>
        </pc:spChg>
        <pc:spChg chg="add del mod">
          <ac:chgData name="Marcel Ververs" userId="S::marcel.ververs@deltares.nl::81fa6b02-f4cc-4869-b5c3-4087146af8ef" providerId="AD" clId="Web-{30742285-C06A-EACD-4767-0DE9E01E4993}" dt="2022-06-01T15:28:14.936" v="90"/>
          <ac:spMkLst>
            <pc:docMk/>
            <pc:sldMk cId="4152809915" sldId="767"/>
            <ac:spMk id="16" creationId="{DD200638-46D1-56D3-3D50-4EAF9AFFC2D6}"/>
          </ac:spMkLst>
        </pc:spChg>
        <pc:spChg chg="add mod">
          <ac:chgData name="Marcel Ververs" userId="S::marcel.ververs@deltares.nl::81fa6b02-f4cc-4869-b5c3-4087146af8ef" providerId="AD" clId="Web-{30742285-C06A-EACD-4767-0DE9E01E4993}" dt="2022-06-01T15:29:23.328" v="99" actId="14100"/>
          <ac:spMkLst>
            <pc:docMk/>
            <pc:sldMk cId="4152809915" sldId="767"/>
            <ac:spMk id="19" creationId="{D16732B1-396D-075D-F9B7-9F0BC25CAAA0}"/>
          </ac:spMkLst>
        </pc:spChg>
        <pc:picChg chg="del">
          <ac:chgData name="Marcel Ververs" userId="S::marcel.ververs@deltares.nl::81fa6b02-f4cc-4869-b5c3-4087146af8ef" providerId="AD" clId="Web-{30742285-C06A-EACD-4767-0DE9E01E4993}" dt="2022-06-01T15:19:38.691" v="51"/>
          <ac:picMkLst>
            <pc:docMk/>
            <pc:sldMk cId="4152809915" sldId="767"/>
            <ac:picMk id="2" creationId="{E94DC09A-4E78-F89B-2FCA-24C8B00401BB}"/>
          </ac:picMkLst>
        </pc:picChg>
        <pc:picChg chg="add del mod ord">
          <ac:chgData name="Marcel Ververs" userId="S::marcel.ververs@deltares.nl::81fa6b02-f4cc-4869-b5c3-4087146af8ef" providerId="AD" clId="Web-{30742285-C06A-EACD-4767-0DE9E01E4993}" dt="2022-06-01T15:22:15.913" v="65"/>
          <ac:picMkLst>
            <pc:docMk/>
            <pc:sldMk cId="4152809915" sldId="767"/>
            <ac:picMk id="9" creationId="{3072A3B2-D41B-FA0A-EC27-7C377D9BE58F}"/>
          </ac:picMkLst>
        </pc:picChg>
        <pc:picChg chg="add del mod ord">
          <ac:chgData name="Marcel Ververs" userId="S::marcel.ververs@deltares.nl::81fa6b02-f4cc-4869-b5c3-4087146af8ef" providerId="AD" clId="Web-{30742285-C06A-EACD-4767-0DE9E01E4993}" dt="2022-06-01T15:28:12.311" v="89"/>
          <ac:picMkLst>
            <pc:docMk/>
            <pc:sldMk cId="4152809915" sldId="767"/>
            <ac:picMk id="12" creationId="{91E6842F-CFB4-28FE-954A-AD96CE4F00AA}"/>
          </ac:picMkLst>
        </pc:picChg>
        <pc:picChg chg="add mod ord">
          <ac:chgData name="Marcel Ververs" userId="S::marcel.ververs@deltares.nl::81fa6b02-f4cc-4869-b5c3-4087146af8ef" providerId="AD" clId="Web-{30742285-C06A-EACD-4767-0DE9E01E4993}" dt="2022-06-01T15:29:03.843" v="96" actId="1076"/>
          <ac:picMkLst>
            <pc:docMk/>
            <pc:sldMk cId="4152809915" sldId="767"/>
            <ac:picMk id="17" creationId="{7E6FCB45-55AA-7032-8AB8-7F8B0879407E}"/>
          </ac:picMkLst>
        </pc:picChg>
      </pc:sldChg>
      <pc:sldChg chg="add replId modNotes">
        <pc:chgData name="Marcel Ververs" userId="S::marcel.ververs@deltares.nl::81fa6b02-f4cc-4869-b5c3-4087146af8ef" providerId="AD" clId="Web-{30742285-C06A-EACD-4767-0DE9E01E4993}" dt="2022-06-01T15:30:42.955" v="106"/>
        <pc:sldMkLst>
          <pc:docMk/>
          <pc:sldMk cId="1712342209" sldId="768"/>
        </pc:sldMkLst>
      </pc:sldChg>
    </pc:docChg>
  </pc:docChgLst>
  <pc:docChgLst>
    <pc:chgData name="Maarten Smoorenburg" userId="S::maarten.smoorenburg@deltares.nl::901196fc-c074-4983-a366-60eb9ebfa2d7" providerId="AD" clId="Web-{C644F14C-A6CA-3242-1E20-9203B95D303C}"/>
    <pc:docChg chg="modSld">
      <pc:chgData name="Maarten Smoorenburg" userId="S::maarten.smoorenburg@deltares.nl::901196fc-c074-4983-a366-60eb9ebfa2d7" providerId="AD" clId="Web-{C644F14C-A6CA-3242-1E20-9203B95D303C}" dt="2022-06-17T09:39:39.522" v="68" actId="14100"/>
      <pc:docMkLst>
        <pc:docMk/>
      </pc:docMkLst>
      <pc:sldChg chg="modSp">
        <pc:chgData name="Maarten Smoorenburg" userId="S::maarten.smoorenburg@deltares.nl::901196fc-c074-4983-a366-60eb9ebfa2d7" providerId="AD" clId="Web-{C644F14C-A6CA-3242-1E20-9203B95D303C}" dt="2022-06-17T09:01:25.252" v="1" actId="20577"/>
        <pc:sldMkLst>
          <pc:docMk/>
          <pc:sldMk cId="3926422634" sldId="783"/>
        </pc:sldMkLst>
        <pc:spChg chg="mod">
          <ac:chgData name="Maarten Smoorenburg" userId="S::maarten.smoorenburg@deltares.nl::901196fc-c074-4983-a366-60eb9ebfa2d7" providerId="AD" clId="Web-{C644F14C-A6CA-3242-1E20-9203B95D303C}" dt="2022-06-17T09:01:25.252" v="1" actId="20577"/>
          <ac:spMkLst>
            <pc:docMk/>
            <pc:sldMk cId="3926422634" sldId="783"/>
            <ac:spMk id="2" creationId="{349AC5A2-3907-43A5-BEB3-A423677B8667}"/>
          </ac:spMkLst>
        </pc:spChg>
      </pc:sldChg>
      <pc:sldChg chg="addSp modSp">
        <pc:chgData name="Maarten Smoorenburg" userId="S::maarten.smoorenburg@deltares.nl::901196fc-c074-4983-a366-60eb9ebfa2d7" providerId="AD" clId="Web-{C644F14C-A6CA-3242-1E20-9203B95D303C}" dt="2022-06-17T09:39:39.522" v="68" actId="14100"/>
        <pc:sldMkLst>
          <pc:docMk/>
          <pc:sldMk cId="501809342" sldId="786"/>
        </pc:sldMkLst>
        <pc:spChg chg="add mod">
          <ac:chgData name="Maarten Smoorenburg" userId="S::maarten.smoorenburg@deltares.nl::901196fc-c074-4983-a366-60eb9ebfa2d7" providerId="AD" clId="Web-{C644F14C-A6CA-3242-1E20-9203B95D303C}" dt="2022-06-17T09:39:39.522" v="68" actId="14100"/>
          <ac:spMkLst>
            <pc:docMk/>
            <pc:sldMk cId="501809342" sldId="786"/>
            <ac:spMk id="10" creationId="{D1A29761-0DBF-357A-13C9-834BDF0DA04B}"/>
          </ac:spMkLst>
        </pc:spChg>
        <pc:picChg chg="mod">
          <ac:chgData name="Maarten Smoorenburg" userId="S::maarten.smoorenburg@deltares.nl::901196fc-c074-4983-a366-60eb9ebfa2d7" providerId="AD" clId="Web-{C644F14C-A6CA-3242-1E20-9203B95D303C}" dt="2022-06-17T09:37:56.050" v="2" actId="14100"/>
          <ac:picMkLst>
            <pc:docMk/>
            <pc:sldMk cId="501809342" sldId="786"/>
            <ac:picMk id="2" creationId="{C80B39BE-7275-1703-FC4B-6B03C85FE67F}"/>
          </ac:picMkLst>
        </pc:picChg>
      </pc:sldChg>
    </pc:docChg>
  </pc:docChgLst>
  <pc:docChgLst>
    <pc:chgData name="Marcel Ververs" userId="81fa6b02-f4cc-4869-b5c3-4087146af8ef" providerId="ADAL" clId="{0FCDF5C5-5C52-4388-AA92-BC35AFE8AC62}"/>
    <pc:docChg chg="undo custSel modSld sldOrd">
      <pc:chgData name="Marcel Ververs" userId="81fa6b02-f4cc-4869-b5c3-4087146af8ef" providerId="ADAL" clId="{0FCDF5C5-5C52-4388-AA92-BC35AFE8AC62}" dt="2022-06-20T15:38:56.082" v="1960" actId="6549"/>
      <pc:docMkLst>
        <pc:docMk/>
      </pc:docMkLst>
      <pc:sldChg chg="modSp modNotesTx">
        <pc:chgData name="Marcel Ververs" userId="81fa6b02-f4cc-4869-b5c3-4087146af8ef" providerId="ADAL" clId="{0FCDF5C5-5C52-4388-AA92-BC35AFE8AC62}" dt="2022-06-20T15:07:42.902" v="1952" actId="20577"/>
        <pc:sldMkLst>
          <pc:docMk/>
          <pc:sldMk cId="1848310190" sldId="260"/>
        </pc:sldMkLst>
        <pc:spChg chg="mod">
          <ac:chgData name="Marcel Ververs" userId="81fa6b02-f4cc-4869-b5c3-4087146af8ef" providerId="ADAL" clId="{0FCDF5C5-5C52-4388-AA92-BC35AFE8AC62}" dt="2022-06-20T15:07:42.902" v="1952" actId="20577"/>
          <ac:spMkLst>
            <pc:docMk/>
            <pc:sldMk cId="1848310190" sldId="260"/>
            <ac:spMk id="7" creationId="{838C8FD7-55FC-4DBD-825A-309E45D66332}"/>
          </ac:spMkLst>
        </pc:spChg>
      </pc:sldChg>
      <pc:sldChg chg="modNotesTx">
        <pc:chgData name="Marcel Ververs" userId="81fa6b02-f4cc-4869-b5c3-4087146af8ef" providerId="ADAL" clId="{0FCDF5C5-5C52-4388-AA92-BC35AFE8AC62}" dt="2022-06-03T10:36:13.396" v="0" actId="20577"/>
        <pc:sldMkLst>
          <pc:docMk/>
          <pc:sldMk cId="1028690749" sldId="299"/>
        </pc:sldMkLst>
      </pc:sldChg>
      <pc:sldChg chg="modTransition">
        <pc:chgData name="Marcel Ververs" userId="81fa6b02-f4cc-4869-b5c3-4087146af8ef" providerId="ADAL" clId="{0FCDF5C5-5C52-4388-AA92-BC35AFE8AC62}" dt="2022-06-17T09:14:42.366" v="681"/>
        <pc:sldMkLst>
          <pc:docMk/>
          <pc:sldMk cId="2480813572" sldId="307"/>
        </pc:sldMkLst>
      </pc:sldChg>
      <pc:sldChg chg="modSp">
        <pc:chgData name="Marcel Ververs" userId="81fa6b02-f4cc-4869-b5c3-4087146af8ef" providerId="ADAL" clId="{0FCDF5C5-5C52-4388-AA92-BC35AFE8AC62}" dt="2022-06-20T15:04:59.550" v="1915"/>
        <pc:sldMkLst>
          <pc:docMk/>
          <pc:sldMk cId="690529136" sldId="336"/>
        </pc:sldMkLst>
        <pc:spChg chg="mod">
          <ac:chgData name="Marcel Ververs" userId="81fa6b02-f4cc-4869-b5c3-4087146af8ef" providerId="ADAL" clId="{0FCDF5C5-5C52-4388-AA92-BC35AFE8AC62}" dt="2022-06-20T15:04:59.550" v="1915"/>
          <ac:spMkLst>
            <pc:docMk/>
            <pc:sldMk cId="690529136" sldId="336"/>
            <ac:spMk id="15" creationId="{2B46D5E3-88CC-4D82-8F16-094A514691F1}"/>
          </ac:spMkLst>
        </pc:spChg>
      </pc:sldChg>
      <pc:sldChg chg="modSp modNotesTx">
        <pc:chgData name="Marcel Ververs" userId="81fa6b02-f4cc-4869-b5c3-4087146af8ef" providerId="ADAL" clId="{0FCDF5C5-5C52-4388-AA92-BC35AFE8AC62}" dt="2022-06-20T15:00:33.220" v="1880" actId="1076"/>
        <pc:sldMkLst>
          <pc:docMk/>
          <pc:sldMk cId="3278298740" sldId="406"/>
        </pc:sldMkLst>
        <pc:spChg chg="mod">
          <ac:chgData name="Marcel Ververs" userId="81fa6b02-f4cc-4869-b5c3-4087146af8ef" providerId="ADAL" clId="{0FCDF5C5-5C52-4388-AA92-BC35AFE8AC62}" dt="2022-06-20T15:00:33.220" v="1880" actId="1076"/>
          <ac:spMkLst>
            <pc:docMk/>
            <pc:sldMk cId="3278298740" sldId="406"/>
            <ac:spMk id="5" creationId="{2423F69C-9A60-4591-B6FA-C594991424D1}"/>
          </ac:spMkLst>
        </pc:spChg>
      </pc:sldChg>
      <pc:sldChg chg="addSp modSp modTransition modNotesTx">
        <pc:chgData name="Marcel Ververs" userId="81fa6b02-f4cc-4869-b5c3-4087146af8ef" providerId="ADAL" clId="{0FCDF5C5-5C52-4388-AA92-BC35AFE8AC62}" dt="2022-06-17T09:19:32.327" v="682"/>
        <pc:sldMkLst>
          <pc:docMk/>
          <pc:sldMk cId="3919270360" sldId="422"/>
        </pc:sldMkLst>
        <pc:picChg chg="add mod">
          <ac:chgData name="Marcel Ververs" userId="81fa6b02-f4cc-4869-b5c3-4087146af8ef" providerId="ADAL" clId="{0FCDF5C5-5C52-4388-AA92-BC35AFE8AC62}" dt="2022-06-14T12:32:16.128" v="312"/>
          <ac:picMkLst>
            <pc:docMk/>
            <pc:sldMk cId="3919270360" sldId="422"/>
            <ac:picMk id="11" creationId="{472E35D1-5119-47D9-B2F3-DF0BC28AFB35}"/>
          </ac:picMkLst>
        </pc:picChg>
      </pc:sldChg>
      <pc:sldChg chg="modSp">
        <pc:chgData name="Marcel Ververs" userId="81fa6b02-f4cc-4869-b5c3-4087146af8ef" providerId="ADAL" clId="{0FCDF5C5-5C52-4388-AA92-BC35AFE8AC62}" dt="2022-06-20T15:05:18.280" v="1916"/>
        <pc:sldMkLst>
          <pc:docMk/>
          <pc:sldMk cId="3953865637" sldId="425"/>
        </pc:sldMkLst>
        <pc:spChg chg="mod">
          <ac:chgData name="Marcel Ververs" userId="81fa6b02-f4cc-4869-b5c3-4087146af8ef" providerId="ADAL" clId="{0FCDF5C5-5C52-4388-AA92-BC35AFE8AC62}" dt="2022-06-20T15:05:18.280" v="1916"/>
          <ac:spMkLst>
            <pc:docMk/>
            <pc:sldMk cId="3953865637" sldId="425"/>
            <ac:spMk id="7" creationId="{0190DF3F-8BC0-4EF3-966E-1887694E4F05}"/>
          </ac:spMkLst>
        </pc:spChg>
      </pc:sldChg>
      <pc:sldChg chg="modSp">
        <pc:chgData name="Marcel Ververs" userId="81fa6b02-f4cc-4869-b5c3-4087146af8ef" providerId="ADAL" clId="{0FCDF5C5-5C52-4388-AA92-BC35AFE8AC62}" dt="2022-06-20T15:05:44.303" v="1920"/>
        <pc:sldMkLst>
          <pc:docMk/>
          <pc:sldMk cId="2765152189" sldId="427"/>
        </pc:sldMkLst>
        <pc:spChg chg="mod">
          <ac:chgData name="Marcel Ververs" userId="81fa6b02-f4cc-4869-b5c3-4087146af8ef" providerId="ADAL" clId="{0FCDF5C5-5C52-4388-AA92-BC35AFE8AC62}" dt="2022-06-20T15:05:44.303" v="1920"/>
          <ac:spMkLst>
            <pc:docMk/>
            <pc:sldMk cId="2765152189" sldId="427"/>
            <ac:spMk id="7" creationId="{0190DF3F-8BC0-4EF3-966E-1887694E4F05}"/>
          </ac:spMkLst>
        </pc:spChg>
      </pc:sldChg>
      <pc:sldChg chg="modSp">
        <pc:chgData name="Marcel Ververs" userId="81fa6b02-f4cc-4869-b5c3-4087146af8ef" providerId="ADAL" clId="{0FCDF5C5-5C52-4388-AA92-BC35AFE8AC62}" dt="2022-06-20T15:05:32.440" v="1919"/>
        <pc:sldMkLst>
          <pc:docMk/>
          <pc:sldMk cId="1894400323" sldId="428"/>
        </pc:sldMkLst>
        <pc:spChg chg="mod">
          <ac:chgData name="Marcel Ververs" userId="81fa6b02-f4cc-4869-b5c3-4087146af8ef" providerId="ADAL" clId="{0FCDF5C5-5C52-4388-AA92-BC35AFE8AC62}" dt="2022-06-20T15:05:32.440" v="1919"/>
          <ac:spMkLst>
            <pc:docMk/>
            <pc:sldMk cId="1894400323" sldId="428"/>
            <ac:spMk id="7" creationId="{0190DF3F-8BC0-4EF3-966E-1887694E4F05}"/>
          </ac:spMkLst>
        </pc:spChg>
      </pc:sldChg>
      <pc:sldChg chg="modSp">
        <pc:chgData name="Marcel Ververs" userId="81fa6b02-f4cc-4869-b5c3-4087146af8ef" providerId="ADAL" clId="{0FCDF5C5-5C52-4388-AA92-BC35AFE8AC62}" dt="2022-06-20T15:05:59.738" v="1921"/>
        <pc:sldMkLst>
          <pc:docMk/>
          <pc:sldMk cId="2341187897" sldId="429"/>
        </pc:sldMkLst>
        <pc:spChg chg="mod">
          <ac:chgData name="Marcel Ververs" userId="81fa6b02-f4cc-4869-b5c3-4087146af8ef" providerId="ADAL" clId="{0FCDF5C5-5C52-4388-AA92-BC35AFE8AC62}" dt="2022-06-20T15:05:59.738" v="1921"/>
          <ac:spMkLst>
            <pc:docMk/>
            <pc:sldMk cId="2341187897" sldId="429"/>
            <ac:spMk id="7" creationId="{0190DF3F-8BC0-4EF3-966E-1887694E4F05}"/>
          </ac:spMkLst>
        </pc:spChg>
      </pc:sldChg>
      <pc:sldChg chg="modSp">
        <pc:chgData name="Marcel Ververs" userId="81fa6b02-f4cc-4869-b5c3-4087146af8ef" providerId="ADAL" clId="{0FCDF5C5-5C52-4388-AA92-BC35AFE8AC62}" dt="2022-06-20T15:06:06.479" v="1922"/>
        <pc:sldMkLst>
          <pc:docMk/>
          <pc:sldMk cId="2256459351" sldId="430"/>
        </pc:sldMkLst>
        <pc:spChg chg="mod">
          <ac:chgData name="Marcel Ververs" userId="81fa6b02-f4cc-4869-b5c3-4087146af8ef" providerId="ADAL" clId="{0FCDF5C5-5C52-4388-AA92-BC35AFE8AC62}" dt="2022-06-20T15:06:06.479" v="1922"/>
          <ac:spMkLst>
            <pc:docMk/>
            <pc:sldMk cId="2256459351" sldId="430"/>
            <ac:spMk id="7" creationId="{0190DF3F-8BC0-4EF3-966E-1887694E4F05}"/>
          </ac:spMkLst>
        </pc:spChg>
      </pc:sldChg>
      <pc:sldChg chg="modSp">
        <pc:chgData name="Marcel Ververs" userId="81fa6b02-f4cc-4869-b5c3-4087146af8ef" providerId="ADAL" clId="{0FCDF5C5-5C52-4388-AA92-BC35AFE8AC62}" dt="2022-06-20T15:06:23.749" v="1925"/>
        <pc:sldMkLst>
          <pc:docMk/>
          <pc:sldMk cId="834157996" sldId="431"/>
        </pc:sldMkLst>
        <pc:spChg chg="mod">
          <ac:chgData name="Marcel Ververs" userId="81fa6b02-f4cc-4869-b5c3-4087146af8ef" providerId="ADAL" clId="{0FCDF5C5-5C52-4388-AA92-BC35AFE8AC62}" dt="2022-06-20T15:06:23.749" v="1925"/>
          <ac:spMkLst>
            <pc:docMk/>
            <pc:sldMk cId="834157996" sldId="431"/>
            <ac:spMk id="7" creationId="{0190DF3F-8BC0-4EF3-966E-1887694E4F05}"/>
          </ac:spMkLst>
        </pc:spChg>
      </pc:sldChg>
      <pc:sldChg chg="modSp">
        <pc:chgData name="Marcel Ververs" userId="81fa6b02-f4cc-4869-b5c3-4087146af8ef" providerId="ADAL" clId="{0FCDF5C5-5C52-4388-AA92-BC35AFE8AC62}" dt="2022-06-20T15:06:16.778" v="1924"/>
        <pc:sldMkLst>
          <pc:docMk/>
          <pc:sldMk cId="2270033922" sldId="432"/>
        </pc:sldMkLst>
        <pc:spChg chg="mod">
          <ac:chgData name="Marcel Ververs" userId="81fa6b02-f4cc-4869-b5c3-4087146af8ef" providerId="ADAL" clId="{0FCDF5C5-5C52-4388-AA92-BC35AFE8AC62}" dt="2022-06-20T15:06:16.778" v="1924"/>
          <ac:spMkLst>
            <pc:docMk/>
            <pc:sldMk cId="2270033922" sldId="432"/>
            <ac:spMk id="7" creationId="{0190DF3F-8BC0-4EF3-966E-1887694E4F05}"/>
          </ac:spMkLst>
        </pc:spChg>
      </pc:sldChg>
      <pc:sldChg chg="modSp">
        <pc:chgData name="Marcel Ververs" userId="81fa6b02-f4cc-4869-b5c3-4087146af8ef" providerId="ADAL" clId="{0FCDF5C5-5C52-4388-AA92-BC35AFE8AC62}" dt="2022-06-20T15:06:11.666" v="1923"/>
        <pc:sldMkLst>
          <pc:docMk/>
          <pc:sldMk cId="2408281000" sldId="434"/>
        </pc:sldMkLst>
        <pc:spChg chg="mod">
          <ac:chgData name="Marcel Ververs" userId="81fa6b02-f4cc-4869-b5c3-4087146af8ef" providerId="ADAL" clId="{0FCDF5C5-5C52-4388-AA92-BC35AFE8AC62}" dt="2022-06-20T15:06:11.666" v="1923"/>
          <ac:spMkLst>
            <pc:docMk/>
            <pc:sldMk cId="2408281000" sldId="434"/>
            <ac:spMk id="7" creationId="{0190DF3F-8BC0-4EF3-966E-1887694E4F05}"/>
          </ac:spMkLst>
        </pc:spChg>
      </pc:sldChg>
      <pc:sldChg chg="modSp modNotesTx">
        <pc:chgData name="Marcel Ververs" userId="81fa6b02-f4cc-4869-b5c3-4087146af8ef" providerId="ADAL" clId="{0FCDF5C5-5C52-4388-AA92-BC35AFE8AC62}" dt="2022-06-20T15:00:58.917" v="1884"/>
        <pc:sldMkLst>
          <pc:docMk/>
          <pc:sldMk cId="1225600376" sldId="761"/>
        </pc:sldMkLst>
        <pc:spChg chg="mod">
          <ac:chgData name="Marcel Ververs" userId="81fa6b02-f4cc-4869-b5c3-4087146af8ef" providerId="ADAL" clId="{0FCDF5C5-5C52-4388-AA92-BC35AFE8AC62}" dt="2022-06-20T15:00:58.917" v="1884"/>
          <ac:spMkLst>
            <pc:docMk/>
            <pc:sldMk cId="1225600376" sldId="761"/>
            <ac:spMk id="34" creationId="{AE0769CC-7378-42F4-8B33-82C0113D02DD}"/>
          </ac:spMkLst>
        </pc:spChg>
        <pc:spChg chg="mod">
          <ac:chgData name="Marcel Ververs" userId="81fa6b02-f4cc-4869-b5c3-4087146af8ef" providerId="ADAL" clId="{0FCDF5C5-5C52-4388-AA92-BC35AFE8AC62}" dt="2022-06-19T13:49:35.060" v="1484" actId="13926"/>
          <ac:spMkLst>
            <pc:docMk/>
            <pc:sldMk cId="1225600376" sldId="761"/>
            <ac:spMk id="35" creationId="{1097DC20-DE06-48F5-8402-AB76BB7FE4EF}"/>
          </ac:spMkLst>
        </pc:spChg>
      </pc:sldChg>
      <pc:sldChg chg="addSp delSp modSp modTransition modNotesTx">
        <pc:chgData name="Marcel Ververs" userId="81fa6b02-f4cc-4869-b5c3-4087146af8ef" providerId="ADAL" clId="{0FCDF5C5-5C52-4388-AA92-BC35AFE8AC62}" dt="2022-06-17T09:19:32.327" v="682"/>
        <pc:sldMkLst>
          <pc:docMk/>
          <pc:sldMk cId="3393326510" sldId="762"/>
        </pc:sldMkLst>
        <pc:spChg chg="add del">
          <ac:chgData name="Marcel Ververs" userId="81fa6b02-f4cc-4869-b5c3-4087146af8ef" providerId="ADAL" clId="{0FCDF5C5-5C52-4388-AA92-BC35AFE8AC62}" dt="2022-06-14T12:22:10.881" v="282" actId="478"/>
          <ac:spMkLst>
            <pc:docMk/>
            <pc:sldMk cId="3393326510" sldId="762"/>
            <ac:spMk id="2" creationId="{94262D93-A7BE-4E77-A0A9-514C32E1EECE}"/>
          </ac:spMkLst>
        </pc:spChg>
        <pc:spChg chg="mod">
          <ac:chgData name="Marcel Ververs" userId="81fa6b02-f4cc-4869-b5c3-4087146af8ef" providerId="ADAL" clId="{0FCDF5C5-5C52-4388-AA92-BC35AFE8AC62}" dt="2022-06-14T12:55:40.235" v="343" actId="20577"/>
          <ac:spMkLst>
            <pc:docMk/>
            <pc:sldMk cId="3393326510" sldId="762"/>
            <ac:spMk id="3" creationId="{58797826-B2F8-424D-A9CE-2A51CECCD14B}"/>
          </ac:spMkLst>
        </pc:spChg>
        <pc:spChg chg="add del">
          <ac:chgData name="Marcel Ververs" userId="81fa6b02-f4cc-4869-b5c3-4087146af8ef" providerId="ADAL" clId="{0FCDF5C5-5C52-4388-AA92-BC35AFE8AC62}" dt="2022-06-14T12:22:21.811" v="284" actId="478"/>
          <ac:spMkLst>
            <pc:docMk/>
            <pc:sldMk cId="3393326510" sldId="762"/>
            <ac:spMk id="7" creationId="{CCD97C09-1AB7-4E5E-A671-F29E77799452}"/>
          </ac:spMkLst>
        </pc:spChg>
        <pc:spChg chg="mod">
          <ac:chgData name="Marcel Ververs" userId="81fa6b02-f4cc-4869-b5c3-4087146af8ef" providerId="ADAL" clId="{0FCDF5C5-5C52-4388-AA92-BC35AFE8AC62}" dt="2022-06-14T13:13:13.693" v="680"/>
          <ac:spMkLst>
            <pc:docMk/>
            <pc:sldMk cId="3393326510" sldId="762"/>
            <ac:spMk id="15" creationId="{9A129007-AAF3-4C9C-A0A1-876D69251D03}"/>
          </ac:spMkLst>
        </pc:spChg>
      </pc:sldChg>
      <pc:sldChg chg="addSp modSp modNotesTx">
        <pc:chgData name="Marcel Ververs" userId="81fa6b02-f4cc-4869-b5c3-4087146af8ef" providerId="ADAL" clId="{0FCDF5C5-5C52-4388-AA92-BC35AFE8AC62}" dt="2022-06-20T15:01:23.220" v="1889"/>
        <pc:sldMkLst>
          <pc:docMk/>
          <pc:sldMk cId="3413350536" sldId="763"/>
        </pc:sldMkLst>
        <pc:spChg chg="mod">
          <ac:chgData name="Marcel Ververs" userId="81fa6b02-f4cc-4869-b5c3-4087146af8ef" providerId="ADAL" clId="{0FCDF5C5-5C52-4388-AA92-BC35AFE8AC62}" dt="2022-06-20T15:01:23.220" v="1889"/>
          <ac:spMkLst>
            <pc:docMk/>
            <pc:sldMk cId="3413350536" sldId="763"/>
            <ac:spMk id="5" creationId="{60807843-0663-4B12-98D1-3F0C59A524D7}"/>
          </ac:spMkLst>
        </pc:spChg>
        <pc:picChg chg="add mod">
          <ac:chgData name="Marcel Ververs" userId="81fa6b02-f4cc-4869-b5c3-4087146af8ef" providerId="ADAL" clId="{0FCDF5C5-5C52-4388-AA92-BC35AFE8AC62}" dt="2022-06-17T15:49:44.137" v="1293"/>
          <ac:picMkLst>
            <pc:docMk/>
            <pc:sldMk cId="3413350536" sldId="763"/>
            <ac:picMk id="9" creationId="{9F871DAA-0CFD-4AAC-B121-A07FB647EB1B}"/>
          </ac:picMkLst>
        </pc:picChg>
      </pc:sldChg>
      <pc:sldChg chg="modSp modTransition">
        <pc:chgData name="Marcel Ververs" userId="81fa6b02-f4cc-4869-b5c3-4087146af8ef" providerId="ADAL" clId="{0FCDF5C5-5C52-4388-AA92-BC35AFE8AC62}" dt="2022-06-20T15:04:51.040" v="1914"/>
        <pc:sldMkLst>
          <pc:docMk/>
          <pc:sldMk cId="514065599" sldId="764"/>
        </pc:sldMkLst>
        <pc:spChg chg="mod">
          <ac:chgData name="Marcel Ververs" userId="81fa6b02-f4cc-4869-b5c3-4087146af8ef" providerId="ADAL" clId="{0FCDF5C5-5C52-4388-AA92-BC35AFE8AC62}" dt="2022-06-20T15:04:51.040" v="1914"/>
          <ac:spMkLst>
            <pc:docMk/>
            <pc:sldMk cId="514065599" sldId="764"/>
            <ac:spMk id="5" creationId="{60807843-0663-4B12-98D1-3F0C59A524D7}"/>
          </ac:spMkLst>
        </pc:spChg>
      </pc:sldChg>
      <pc:sldChg chg="addSp delSp modSp modNotesTx">
        <pc:chgData name="Marcel Ververs" userId="81fa6b02-f4cc-4869-b5c3-4087146af8ef" providerId="ADAL" clId="{0FCDF5C5-5C52-4388-AA92-BC35AFE8AC62}" dt="2022-06-20T15:02:12.403" v="1890"/>
        <pc:sldMkLst>
          <pc:docMk/>
          <pc:sldMk cId="3694999301" sldId="765"/>
        </pc:sldMkLst>
        <pc:spChg chg="add del">
          <ac:chgData name="Marcel Ververs" userId="81fa6b02-f4cc-4869-b5c3-4087146af8ef" providerId="ADAL" clId="{0FCDF5C5-5C52-4388-AA92-BC35AFE8AC62}" dt="2022-06-14T12:21:58.495" v="278" actId="478"/>
          <ac:spMkLst>
            <pc:docMk/>
            <pc:sldMk cId="3694999301" sldId="765"/>
            <ac:spMk id="2" creationId="{53AF0AAD-92B6-450B-A8A8-C1FFCF82D87F}"/>
          </ac:spMkLst>
        </pc:spChg>
        <pc:spChg chg="mod">
          <ac:chgData name="Marcel Ververs" userId="81fa6b02-f4cc-4869-b5c3-4087146af8ef" providerId="ADAL" clId="{0FCDF5C5-5C52-4388-AA92-BC35AFE8AC62}" dt="2022-06-20T15:02:12.403" v="1890"/>
          <ac:spMkLst>
            <pc:docMk/>
            <pc:sldMk cId="3694999301" sldId="765"/>
            <ac:spMk id="5" creationId="{60807843-0663-4B12-98D1-3F0C59A524D7}"/>
          </ac:spMkLst>
        </pc:spChg>
        <pc:spChg chg="add del">
          <ac:chgData name="Marcel Ververs" userId="81fa6b02-f4cc-4869-b5c3-4087146af8ef" providerId="ADAL" clId="{0FCDF5C5-5C52-4388-AA92-BC35AFE8AC62}" dt="2022-06-14T12:22:06.808" v="280" actId="478"/>
          <ac:spMkLst>
            <pc:docMk/>
            <pc:sldMk cId="3694999301" sldId="765"/>
            <ac:spMk id="7" creationId="{0A1A2DB6-E6B3-44F4-8494-40F6FEA1BB8F}"/>
          </ac:spMkLst>
        </pc:spChg>
        <pc:picChg chg="add mod">
          <ac:chgData name="Marcel Ververs" userId="81fa6b02-f4cc-4869-b5c3-4087146af8ef" providerId="ADAL" clId="{0FCDF5C5-5C52-4388-AA92-BC35AFE8AC62}" dt="2022-06-14T12:21:06.516" v="275"/>
          <ac:picMkLst>
            <pc:docMk/>
            <pc:sldMk cId="3694999301" sldId="765"/>
            <ac:picMk id="8" creationId="{1B18610F-14E1-4F0D-98CA-9B5F6C45EC7E}"/>
          </ac:picMkLst>
        </pc:picChg>
        <pc:picChg chg="add mod ord">
          <ac:chgData name="Marcel Ververs" userId="81fa6b02-f4cc-4869-b5c3-4087146af8ef" providerId="ADAL" clId="{0FCDF5C5-5C52-4388-AA92-BC35AFE8AC62}" dt="2022-06-14T12:25:27.207" v="304" actId="14861"/>
          <ac:picMkLst>
            <pc:docMk/>
            <pc:sldMk cId="3694999301" sldId="765"/>
            <ac:picMk id="10" creationId="{F86099C7-5436-4E73-8A17-E360AED4B643}"/>
          </ac:picMkLst>
        </pc:picChg>
        <pc:picChg chg="del">
          <ac:chgData name="Marcel Ververs" userId="81fa6b02-f4cc-4869-b5c3-4087146af8ef" providerId="ADAL" clId="{0FCDF5C5-5C52-4388-AA92-BC35AFE8AC62}" dt="2022-06-14T12:23:21.067" v="289" actId="478"/>
          <ac:picMkLst>
            <pc:docMk/>
            <pc:sldMk cId="3694999301" sldId="765"/>
            <ac:picMk id="11" creationId="{ED57DF53-7A27-E5BF-6F00-0B0C5C36CC3D}"/>
          </ac:picMkLst>
        </pc:picChg>
        <pc:picChg chg="mod">
          <ac:chgData name="Marcel Ververs" userId="81fa6b02-f4cc-4869-b5c3-4087146af8ef" providerId="ADAL" clId="{0FCDF5C5-5C52-4388-AA92-BC35AFE8AC62}" dt="2022-06-14T12:25:39.427" v="305" actId="1076"/>
          <ac:picMkLst>
            <pc:docMk/>
            <pc:sldMk cId="3694999301" sldId="765"/>
            <ac:picMk id="20" creationId="{D01724C4-AC46-8473-C97A-250D92A433D9}"/>
          </ac:picMkLst>
        </pc:picChg>
      </pc:sldChg>
      <pc:sldChg chg="addSp modSp modNotesTx">
        <pc:chgData name="Marcel Ververs" userId="81fa6b02-f4cc-4869-b5c3-4087146af8ef" providerId="ADAL" clId="{0FCDF5C5-5C52-4388-AA92-BC35AFE8AC62}" dt="2022-06-20T15:02:19.652" v="1891"/>
        <pc:sldMkLst>
          <pc:docMk/>
          <pc:sldMk cId="820214575" sldId="766"/>
        </pc:sldMkLst>
        <pc:spChg chg="mod">
          <ac:chgData name="Marcel Ververs" userId="81fa6b02-f4cc-4869-b5c3-4087146af8ef" providerId="ADAL" clId="{0FCDF5C5-5C52-4388-AA92-BC35AFE8AC62}" dt="2022-06-20T15:02:19.652" v="1891"/>
          <ac:spMkLst>
            <pc:docMk/>
            <pc:sldMk cId="820214575" sldId="766"/>
            <ac:spMk id="5" creationId="{60807843-0663-4B12-98D1-3F0C59A524D7}"/>
          </ac:spMkLst>
        </pc:spChg>
        <pc:picChg chg="add mod">
          <ac:chgData name="Marcel Ververs" userId="81fa6b02-f4cc-4869-b5c3-4087146af8ef" providerId="ADAL" clId="{0FCDF5C5-5C52-4388-AA92-BC35AFE8AC62}" dt="2022-06-14T12:18:55.980" v="266"/>
          <ac:picMkLst>
            <pc:docMk/>
            <pc:sldMk cId="820214575" sldId="766"/>
            <ac:picMk id="7" creationId="{7444DE51-601B-4F66-9B6A-94E7135334CF}"/>
          </ac:picMkLst>
        </pc:picChg>
      </pc:sldChg>
      <pc:sldChg chg="addSp modSp modNotesTx">
        <pc:chgData name="Marcel Ververs" userId="81fa6b02-f4cc-4869-b5c3-4087146af8ef" providerId="ADAL" clId="{0FCDF5C5-5C52-4388-AA92-BC35AFE8AC62}" dt="2022-06-20T15:02:26.088" v="1892"/>
        <pc:sldMkLst>
          <pc:docMk/>
          <pc:sldMk cId="4152809915" sldId="767"/>
        </pc:sldMkLst>
        <pc:spChg chg="mod">
          <ac:chgData name="Marcel Ververs" userId="81fa6b02-f4cc-4869-b5c3-4087146af8ef" providerId="ADAL" clId="{0FCDF5C5-5C52-4388-AA92-BC35AFE8AC62}" dt="2022-06-20T15:02:26.088" v="1892"/>
          <ac:spMkLst>
            <pc:docMk/>
            <pc:sldMk cId="4152809915" sldId="767"/>
            <ac:spMk id="5" creationId="{60807843-0663-4B12-98D1-3F0C59A524D7}"/>
          </ac:spMkLst>
        </pc:spChg>
        <pc:picChg chg="add mod">
          <ac:chgData name="Marcel Ververs" userId="81fa6b02-f4cc-4869-b5c3-4087146af8ef" providerId="ADAL" clId="{0FCDF5C5-5C52-4388-AA92-BC35AFE8AC62}" dt="2022-06-14T12:18:35.724" v="264"/>
          <ac:picMkLst>
            <pc:docMk/>
            <pc:sldMk cId="4152809915" sldId="767"/>
            <ac:picMk id="9" creationId="{EF984078-8989-4F93-9783-BF145F223774}"/>
          </ac:picMkLst>
        </pc:picChg>
      </pc:sldChg>
      <pc:sldChg chg="addSp modSp modNotesTx">
        <pc:chgData name="Marcel Ververs" userId="81fa6b02-f4cc-4869-b5c3-4087146af8ef" providerId="ADAL" clId="{0FCDF5C5-5C52-4388-AA92-BC35AFE8AC62}" dt="2022-06-20T15:02:36.597" v="1893"/>
        <pc:sldMkLst>
          <pc:docMk/>
          <pc:sldMk cId="1712342209" sldId="768"/>
        </pc:sldMkLst>
        <pc:spChg chg="mod">
          <ac:chgData name="Marcel Ververs" userId="81fa6b02-f4cc-4869-b5c3-4087146af8ef" providerId="ADAL" clId="{0FCDF5C5-5C52-4388-AA92-BC35AFE8AC62}" dt="2022-06-20T15:02:36.597" v="1893"/>
          <ac:spMkLst>
            <pc:docMk/>
            <pc:sldMk cId="1712342209" sldId="768"/>
            <ac:spMk id="5" creationId="{60807843-0663-4B12-98D1-3F0C59A524D7}"/>
          </ac:spMkLst>
        </pc:spChg>
        <pc:picChg chg="add mod">
          <ac:chgData name="Marcel Ververs" userId="81fa6b02-f4cc-4869-b5c3-4087146af8ef" providerId="ADAL" clId="{0FCDF5C5-5C52-4388-AA92-BC35AFE8AC62}" dt="2022-06-14T12:18:11.757" v="262"/>
          <ac:picMkLst>
            <pc:docMk/>
            <pc:sldMk cId="1712342209" sldId="768"/>
            <ac:picMk id="7" creationId="{E21971F4-E4B3-41E0-BA3B-7D28B1E3CC11}"/>
          </ac:picMkLst>
        </pc:picChg>
      </pc:sldChg>
      <pc:sldChg chg="modSp modNotesTx">
        <pc:chgData name="Marcel Ververs" userId="81fa6b02-f4cc-4869-b5c3-4087146af8ef" providerId="ADAL" clId="{0FCDF5C5-5C52-4388-AA92-BC35AFE8AC62}" dt="2022-06-20T15:02:49.495" v="1895"/>
        <pc:sldMkLst>
          <pc:docMk/>
          <pc:sldMk cId="2980544219" sldId="769"/>
        </pc:sldMkLst>
        <pc:spChg chg="mod">
          <ac:chgData name="Marcel Ververs" userId="81fa6b02-f4cc-4869-b5c3-4087146af8ef" providerId="ADAL" clId="{0FCDF5C5-5C52-4388-AA92-BC35AFE8AC62}" dt="2022-06-20T15:02:49.495" v="1895"/>
          <ac:spMkLst>
            <pc:docMk/>
            <pc:sldMk cId="2980544219" sldId="769"/>
            <ac:spMk id="5" creationId="{60807843-0663-4B12-98D1-3F0C59A524D7}"/>
          </ac:spMkLst>
        </pc:spChg>
      </pc:sldChg>
      <pc:sldChg chg="modSp ord">
        <pc:chgData name="Marcel Ververs" userId="81fa6b02-f4cc-4869-b5c3-4087146af8ef" providerId="ADAL" clId="{0FCDF5C5-5C52-4388-AA92-BC35AFE8AC62}" dt="2022-06-20T15:03:40.576" v="1901"/>
        <pc:sldMkLst>
          <pc:docMk/>
          <pc:sldMk cId="3481755503" sldId="770"/>
        </pc:sldMkLst>
        <pc:spChg chg="mod">
          <ac:chgData name="Marcel Ververs" userId="81fa6b02-f4cc-4869-b5c3-4087146af8ef" providerId="ADAL" clId="{0FCDF5C5-5C52-4388-AA92-BC35AFE8AC62}" dt="2022-06-20T15:03:40.576" v="1901"/>
          <ac:spMkLst>
            <pc:docMk/>
            <pc:sldMk cId="3481755503" sldId="770"/>
            <ac:spMk id="5" creationId="{60807843-0663-4B12-98D1-3F0C59A524D7}"/>
          </ac:spMkLst>
        </pc:spChg>
      </pc:sldChg>
      <pc:sldChg chg="modSp">
        <pc:chgData name="Marcel Ververs" userId="81fa6b02-f4cc-4869-b5c3-4087146af8ef" providerId="ADAL" clId="{0FCDF5C5-5C52-4388-AA92-BC35AFE8AC62}" dt="2022-06-20T15:04:06.902" v="1905"/>
        <pc:sldMkLst>
          <pc:docMk/>
          <pc:sldMk cId="4071923647" sldId="771"/>
        </pc:sldMkLst>
        <pc:spChg chg="mod">
          <ac:chgData name="Marcel Ververs" userId="81fa6b02-f4cc-4869-b5c3-4087146af8ef" providerId="ADAL" clId="{0FCDF5C5-5C52-4388-AA92-BC35AFE8AC62}" dt="2022-06-20T15:04:06.902" v="1905"/>
          <ac:spMkLst>
            <pc:docMk/>
            <pc:sldMk cId="4071923647" sldId="771"/>
            <ac:spMk id="5" creationId="{60807843-0663-4B12-98D1-3F0C59A524D7}"/>
          </ac:spMkLst>
        </pc:spChg>
      </pc:sldChg>
      <pc:sldChg chg="modSp">
        <pc:chgData name="Marcel Ververs" userId="81fa6b02-f4cc-4869-b5c3-4087146af8ef" providerId="ADAL" clId="{0FCDF5C5-5C52-4388-AA92-BC35AFE8AC62}" dt="2022-06-20T15:06:29.177" v="1926"/>
        <pc:sldMkLst>
          <pc:docMk/>
          <pc:sldMk cId="542447855" sldId="772"/>
        </pc:sldMkLst>
        <pc:spChg chg="mod">
          <ac:chgData name="Marcel Ververs" userId="81fa6b02-f4cc-4869-b5c3-4087146af8ef" providerId="ADAL" clId="{0FCDF5C5-5C52-4388-AA92-BC35AFE8AC62}" dt="2022-06-20T15:06:29.177" v="1926"/>
          <ac:spMkLst>
            <pc:docMk/>
            <pc:sldMk cId="542447855" sldId="772"/>
            <ac:spMk id="5" creationId="{60807843-0663-4B12-98D1-3F0C59A524D7}"/>
          </ac:spMkLst>
        </pc:spChg>
      </pc:sldChg>
      <pc:sldChg chg="modSp modTransition">
        <pc:chgData name="Marcel Ververs" userId="81fa6b02-f4cc-4869-b5c3-4087146af8ef" providerId="ADAL" clId="{0FCDF5C5-5C52-4388-AA92-BC35AFE8AC62}" dt="2022-06-20T15:06:49.088" v="1929"/>
        <pc:sldMkLst>
          <pc:docMk/>
          <pc:sldMk cId="4100421251" sldId="773"/>
        </pc:sldMkLst>
        <pc:spChg chg="mod">
          <ac:chgData name="Marcel Ververs" userId="81fa6b02-f4cc-4869-b5c3-4087146af8ef" providerId="ADAL" clId="{0FCDF5C5-5C52-4388-AA92-BC35AFE8AC62}" dt="2022-06-20T15:06:49.088" v="1929"/>
          <ac:spMkLst>
            <pc:docMk/>
            <pc:sldMk cId="4100421251" sldId="773"/>
            <ac:spMk id="5" creationId="{60807843-0663-4B12-98D1-3F0C59A524D7}"/>
          </ac:spMkLst>
        </pc:spChg>
      </pc:sldChg>
      <pc:sldChg chg="modSp modNotesTx">
        <pc:chgData name="Marcel Ververs" userId="81fa6b02-f4cc-4869-b5c3-4087146af8ef" providerId="ADAL" clId="{0FCDF5C5-5C52-4388-AA92-BC35AFE8AC62}" dt="2022-06-20T15:02:56.271" v="1896"/>
        <pc:sldMkLst>
          <pc:docMk/>
          <pc:sldMk cId="3005350739" sldId="774"/>
        </pc:sldMkLst>
        <pc:spChg chg="mod">
          <ac:chgData name="Marcel Ververs" userId="81fa6b02-f4cc-4869-b5c3-4087146af8ef" providerId="ADAL" clId="{0FCDF5C5-5C52-4388-AA92-BC35AFE8AC62}" dt="2022-06-20T15:02:56.271" v="1896"/>
          <ac:spMkLst>
            <pc:docMk/>
            <pc:sldMk cId="3005350739" sldId="774"/>
            <ac:spMk id="5" creationId="{60807843-0663-4B12-98D1-3F0C59A524D7}"/>
          </ac:spMkLst>
        </pc:spChg>
      </pc:sldChg>
      <pc:sldChg chg="modSp ord modNotesTx">
        <pc:chgData name="Marcel Ververs" userId="81fa6b02-f4cc-4869-b5c3-4087146af8ef" providerId="ADAL" clId="{0FCDF5C5-5C52-4388-AA92-BC35AFE8AC62}" dt="2022-06-20T15:38:56.082" v="1960" actId="6549"/>
        <pc:sldMkLst>
          <pc:docMk/>
          <pc:sldMk cId="3978446833" sldId="775"/>
        </pc:sldMkLst>
        <pc:spChg chg="mod">
          <ac:chgData name="Marcel Ververs" userId="81fa6b02-f4cc-4869-b5c3-4087146af8ef" providerId="ADAL" clId="{0FCDF5C5-5C52-4388-AA92-BC35AFE8AC62}" dt="2022-06-20T15:03:15.381" v="1899"/>
          <ac:spMkLst>
            <pc:docMk/>
            <pc:sldMk cId="3978446833" sldId="775"/>
            <ac:spMk id="5" creationId="{60807843-0663-4B12-98D1-3F0C59A524D7}"/>
          </ac:spMkLst>
        </pc:spChg>
      </pc:sldChg>
      <pc:sldChg chg="modSp">
        <pc:chgData name="Marcel Ververs" userId="81fa6b02-f4cc-4869-b5c3-4087146af8ef" providerId="ADAL" clId="{0FCDF5C5-5C52-4388-AA92-BC35AFE8AC62}" dt="2022-06-20T15:03:54.465" v="1903"/>
        <pc:sldMkLst>
          <pc:docMk/>
          <pc:sldMk cId="2813133403" sldId="777"/>
        </pc:sldMkLst>
        <pc:spChg chg="mod">
          <ac:chgData name="Marcel Ververs" userId="81fa6b02-f4cc-4869-b5c3-4087146af8ef" providerId="ADAL" clId="{0FCDF5C5-5C52-4388-AA92-BC35AFE8AC62}" dt="2022-06-20T15:03:54.465" v="1903"/>
          <ac:spMkLst>
            <pc:docMk/>
            <pc:sldMk cId="2813133403" sldId="777"/>
            <ac:spMk id="5" creationId="{60807843-0663-4B12-98D1-3F0C59A524D7}"/>
          </ac:spMkLst>
        </pc:spChg>
      </pc:sldChg>
      <pc:sldChg chg="modSp">
        <pc:chgData name="Marcel Ververs" userId="81fa6b02-f4cc-4869-b5c3-4087146af8ef" providerId="ADAL" clId="{0FCDF5C5-5C52-4388-AA92-BC35AFE8AC62}" dt="2022-06-20T15:04:00.651" v="1904"/>
        <pc:sldMkLst>
          <pc:docMk/>
          <pc:sldMk cId="3356328478" sldId="778"/>
        </pc:sldMkLst>
        <pc:spChg chg="mod">
          <ac:chgData name="Marcel Ververs" userId="81fa6b02-f4cc-4869-b5c3-4087146af8ef" providerId="ADAL" clId="{0FCDF5C5-5C52-4388-AA92-BC35AFE8AC62}" dt="2022-06-20T15:04:00.651" v="1904"/>
          <ac:spMkLst>
            <pc:docMk/>
            <pc:sldMk cId="3356328478" sldId="778"/>
            <ac:spMk id="5" creationId="{60807843-0663-4B12-98D1-3F0C59A524D7}"/>
          </ac:spMkLst>
        </pc:spChg>
      </pc:sldChg>
      <pc:sldChg chg="modSp modNotesTx">
        <pc:chgData name="Marcel Ververs" userId="81fa6b02-f4cc-4869-b5c3-4087146af8ef" providerId="ADAL" clId="{0FCDF5C5-5C52-4388-AA92-BC35AFE8AC62}" dt="2022-06-20T15:03:02.757" v="1897"/>
        <pc:sldMkLst>
          <pc:docMk/>
          <pc:sldMk cId="1732651205" sldId="779"/>
        </pc:sldMkLst>
        <pc:spChg chg="mod">
          <ac:chgData name="Marcel Ververs" userId="81fa6b02-f4cc-4869-b5c3-4087146af8ef" providerId="ADAL" clId="{0FCDF5C5-5C52-4388-AA92-BC35AFE8AC62}" dt="2022-06-20T15:03:02.757" v="1897"/>
          <ac:spMkLst>
            <pc:docMk/>
            <pc:sldMk cId="1732651205" sldId="779"/>
            <ac:spMk id="5" creationId="{60807843-0663-4B12-98D1-3F0C59A524D7}"/>
          </ac:spMkLst>
        </pc:spChg>
      </pc:sldChg>
      <pc:sldChg chg="modSp">
        <pc:chgData name="Marcel Ververs" userId="81fa6b02-f4cc-4869-b5c3-4087146af8ef" providerId="ADAL" clId="{0FCDF5C5-5C52-4388-AA92-BC35AFE8AC62}" dt="2022-06-20T15:07:12.276" v="1930" actId="1076"/>
        <pc:sldMkLst>
          <pc:docMk/>
          <pc:sldMk cId="1565916929" sldId="780"/>
        </pc:sldMkLst>
        <pc:spChg chg="mod">
          <ac:chgData name="Marcel Ververs" userId="81fa6b02-f4cc-4869-b5c3-4087146af8ef" providerId="ADAL" clId="{0FCDF5C5-5C52-4388-AA92-BC35AFE8AC62}" dt="2022-06-20T15:07:12.276" v="1930" actId="1076"/>
          <ac:spMkLst>
            <pc:docMk/>
            <pc:sldMk cId="1565916929" sldId="780"/>
            <ac:spMk id="5" creationId="{60807843-0663-4B12-98D1-3F0C59A524D7}"/>
          </ac:spMkLst>
        </pc:spChg>
      </pc:sldChg>
      <pc:sldChg chg="modSp modTransition">
        <pc:chgData name="Marcel Ververs" userId="81fa6b02-f4cc-4869-b5c3-4087146af8ef" providerId="ADAL" clId="{0FCDF5C5-5C52-4388-AA92-BC35AFE8AC62}" dt="2022-06-20T15:06:43.445" v="1928"/>
        <pc:sldMkLst>
          <pc:docMk/>
          <pc:sldMk cId="2022119646" sldId="781"/>
        </pc:sldMkLst>
        <pc:spChg chg="mod">
          <ac:chgData name="Marcel Ververs" userId="81fa6b02-f4cc-4869-b5c3-4087146af8ef" providerId="ADAL" clId="{0FCDF5C5-5C52-4388-AA92-BC35AFE8AC62}" dt="2022-06-20T15:06:43.445" v="1928"/>
          <ac:spMkLst>
            <pc:docMk/>
            <pc:sldMk cId="2022119646" sldId="781"/>
            <ac:spMk id="5" creationId="{60807843-0663-4B12-98D1-3F0C59A524D7}"/>
          </ac:spMkLst>
        </pc:spChg>
      </pc:sldChg>
      <pc:sldChg chg="modSp modNotesTx">
        <pc:chgData name="Marcel Ververs" userId="81fa6b02-f4cc-4869-b5c3-4087146af8ef" providerId="ADAL" clId="{0FCDF5C5-5C52-4388-AA92-BC35AFE8AC62}" dt="2022-06-20T15:03:08.725" v="1898"/>
        <pc:sldMkLst>
          <pc:docMk/>
          <pc:sldMk cId="3779749651" sldId="782"/>
        </pc:sldMkLst>
        <pc:spChg chg="mod">
          <ac:chgData name="Marcel Ververs" userId="81fa6b02-f4cc-4869-b5c3-4087146af8ef" providerId="ADAL" clId="{0FCDF5C5-5C52-4388-AA92-BC35AFE8AC62}" dt="2022-06-20T15:03:08.725" v="1898"/>
          <ac:spMkLst>
            <pc:docMk/>
            <pc:sldMk cId="3779749651" sldId="782"/>
            <ac:spMk id="5" creationId="{60807843-0663-4B12-98D1-3F0C59A524D7}"/>
          </ac:spMkLst>
        </pc:spChg>
      </pc:sldChg>
      <pc:sldChg chg="modSp modTransition">
        <pc:chgData name="Marcel Ververs" userId="81fa6b02-f4cc-4869-b5c3-4087146af8ef" providerId="ADAL" clId="{0FCDF5C5-5C52-4388-AA92-BC35AFE8AC62}" dt="2022-06-20T15:04:42.523" v="1913"/>
        <pc:sldMkLst>
          <pc:docMk/>
          <pc:sldMk cId="3926422634" sldId="783"/>
        </pc:sldMkLst>
        <pc:spChg chg="mod">
          <ac:chgData name="Marcel Ververs" userId="81fa6b02-f4cc-4869-b5c3-4087146af8ef" providerId="ADAL" clId="{0FCDF5C5-5C52-4388-AA92-BC35AFE8AC62}" dt="2022-06-20T15:04:42.523" v="1913"/>
          <ac:spMkLst>
            <pc:docMk/>
            <pc:sldMk cId="3926422634" sldId="783"/>
            <ac:spMk id="5" creationId="{60807843-0663-4B12-98D1-3F0C59A524D7}"/>
          </ac:spMkLst>
        </pc:spChg>
      </pc:sldChg>
      <pc:sldChg chg="modSp">
        <pc:chgData name="Marcel Ververs" userId="81fa6b02-f4cc-4869-b5c3-4087146af8ef" providerId="ADAL" clId="{0FCDF5C5-5C52-4388-AA92-BC35AFE8AC62}" dt="2022-06-20T15:03:48.590" v="1902"/>
        <pc:sldMkLst>
          <pc:docMk/>
          <pc:sldMk cId="3886015456" sldId="784"/>
        </pc:sldMkLst>
        <pc:spChg chg="mod">
          <ac:chgData name="Marcel Ververs" userId="81fa6b02-f4cc-4869-b5c3-4087146af8ef" providerId="ADAL" clId="{0FCDF5C5-5C52-4388-AA92-BC35AFE8AC62}" dt="2022-06-20T15:03:48.590" v="1902"/>
          <ac:spMkLst>
            <pc:docMk/>
            <pc:sldMk cId="3886015456" sldId="784"/>
            <ac:spMk id="5" creationId="{60807843-0663-4B12-98D1-3F0C59A524D7}"/>
          </ac:spMkLst>
        </pc:spChg>
      </pc:sldChg>
      <pc:sldChg chg="modSp">
        <pc:chgData name="Marcel Ververs" userId="81fa6b02-f4cc-4869-b5c3-4087146af8ef" providerId="ADAL" clId="{0FCDF5C5-5C52-4388-AA92-BC35AFE8AC62}" dt="2022-06-20T15:06:35.166" v="1927"/>
        <pc:sldMkLst>
          <pc:docMk/>
          <pc:sldMk cId="581548757" sldId="785"/>
        </pc:sldMkLst>
        <pc:spChg chg="mod">
          <ac:chgData name="Marcel Ververs" userId="81fa6b02-f4cc-4869-b5c3-4087146af8ef" providerId="ADAL" clId="{0FCDF5C5-5C52-4388-AA92-BC35AFE8AC62}" dt="2022-06-20T15:06:35.166" v="1927"/>
          <ac:spMkLst>
            <pc:docMk/>
            <pc:sldMk cId="581548757" sldId="785"/>
            <ac:spMk id="13" creationId="{16DDFF28-DB19-4F13-9464-D995BA28D1C8}"/>
          </ac:spMkLst>
        </pc:spChg>
      </pc:sldChg>
      <pc:sldChg chg="modSp modTransition">
        <pc:chgData name="Marcel Ververs" userId="81fa6b02-f4cc-4869-b5c3-4087146af8ef" providerId="ADAL" clId="{0FCDF5C5-5C52-4388-AA92-BC35AFE8AC62}" dt="2022-06-20T15:03:21.072" v="1900"/>
        <pc:sldMkLst>
          <pc:docMk/>
          <pc:sldMk cId="501809342" sldId="786"/>
        </pc:sldMkLst>
        <pc:spChg chg="mod">
          <ac:chgData name="Marcel Ververs" userId="81fa6b02-f4cc-4869-b5c3-4087146af8ef" providerId="ADAL" clId="{0FCDF5C5-5C52-4388-AA92-BC35AFE8AC62}" dt="2022-06-20T15:03:21.072" v="1900"/>
          <ac:spMkLst>
            <pc:docMk/>
            <pc:sldMk cId="501809342" sldId="786"/>
            <ac:spMk id="5" creationId="{60807843-0663-4B12-98D1-3F0C59A524D7}"/>
          </ac:spMkLst>
        </pc:spChg>
        <pc:picChg chg="mod">
          <ac:chgData name="Marcel Ververs" userId="81fa6b02-f4cc-4869-b5c3-4087146af8ef" providerId="ADAL" clId="{0FCDF5C5-5C52-4388-AA92-BC35AFE8AC62}" dt="2022-06-14T11:53:43.507" v="52"/>
          <ac:picMkLst>
            <pc:docMk/>
            <pc:sldMk cId="501809342" sldId="786"/>
            <ac:picMk id="7" creationId="{F741D18A-1E0B-48A6-A9E5-D8393AFC6610}"/>
          </ac:picMkLst>
        </pc:picChg>
      </pc:sldChg>
      <pc:sldChg chg="addSp delSp modSp modNotesTx">
        <pc:chgData name="Marcel Ververs" userId="81fa6b02-f4cc-4869-b5c3-4087146af8ef" providerId="ADAL" clId="{0FCDF5C5-5C52-4388-AA92-BC35AFE8AC62}" dt="2022-06-20T15:02:43.293" v="1894"/>
        <pc:sldMkLst>
          <pc:docMk/>
          <pc:sldMk cId="3676531518" sldId="787"/>
        </pc:sldMkLst>
        <pc:spChg chg="add del mod">
          <ac:chgData name="Marcel Ververs" userId="81fa6b02-f4cc-4869-b5c3-4087146af8ef" providerId="ADAL" clId="{0FCDF5C5-5C52-4388-AA92-BC35AFE8AC62}" dt="2022-06-14T12:03:25.110" v="86"/>
          <ac:spMkLst>
            <pc:docMk/>
            <pc:sldMk cId="3676531518" sldId="787"/>
            <ac:spMk id="2" creationId="{FAB9B5ED-C472-4E76-A09D-9B213D85E906}"/>
          </ac:spMkLst>
        </pc:spChg>
        <pc:spChg chg="mod">
          <ac:chgData name="Marcel Ververs" userId="81fa6b02-f4cc-4869-b5c3-4087146af8ef" providerId="ADAL" clId="{0FCDF5C5-5C52-4388-AA92-BC35AFE8AC62}" dt="2022-06-14T12:00:19.952" v="62" actId="20577"/>
          <ac:spMkLst>
            <pc:docMk/>
            <pc:sldMk cId="3676531518" sldId="787"/>
            <ac:spMk id="3" creationId="{58797826-B2F8-424D-A9CE-2A51CECCD14B}"/>
          </ac:spMkLst>
        </pc:spChg>
        <pc:spChg chg="mod">
          <ac:chgData name="Marcel Ververs" userId="81fa6b02-f4cc-4869-b5c3-4087146af8ef" providerId="ADAL" clId="{0FCDF5C5-5C52-4388-AA92-BC35AFE8AC62}" dt="2022-06-20T15:02:43.293" v="1894"/>
          <ac:spMkLst>
            <pc:docMk/>
            <pc:sldMk cId="3676531518" sldId="787"/>
            <ac:spMk id="5" creationId="{60807843-0663-4B12-98D1-3F0C59A524D7}"/>
          </ac:spMkLst>
        </pc:spChg>
        <pc:spChg chg="add del mod">
          <ac:chgData name="Marcel Ververs" userId="81fa6b02-f4cc-4869-b5c3-4087146af8ef" providerId="ADAL" clId="{0FCDF5C5-5C52-4388-AA92-BC35AFE8AC62}" dt="2022-06-14T12:10:23.546" v="94"/>
          <ac:spMkLst>
            <pc:docMk/>
            <pc:sldMk cId="3676531518" sldId="787"/>
            <ac:spMk id="7" creationId="{4B7D4612-C804-4873-8C24-4B5D0E643DD1}"/>
          </ac:spMkLst>
        </pc:spChg>
        <pc:spChg chg="add mod">
          <ac:chgData name="Marcel Ververs" userId="81fa6b02-f4cc-4869-b5c3-4087146af8ef" providerId="ADAL" clId="{0FCDF5C5-5C52-4388-AA92-BC35AFE8AC62}" dt="2022-06-14T12:02:20.985" v="74" actId="14100"/>
          <ac:spMkLst>
            <pc:docMk/>
            <pc:sldMk cId="3676531518" sldId="787"/>
            <ac:spMk id="11" creationId="{C3123709-D306-4980-9438-181505A0DB71}"/>
          </ac:spMkLst>
        </pc:spChg>
        <pc:spChg chg="add del">
          <ac:chgData name="Marcel Ververs" userId="81fa6b02-f4cc-4869-b5c3-4087146af8ef" providerId="ADAL" clId="{0FCDF5C5-5C52-4388-AA92-BC35AFE8AC62}" dt="2022-06-14T12:09:24.863" v="88" actId="478"/>
          <ac:spMkLst>
            <pc:docMk/>
            <pc:sldMk cId="3676531518" sldId="787"/>
            <ac:spMk id="12" creationId="{9051D8F4-2EFF-47BB-AF01-CD041DAF5640}"/>
          </ac:spMkLst>
        </pc:spChg>
        <pc:spChg chg="add mod">
          <ac:chgData name="Marcel Ververs" userId="81fa6b02-f4cc-4869-b5c3-4087146af8ef" providerId="ADAL" clId="{0FCDF5C5-5C52-4388-AA92-BC35AFE8AC62}" dt="2022-06-14T12:09:45.721" v="90" actId="6549"/>
          <ac:spMkLst>
            <pc:docMk/>
            <pc:sldMk cId="3676531518" sldId="787"/>
            <ac:spMk id="13" creationId="{4294726E-08BE-42E3-A2F1-8AF5EBE73ED7}"/>
          </ac:spMkLst>
        </pc:spChg>
        <pc:spChg chg="add mod">
          <ac:chgData name="Marcel Ververs" userId="81fa6b02-f4cc-4869-b5c3-4087146af8ef" providerId="ADAL" clId="{0FCDF5C5-5C52-4388-AA92-BC35AFE8AC62}" dt="2022-06-14T12:12:31.961" v="124"/>
          <ac:spMkLst>
            <pc:docMk/>
            <pc:sldMk cId="3676531518" sldId="787"/>
            <ac:spMk id="14" creationId="{71622CC5-94D1-4141-9CF9-05B25C3577BC}"/>
          </ac:spMkLst>
        </pc:spChg>
        <pc:picChg chg="add mod">
          <ac:chgData name="Marcel Ververs" userId="81fa6b02-f4cc-4869-b5c3-4087146af8ef" providerId="ADAL" clId="{0FCDF5C5-5C52-4388-AA92-BC35AFE8AC62}" dt="2022-06-14T11:59:39.529" v="54"/>
          <ac:picMkLst>
            <pc:docMk/>
            <pc:sldMk cId="3676531518" sldId="787"/>
            <ac:picMk id="8" creationId="{431A4B58-F481-4E92-A9FC-B828D3ECFC90}"/>
          </ac:picMkLst>
        </pc:picChg>
        <pc:picChg chg="mod">
          <ac:chgData name="Marcel Ververs" userId="81fa6b02-f4cc-4869-b5c3-4087146af8ef" providerId="ADAL" clId="{0FCDF5C5-5C52-4388-AA92-BC35AFE8AC62}" dt="2022-06-14T12:11:59.970" v="120" actId="14100"/>
          <ac:picMkLst>
            <pc:docMk/>
            <pc:sldMk cId="3676531518" sldId="787"/>
            <ac:picMk id="9" creationId="{98A4BCC5-8C60-BDFC-E424-CF935D6E7163}"/>
          </ac:picMkLst>
        </pc:picChg>
        <pc:picChg chg="mod">
          <ac:chgData name="Marcel Ververs" userId="81fa6b02-f4cc-4869-b5c3-4087146af8ef" providerId="ADAL" clId="{0FCDF5C5-5C52-4388-AA92-BC35AFE8AC62}" dt="2022-06-14T12:11:54.405" v="118" actId="14100"/>
          <ac:picMkLst>
            <pc:docMk/>
            <pc:sldMk cId="3676531518" sldId="787"/>
            <ac:picMk id="10" creationId="{71EA02D3-6446-9D3E-8C47-5897D83C21CB}"/>
          </ac:picMkLst>
        </pc:picChg>
      </pc:sldChg>
      <pc:sldChg chg="addSp delSp modSp modNotesTx">
        <pc:chgData name="Marcel Ververs" userId="81fa6b02-f4cc-4869-b5c3-4087146af8ef" providerId="ADAL" clId="{0FCDF5C5-5C52-4388-AA92-BC35AFE8AC62}" dt="2022-06-20T15:00:49.507" v="1883"/>
        <pc:sldMkLst>
          <pc:docMk/>
          <pc:sldMk cId="214504632" sldId="788"/>
        </pc:sldMkLst>
        <pc:spChg chg="add del">
          <ac:chgData name="Marcel Ververs" userId="81fa6b02-f4cc-4869-b5c3-4087146af8ef" providerId="ADAL" clId="{0FCDF5C5-5C52-4388-AA92-BC35AFE8AC62}" dt="2022-06-20T15:00:45.864" v="1882"/>
          <ac:spMkLst>
            <pc:docMk/>
            <pc:sldMk cId="214504632" sldId="788"/>
            <ac:spMk id="3" creationId="{43B28EDD-CA27-4109-99F5-E0F2F4AFB976}"/>
          </ac:spMkLst>
        </pc:spChg>
        <pc:spChg chg="mod">
          <ac:chgData name="Marcel Ververs" userId="81fa6b02-f4cc-4869-b5c3-4087146af8ef" providerId="ADAL" clId="{0FCDF5C5-5C52-4388-AA92-BC35AFE8AC62}" dt="2022-06-20T15:00:49.507" v="1883"/>
          <ac:spMkLst>
            <pc:docMk/>
            <pc:sldMk cId="214504632" sldId="788"/>
            <ac:spMk id="34" creationId="{1BA52E25-6D9A-4B18-A3DA-744E543CAC4F}"/>
          </ac:spMkLst>
        </pc:spChg>
      </pc:sldChg>
    </pc:docChg>
  </pc:docChgLst>
  <pc:docChgLst>
    <pc:chgData name="Marcel Ververs" userId="S::marcel.ververs@deltares.nl::81fa6b02-f4cc-4869-b5c3-4087146af8ef" providerId="AD" clId="Web-{DA41D2A2-E905-D5C7-F192-5B90A5A38DC0}"/>
    <pc:docChg chg="modSld">
      <pc:chgData name="Marcel Ververs" userId="S::marcel.ververs@deltares.nl::81fa6b02-f4cc-4869-b5c3-4087146af8ef" providerId="AD" clId="Web-{DA41D2A2-E905-D5C7-F192-5B90A5A38DC0}" dt="2022-06-03T10:25:42.145" v="14"/>
      <pc:docMkLst>
        <pc:docMk/>
      </pc:docMkLst>
      <pc:sldChg chg="addSp delSp modSp mod modClrScheme addAnim modAnim chgLayout">
        <pc:chgData name="Marcel Ververs" userId="S::marcel.ververs@deltares.nl::81fa6b02-f4cc-4869-b5c3-4087146af8ef" providerId="AD" clId="Web-{DA41D2A2-E905-D5C7-F192-5B90A5A38DC0}" dt="2022-06-03T10:25:42.145" v="14"/>
        <pc:sldMkLst>
          <pc:docMk/>
          <pc:sldMk cId="3413350536" sldId="763"/>
        </pc:sldMkLst>
        <pc:spChg chg="mod ord">
          <ac:chgData name="Marcel Ververs" userId="S::marcel.ververs@deltares.nl::81fa6b02-f4cc-4869-b5c3-4087146af8ef" providerId="AD" clId="Web-{DA41D2A2-E905-D5C7-F192-5B90A5A38DC0}" dt="2022-06-03T10:22:56.344" v="0"/>
          <ac:spMkLst>
            <pc:docMk/>
            <pc:sldMk cId="3413350536" sldId="763"/>
            <ac:spMk id="3" creationId="{58797826-B2F8-424D-A9CE-2A51CECCD14B}"/>
          </ac:spMkLst>
        </pc:spChg>
        <pc:spChg chg="mod ord">
          <ac:chgData name="Marcel Ververs" userId="S::marcel.ververs@deltares.nl::81fa6b02-f4cc-4869-b5c3-4087146af8ef" providerId="AD" clId="Web-{DA41D2A2-E905-D5C7-F192-5B90A5A38DC0}" dt="2022-06-03T10:22:56.344" v="0"/>
          <ac:spMkLst>
            <pc:docMk/>
            <pc:sldMk cId="3413350536" sldId="763"/>
            <ac:spMk id="4" creationId="{38051625-4D29-4B70-9C14-F3DA345B33A7}"/>
          </ac:spMkLst>
        </pc:spChg>
        <pc:spChg chg="mod ord">
          <ac:chgData name="Marcel Ververs" userId="S::marcel.ververs@deltares.nl::81fa6b02-f4cc-4869-b5c3-4087146af8ef" providerId="AD" clId="Web-{DA41D2A2-E905-D5C7-F192-5B90A5A38DC0}" dt="2022-06-03T10:22:56.344" v="0"/>
          <ac:spMkLst>
            <pc:docMk/>
            <pc:sldMk cId="3413350536" sldId="763"/>
            <ac:spMk id="5" creationId="{60807843-0663-4B12-98D1-3F0C59A524D7}"/>
          </ac:spMkLst>
        </pc:spChg>
        <pc:spChg chg="mod ord">
          <ac:chgData name="Marcel Ververs" userId="S::marcel.ververs@deltares.nl::81fa6b02-f4cc-4869-b5c3-4087146af8ef" providerId="AD" clId="Web-{DA41D2A2-E905-D5C7-F192-5B90A5A38DC0}" dt="2022-06-03T10:22:56.344" v="0"/>
          <ac:spMkLst>
            <pc:docMk/>
            <pc:sldMk cId="3413350536" sldId="763"/>
            <ac:spMk id="6" creationId="{0D23BD98-69CE-42B1-ACBB-845DFF7D820B}"/>
          </ac:spMkLst>
        </pc:spChg>
        <pc:spChg chg="del mod ord">
          <ac:chgData name="Marcel Ververs" userId="S::marcel.ververs@deltares.nl::81fa6b02-f4cc-4869-b5c3-4087146af8ef" providerId="AD" clId="Web-{DA41D2A2-E905-D5C7-F192-5B90A5A38DC0}" dt="2022-06-03T10:23:40.423" v="1"/>
          <ac:spMkLst>
            <pc:docMk/>
            <pc:sldMk cId="3413350536" sldId="763"/>
            <ac:spMk id="15" creationId="{9A129007-AAF3-4C9C-A0A1-876D69251D03}"/>
          </ac:spMkLst>
        </pc:spChg>
        <pc:picChg chg="add mod ord modCrop">
          <ac:chgData name="Marcel Ververs" userId="S::marcel.ververs@deltares.nl::81fa6b02-f4cc-4869-b5c3-4087146af8ef" providerId="AD" clId="Web-{DA41D2A2-E905-D5C7-F192-5B90A5A38DC0}" dt="2022-06-03T10:24:53.331" v="7" actId="14100"/>
          <ac:picMkLst>
            <pc:docMk/>
            <pc:sldMk cId="3413350536" sldId="763"/>
            <ac:picMk id="2" creationId="{AFE798DA-3431-ABEB-D702-026F93FF37A5}"/>
          </ac:picMkLst>
        </pc:picChg>
        <pc:picChg chg="add mod">
          <ac:chgData name="Marcel Ververs" userId="S::marcel.ververs@deltares.nl::81fa6b02-f4cc-4869-b5c3-4087146af8ef" providerId="AD" clId="Web-{DA41D2A2-E905-D5C7-F192-5B90A5A38DC0}" dt="2022-06-03T10:25:36.817" v="12" actId="14100"/>
          <ac:picMkLst>
            <pc:docMk/>
            <pc:sldMk cId="3413350536" sldId="763"/>
            <ac:picMk id="7" creationId="{7A4EA078-FA23-394B-053B-1DEC85D0EB9D}"/>
          </ac:picMkLst>
        </pc:picChg>
      </pc:sldChg>
    </pc:docChg>
  </pc:docChgLst>
  <pc:docChgLst>
    <pc:chgData name="Marcel Ververs" userId="S::marcel.ververs@deltares.nl::81fa6b02-f4cc-4869-b5c3-4087146af8ef" providerId="AD" clId="Web-{6DB102D0-F901-E40F-C622-902B2F9806CD}"/>
    <pc:docChg chg="addSld modSld sldOrd">
      <pc:chgData name="Marcel Ververs" userId="S::marcel.ververs@deltares.nl::81fa6b02-f4cc-4869-b5c3-4087146af8ef" providerId="AD" clId="Web-{6DB102D0-F901-E40F-C622-902B2F9806CD}" dt="2022-05-30T14:54:11.905" v="394"/>
      <pc:docMkLst>
        <pc:docMk/>
      </pc:docMkLst>
      <pc:sldChg chg="addSp delSp modSp modNotes">
        <pc:chgData name="Marcel Ververs" userId="S::marcel.ververs@deltares.nl::81fa6b02-f4cc-4869-b5c3-4087146af8ef" providerId="AD" clId="Web-{6DB102D0-F901-E40F-C622-902B2F9806CD}" dt="2022-05-30T14:05:14.727" v="221" actId="1076"/>
        <pc:sldMkLst>
          <pc:docMk/>
          <pc:sldMk cId="3919270360" sldId="422"/>
        </pc:sldMkLst>
        <pc:spChg chg="mod">
          <ac:chgData name="Marcel Ververs" userId="S::marcel.ververs@deltares.nl::81fa6b02-f4cc-4869-b5c3-4087146af8ef" providerId="AD" clId="Web-{6DB102D0-F901-E40F-C622-902B2F9806CD}" dt="2022-05-30T13:39:31.168" v="103" actId="20577"/>
          <ac:spMkLst>
            <pc:docMk/>
            <pc:sldMk cId="3919270360" sldId="422"/>
            <ac:spMk id="3" creationId="{58797826-B2F8-424D-A9CE-2A51CECCD14B}"/>
          </ac:spMkLst>
        </pc:spChg>
        <pc:spChg chg="mod">
          <ac:chgData name="Marcel Ververs" userId="S::marcel.ververs@deltares.nl::81fa6b02-f4cc-4869-b5c3-4087146af8ef" providerId="AD" clId="Web-{6DB102D0-F901-E40F-C622-902B2F9806CD}" dt="2022-05-30T13:16:22.347" v="62"/>
          <ac:spMkLst>
            <pc:docMk/>
            <pc:sldMk cId="3919270360" sldId="422"/>
            <ac:spMk id="4" creationId="{38051625-4D29-4B70-9C14-F3DA345B33A7}"/>
          </ac:spMkLst>
        </pc:spChg>
        <pc:spChg chg="mod">
          <ac:chgData name="Marcel Ververs" userId="S::marcel.ververs@deltares.nl::81fa6b02-f4cc-4869-b5c3-4087146af8ef" providerId="AD" clId="Web-{6DB102D0-F901-E40F-C622-902B2F9806CD}" dt="2022-05-30T13:16:22.347" v="62"/>
          <ac:spMkLst>
            <pc:docMk/>
            <pc:sldMk cId="3919270360" sldId="422"/>
            <ac:spMk id="5" creationId="{60807843-0663-4B12-98D1-3F0C59A524D7}"/>
          </ac:spMkLst>
        </pc:spChg>
        <pc:spChg chg="mod ord">
          <ac:chgData name="Marcel Ververs" userId="S::marcel.ververs@deltares.nl::81fa6b02-f4cc-4869-b5c3-4087146af8ef" providerId="AD" clId="Web-{6DB102D0-F901-E40F-C622-902B2F9806CD}" dt="2022-05-30T13:16:22.347" v="62"/>
          <ac:spMkLst>
            <pc:docMk/>
            <pc:sldMk cId="3919270360" sldId="422"/>
            <ac:spMk id="6" creationId="{0D23BD98-69CE-42B1-ACBB-845DFF7D820B}"/>
          </ac:spMkLst>
        </pc:spChg>
        <pc:spChg chg="add del mod">
          <ac:chgData name="Marcel Ververs" userId="S::marcel.ververs@deltares.nl::81fa6b02-f4cc-4869-b5c3-4087146af8ef" providerId="AD" clId="Web-{6DB102D0-F901-E40F-C622-902B2F9806CD}" dt="2022-05-30T13:31:35.623" v="69" actId="20577"/>
          <ac:spMkLst>
            <pc:docMk/>
            <pc:sldMk cId="3919270360" sldId="422"/>
            <ac:spMk id="15" creationId="{9A129007-AAF3-4C9C-A0A1-876D69251D03}"/>
          </ac:spMkLst>
        </pc:spChg>
        <pc:grpChg chg="add mod">
          <ac:chgData name="Marcel Ververs" userId="S::marcel.ververs@deltares.nl::81fa6b02-f4cc-4869-b5c3-4087146af8ef" providerId="AD" clId="Web-{6DB102D0-F901-E40F-C622-902B2F9806CD}" dt="2022-05-30T14:05:14.727" v="221" actId="1076"/>
          <ac:grpSpMkLst>
            <pc:docMk/>
            <pc:sldMk cId="3919270360" sldId="422"/>
            <ac:grpSpMk id="45" creationId="{7DCF1492-D3AA-C043-B8FA-3DEF7F00E274}"/>
          </ac:grpSpMkLst>
        </pc:grpChg>
        <pc:graphicFrameChg chg="add del">
          <ac:chgData name="Marcel Ververs" userId="S::marcel.ververs@deltares.nl::81fa6b02-f4cc-4869-b5c3-4087146af8ef" providerId="AD" clId="Web-{6DB102D0-F901-E40F-C622-902B2F9806CD}" dt="2022-05-30T13:16:08.940" v="60"/>
          <ac:graphicFrameMkLst>
            <pc:docMk/>
            <pc:sldMk cId="3919270360" sldId="422"/>
            <ac:graphicFrameMk id="17" creationId="{3D3F1E56-16E2-623E-CC21-6D0B7F370043}"/>
          </ac:graphicFrameMkLst>
        </pc:graphicFrameChg>
        <pc:graphicFrameChg chg="add del">
          <ac:chgData name="Marcel Ververs" userId="S::marcel.ververs@deltares.nl::81fa6b02-f4cc-4869-b5c3-4087146af8ef" providerId="AD" clId="Web-{6DB102D0-F901-E40F-C622-902B2F9806CD}" dt="2022-05-30T13:16:22.347" v="62"/>
          <ac:graphicFrameMkLst>
            <pc:docMk/>
            <pc:sldMk cId="3919270360" sldId="422"/>
            <ac:graphicFrameMk id="18" creationId="{0BDD35D5-1212-9555-132E-17AE77DDDBA1}"/>
          </ac:graphicFrameMkLst>
        </pc:graphicFrameChg>
        <pc:picChg chg="add del mod">
          <ac:chgData name="Marcel Ververs" userId="S::marcel.ververs@deltares.nl::81fa6b02-f4cc-4869-b5c3-4087146af8ef" providerId="AD" clId="Web-{6DB102D0-F901-E40F-C622-902B2F9806CD}" dt="2022-05-30T13:14:42.016" v="56"/>
          <ac:picMkLst>
            <pc:docMk/>
            <pc:sldMk cId="3919270360" sldId="422"/>
            <ac:picMk id="7" creationId="{B398E00C-1AEC-7D3C-DACC-3425A3F6162F}"/>
          </ac:picMkLst>
        </pc:picChg>
        <pc:picChg chg="add del">
          <ac:chgData name="Marcel Ververs" userId="S::marcel.ververs@deltares.nl::81fa6b02-f4cc-4869-b5c3-4087146af8ef" providerId="AD" clId="Web-{6DB102D0-F901-E40F-C622-902B2F9806CD}" dt="2022-05-30T13:15:07.204" v="58"/>
          <ac:picMkLst>
            <pc:docMk/>
            <pc:sldMk cId="3919270360" sldId="422"/>
            <ac:picMk id="9" creationId="{254652FB-E867-4A50-8826-987BEFB1BCC5}"/>
          </ac:picMkLst>
        </pc:picChg>
        <pc:picChg chg="add del mod">
          <ac:chgData name="Marcel Ververs" userId="S::marcel.ververs@deltares.nl::81fa6b02-f4cc-4869-b5c3-4087146af8ef" providerId="AD" clId="Web-{6DB102D0-F901-E40F-C622-902B2F9806CD}" dt="2022-05-30T13:43:03.752" v="105"/>
          <ac:picMkLst>
            <pc:docMk/>
            <pc:sldMk cId="3919270360" sldId="422"/>
            <ac:picMk id="38" creationId="{91B0326E-D4B0-281F-3E17-92CFE90434B7}"/>
          </ac:picMkLst>
        </pc:picChg>
        <pc:picChg chg="add del mod">
          <ac:chgData name="Marcel Ververs" userId="S::marcel.ververs@deltares.nl::81fa6b02-f4cc-4869-b5c3-4087146af8ef" providerId="AD" clId="Web-{6DB102D0-F901-E40F-C622-902B2F9806CD}" dt="2022-05-30T13:44:03.222" v="110"/>
          <ac:picMkLst>
            <pc:docMk/>
            <pc:sldMk cId="3919270360" sldId="422"/>
            <ac:picMk id="39" creationId="{87F44F40-38BA-E76E-38A4-A19CD29E640A}"/>
          </ac:picMkLst>
        </pc:picChg>
        <pc:picChg chg="add del">
          <ac:chgData name="Marcel Ververs" userId="S::marcel.ververs@deltares.nl::81fa6b02-f4cc-4869-b5c3-4087146af8ef" providerId="AD" clId="Web-{6DB102D0-F901-E40F-C622-902B2F9806CD}" dt="2022-05-30T13:44:01.566" v="109"/>
          <ac:picMkLst>
            <pc:docMk/>
            <pc:sldMk cId="3919270360" sldId="422"/>
            <ac:picMk id="41" creationId="{8360908B-735B-DB2E-0D65-B217E90739F3}"/>
          </ac:picMkLst>
        </pc:picChg>
        <pc:picChg chg="add del mod">
          <ac:chgData name="Marcel Ververs" userId="S::marcel.ververs@deltares.nl::81fa6b02-f4cc-4869-b5c3-4087146af8ef" providerId="AD" clId="Web-{6DB102D0-F901-E40F-C622-902B2F9806CD}" dt="2022-05-30T13:46:17.570" v="116"/>
          <ac:picMkLst>
            <pc:docMk/>
            <pc:sldMk cId="3919270360" sldId="422"/>
            <ac:picMk id="46" creationId="{768691B6-66CC-B4F6-5856-08DB9384017E}"/>
          </ac:picMkLst>
        </pc:picChg>
        <pc:picChg chg="add mod">
          <ac:chgData name="Marcel Ververs" userId="S::marcel.ververs@deltares.nl::81fa6b02-f4cc-4869-b5c3-4087146af8ef" providerId="AD" clId="Web-{6DB102D0-F901-E40F-C622-902B2F9806CD}" dt="2022-05-30T13:46:48.446" v="119" actId="1076"/>
          <ac:picMkLst>
            <pc:docMk/>
            <pc:sldMk cId="3919270360" sldId="422"/>
            <ac:picMk id="47" creationId="{155777A1-17F6-6EF5-F16A-D45CE79416E4}"/>
          </ac:picMkLst>
        </pc:picChg>
      </pc:sldChg>
      <pc:sldChg chg="addSp delSp modSp add replId modNotes">
        <pc:chgData name="Marcel Ververs" userId="S::marcel.ververs@deltares.nl::81fa6b02-f4cc-4869-b5c3-4087146af8ef" providerId="AD" clId="Web-{6DB102D0-F901-E40F-C622-902B2F9806CD}" dt="2022-05-30T14:05:21.306" v="222" actId="1076"/>
        <pc:sldMkLst>
          <pc:docMk/>
          <pc:sldMk cId="3393326510" sldId="762"/>
        </pc:sldMkLst>
        <pc:spChg chg="mod">
          <ac:chgData name="Marcel Ververs" userId="S::marcel.ververs@deltares.nl::81fa6b02-f4cc-4869-b5c3-4087146af8ef" providerId="AD" clId="Web-{6DB102D0-F901-E40F-C622-902B2F9806CD}" dt="2022-05-30T13:48:16.698" v="144" actId="20577"/>
          <ac:spMkLst>
            <pc:docMk/>
            <pc:sldMk cId="3393326510" sldId="762"/>
            <ac:spMk id="3" creationId="{58797826-B2F8-424D-A9CE-2A51CECCD14B}"/>
          </ac:spMkLst>
        </pc:spChg>
        <pc:grpChg chg="add mod">
          <ac:chgData name="Marcel Ververs" userId="S::marcel.ververs@deltares.nl::81fa6b02-f4cc-4869-b5c3-4087146af8ef" providerId="AD" clId="Web-{6DB102D0-F901-E40F-C622-902B2F9806CD}" dt="2022-05-30T14:05:21.306" v="222" actId="1076"/>
          <ac:grpSpMkLst>
            <pc:docMk/>
            <pc:sldMk cId="3393326510" sldId="762"/>
            <ac:grpSpMk id="11" creationId="{040A43D4-63C3-C2D4-D814-D895B9E947AA}"/>
          </ac:grpSpMkLst>
        </pc:grpChg>
        <pc:picChg chg="add del mod">
          <ac:chgData name="Marcel Ververs" userId="S::marcel.ververs@deltares.nl::81fa6b02-f4cc-4869-b5c3-4087146af8ef" providerId="AD" clId="Web-{6DB102D0-F901-E40F-C622-902B2F9806CD}" dt="2022-05-30T14:04:23.882" v="217"/>
          <ac:picMkLst>
            <pc:docMk/>
            <pc:sldMk cId="3393326510" sldId="762"/>
            <ac:picMk id="7" creationId="{5F6BBAFC-EBB9-FAD0-F97C-7905CCD5A47B}"/>
          </ac:picMkLst>
        </pc:picChg>
      </pc:sldChg>
      <pc:sldChg chg="modSp add replId modNotes">
        <pc:chgData name="Marcel Ververs" userId="S::marcel.ververs@deltares.nl::81fa6b02-f4cc-4869-b5c3-4087146af8ef" providerId="AD" clId="Web-{6DB102D0-F901-E40F-C622-902B2F9806CD}" dt="2022-05-30T14:17:36.545" v="257" actId="20577"/>
        <pc:sldMkLst>
          <pc:docMk/>
          <pc:sldMk cId="3413350536" sldId="763"/>
        </pc:sldMkLst>
        <pc:spChg chg="mod">
          <ac:chgData name="Marcel Ververs" userId="S::marcel.ververs@deltares.nl::81fa6b02-f4cc-4869-b5c3-4087146af8ef" providerId="AD" clId="Web-{6DB102D0-F901-E40F-C622-902B2F9806CD}" dt="2022-05-30T14:17:36.545" v="257" actId="20577"/>
          <ac:spMkLst>
            <pc:docMk/>
            <pc:sldMk cId="3413350536" sldId="763"/>
            <ac:spMk id="3" creationId="{58797826-B2F8-424D-A9CE-2A51CECCD14B}"/>
          </ac:spMkLst>
        </pc:spChg>
      </pc:sldChg>
      <pc:sldChg chg="add replId modNotes">
        <pc:chgData name="Marcel Ververs" userId="S::marcel.ververs@deltares.nl::81fa6b02-f4cc-4869-b5c3-4087146af8ef" providerId="AD" clId="Web-{6DB102D0-F901-E40F-C622-902B2F9806CD}" dt="2022-05-30T14:15:01.604" v="233"/>
        <pc:sldMkLst>
          <pc:docMk/>
          <pc:sldMk cId="514065599" sldId="764"/>
        </pc:sldMkLst>
      </pc:sldChg>
      <pc:sldChg chg="addSp delSp modSp add replId modNotes">
        <pc:chgData name="Marcel Ververs" userId="S::marcel.ververs@deltares.nl::81fa6b02-f4cc-4869-b5c3-4087146af8ef" providerId="AD" clId="Web-{6DB102D0-F901-E40F-C622-902B2F9806CD}" dt="2022-05-30T14:34:04.886" v="329"/>
        <pc:sldMkLst>
          <pc:docMk/>
          <pc:sldMk cId="3694999301" sldId="765"/>
        </pc:sldMkLst>
        <pc:spChg chg="mod">
          <ac:chgData name="Marcel Ververs" userId="S::marcel.ververs@deltares.nl::81fa6b02-f4cc-4869-b5c3-4087146af8ef" providerId="AD" clId="Web-{6DB102D0-F901-E40F-C622-902B2F9806CD}" dt="2022-05-30T14:22:29.523" v="291" actId="20577"/>
          <ac:spMkLst>
            <pc:docMk/>
            <pc:sldMk cId="3694999301" sldId="765"/>
            <ac:spMk id="3" creationId="{58797826-B2F8-424D-A9CE-2A51CECCD14B}"/>
          </ac:spMkLst>
        </pc:spChg>
        <pc:spChg chg="add del mod">
          <ac:chgData name="Marcel Ververs" userId="S::marcel.ververs@deltares.nl::81fa6b02-f4cc-4869-b5c3-4087146af8ef" providerId="AD" clId="Web-{6DB102D0-F901-E40F-C622-902B2F9806CD}" dt="2022-05-30T14:26:15.029" v="296"/>
          <ac:spMkLst>
            <pc:docMk/>
            <pc:sldMk cId="3694999301" sldId="765"/>
            <ac:spMk id="8" creationId="{8E472ADA-73B1-D367-FB99-4C2D4751CD3B}"/>
          </ac:spMkLst>
        </pc:spChg>
        <pc:spChg chg="del">
          <ac:chgData name="Marcel Ververs" userId="S::marcel.ververs@deltares.nl::81fa6b02-f4cc-4869-b5c3-4087146af8ef" providerId="AD" clId="Web-{6DB102D0-F901-E40F-C622-902B2F9806CD}" dt="2022-05-30T14:24:16.010" v="292"/>
          <ac:spMkLst>
            <pc:docMk/>
            <pc:sldMk cId="3694999301" sldId="765"/>
            <ac:spMk id="15" creationId="{9A129007-AAF3-4C9C-A0A1-876D69251D03}"/>
          </ac:spMkLst>
        </pc:spChg>
        <pc:picChg chg="add del mod ord">
          <ac:chgData name="Marcel Ververs" userId="S::marcel.ververs@deltares.nl::81fa6b02-f4cc-4869-b5c3-4087146af8ef" providerId="AD" clId="Web-{6DB102D0-F901-E40F-C622-902B2F9806CD}" dt="2022-05-30T14:24:46.214" v="295"/>
          <ac:picMkLst>
            <pc:docMk/>
            <pc:sldMk cId="3694999301" sldId="765"/>
            <ac:picMk id="2" creationId="{94CA6A69-3720-D3A3-87DA-535D31A1AADA}"/>
          </ac:picMkLst>
        </pc:picChg>
        <pc:picChg chg="add mod ord">
          <ac:chgData name="Marcel Ververs" userId="S::marcel.ververs@deltares.nl::81fa6b02-f4cc-4869-b5c3-4087146af8ef" providerId="AD" clId="Web-{6DB102D0-F901-E40F-C622-902B2F9806CD}" dt="2022-05-30T14:26:45.514" v="299" actId="14100"/>
          <ac:picMkLst>
            <pc:docMk/>
            <pc:sldMk cId="3694999301" sldId="765"/>
            <ac:picMk id="9" creationId="{29D85F81-97CB-79FD-4195-6BF7B9162B5F}"/>
          </ac:picMkLst>
        </pc:picChg>
        <pc:picChg chg="add mod">
          <ac:chgData name="Marcel Ververs" userId="S::marcel.ververs@deltares.nl::81fa6b02-f4cc-4869-b5c3-4087146af8ef" providerId="AD" clId="Web-{6DB102D0-F901-E40F-C622-902B2F9806CD}" dt="2022-05-30T14:28:53.393" v="304" actId="1076"/>
          <ac:picMkLst>
            <pc:docMk/>
            <pc:sldMk cId="3694999301" sldId="765"/>
            <ac:picMk id="10" creationId="{963F960D-EF27-BE00-5CC5-7F8F208B14B9}"/>
          </ac:picMkLst>
        </pc:picChg>
      </pc:sldChg>
      <pc:sldChg chg="modSp add ord replId modNotes">
        <pc:chgData name="Marcel Ververs" userId="S::marcel.ververs@deltares.nl::81fa6b02-f4cc-4869-b5c3-4087146af8ef" providerId="AD" clId="Web-{6DB102D0-F901-E40F-C622-902B2F9806CD}" dt="2022-05-30T14:54:11.905" v="394"/>
        <pc:sldMkLst>
          <pc:docMk/>
          <pc:sldMk cId="820214575" sldId="766"/>
        </pc:sldMkLst>
        <pc:spChg chg="mod">
          <ac:chgData name="Marcel Ververs" userId="S::marcel.ververs@deltares.nl::81fa6b02-f4cc-4869-b5c3-4087146af8ef" providerId="AD" clId="Web-{6DB102D0-F901-E40F-C622-902B2F9806CD}" dt="2022-05-30T14:44:11.153" v="347" actId="20577"/>
          <ac:spMkLst>
            <pc:docMk/>
            <pc:sldMk cId="820214575" sldId="766"/>
            <ac:spMk id="3" creationId="{58797826-B2F8-424D-A9CE-2A51CECCD14B}"/>
          </ac:spMkLst>
        </pc:spChg>
      </pc:sldChg>
    </pc:docChg>
  </pc:docChgLst>
  <pc:docChgLst>
    <pc:chgData name="Maarten Smoorenburg" userId="S::maarten.smoorenburg@deltares.nl::901196fc-c074-4983-a366-60eb9ebfa2d7" providerId="AD" clId="Web-{33E7A065-7D9B-3BA2-394F-26304E20DD6A}"/>
    <pc:docChg chg="modSld">
      <pc:chgData name="Maarten Smoorenburg" userId="S::maarten.smoorenburg@deltares.nl::901196fc-c074-4983-a366-60eb9ebfa2d7" providerId="AD" clId="Web-{33E7A065-7D9B-3BA2-394F-26304E20DD6A}" dt="2022-06-10T13:03:30.583" v="1" actId="20577"/>
      <pc:docMkLst>
        <pc:docMk/>
      </pc:docMkLst>
      <pc:sldChg chg="modSp">
        <pc:chgData name="Maarten Smoorenburg" userId="S::maarten.smoorenburg@deltares.nl::901196fc-c074-4983-a366-60eb9ebfa2d7" providerId="AD" clId="Web-{33E7A065-7D9B-3BA2-394F-26304E20DD6A}" dt="2022-06-10T13:03:30.583" v="1" actId="20577"/>
        <pc:sldMkLst>
          <pc:docMk/>
          <pc:sldMk cId="3278298740" sldId="406"/>
        </pc:sldMkLst>
        <pc:spChg chg="mod">
          <ac:chgData name="Maarten Smoorenburg" userId="S::maarten.smoorenburg@deltares.nl::901196fc-c074-4983-a366-60eb9ebfa2d7" providerId="AD" clId="Web-{33E7A065-7D9B-3BA2-394F-26304E20DD6A}" dt="2022-06-10T13:03:30.583" v="1" actId="20577"/>
          <ac:spMkLst>
            <pc:docMk/>
            <pc:sldMk cId="3278298740" sldId="406"/>
            <ac:spMk id="3" creationId="{0940F686-DA49-4C1D-A513-70CB6BE4A448}"/>
          </ac:spMkLst>
        </pc:spChg>
      </pc:sldChg>
    </pc:docChg>
  </pc:docChgLst>
  <pc:docChgLst>
    <pc:chgData name="Maarten Smoorenburg" userId="901196fc-c074-4983-a366-60eb9ebfa2d7" providerId="ADAL" clId="{DE173CD8-6A80-4ED6-890B-19974FB35E9D}"/>
    <pc:docChg chg="custSel modSld">
      <pc:chgData name="Maarten Smoorenburg" userId="901196fc-c074-4983-a366-60eb9ebfa2d7" providerId="ADAL" clId="{DE173CD8-6A80-4ED6-890B-19974FB35E9D}" dt="2022-06-20T14:01:04.433" v="186" actId="20577"/>
      <pc:docMkLst>
        <pc:docMk/>
      </pc:docMkLst>
      <pc:sldChg chg="addSp delSp modSp">
        <pc:chgData name="Maarten Smoorenburg" userId="901196fc-c074-4983-a366-60eb9ebfa2d7" providerId="ADAL" clId="{DE173CD8-6A80-4ED6-890B-19974FB35E9D}" dt="2022-06-13T09:43:08.072" v="185" actId="6549"/>
        <pc:sldMkLst>
          <pc:docMk/>
          <pc:sldMk cId="3978446833" sldId="775"/>
        </pc:sldMkLst>
        <pc:spChg chg="del">
          <ac:chgData name="Maarten Smoorenburg" userId="901196fc-c074-4983-a366-60eb9ebfa2d7" providerId="ADAL" clId="{DE173CD8-6A80-4ED6-890B-19974FB35E9D}" dt="2022-06-13T09:29:18.384" v="0" actId="478"/>
          <ac:spMkLst>
            <pc:docMk/>
            <pc:sldMk cId="3978446833" sldId="775"/>
            <ac:spMk id="8" creationId="{F4E49E91-5577-4A50-8F76-4F289720A1DF}"/>
          </ac:spMkLst>
        </pc:spChg>
        <pc:spChg chg="mod">
          <ac:chgData name="Maarten Smoorenburg" userId="901196fc-c074-4983-a366-60eb9ebfa2d7" providerId="ADAL" clId="{DE173CD8-6A80-4ED6-890B-19974FB35E9D}" dt="2022-06-13T09:43:08.072" v="185" actId="6549"/>
          <ac:spMkLst>
            <pc:docMk/>
            <pc:sldMk cId="3978446833" sldId="775"/>
            <ac:spMk id="15" creationId="{9A129007-AAF3-4C9C-A0A1-876D69251D03}"/>
          </ac:spMkLst>
        </pc:spChg>
        <pc:picChg chg="add mod">
          <ac:chgData name="Maarten Smoorenburg" userId="901196fc-c074-4983-a366-60eb9ebfa2d7" providerId="ADAL" clId="{DE173CD8-6A80-4ED6-890B-19974FB35E9D}" dt="2022-06-13T09:43:00.170" v="183" actId="1076"/>
          <ac:picMkLst>
            <pc:docMk/>
            <pc:sldMk cId="3978446833" sldId="775"/>
            <ac:picMk id="9" creationId="{B0A8D07F-EC96-47BC-B66F-28C6E7CD46FC}"/>
          </ac:picMkLst>
        </pc:picChg>
        <pc:picChg chg="add mod">
          <ac:chgData name="Maarten Smoorenburg" userId="901196fc-c074-4983-a366-60eb9ebfa2d7" providerId="ADAL" clId="{DE173CD8-6A80-4ED6-890B-19974FB35E9D}" dt="2022-06-13T09:43:00.170" v="183" actId="1076"/>
          <ac:picMkLst>
            <pc:docMk/>
            <pc:sldMk cId="3978446833" sldId="775"/>
            <ac:picMk id="11" creationId="{C90D9822-3FB6-48A6-B618-E28C6E780EC2}"/>
          </ac:picMkLst>
        </pc:picChg>
        <pc:picChg chg="add mod">
          <ac:chgData name="Maarten Smoorenburg" userId="901196fc-c074-4983-a366-60eb9ebfa2d7" providerId="ADAL" clId="{DE173CD8-6A80-4ED6-890B-19974FB35E9D}" dt="2022-06-13T09:42:42.129" v="168" actId="1076"/>
          <ac:picMkLst>
            <pc:docMk/>
            <pc:sldMk cId="3978446833" sldId="775"/>
            <ac:picMk id="12" creationId="{D8CC769E-E6DA-4DB3-8519-6E07171896D0}"/>
          </ac:picMkLst>
        </pc:picChg>
      </pc:sldChg>
      <pc:sldChg chg="modNotesTx">
        <pc:chgData name="Maarten Smoorenburg" userId="901196fc-c074-4983-a366-60eb9ebfa2d7" providerId="ADAL" clId="{DE173CD8-6A80-4ED6-890B-19974FB35E9D}" dt="2022-06-20T14:01:04.433" v="186" actId="20577"/>
        <pc:sldMkLst>
          <pc:docMk/>
          <pc:sldMk cId="501809342" sldId="786"/>
        </pc:sldMkLst>
      </pc:sldChg>
    </pc:docChg>
  </pc:docChgLst>
  <pc:docChgLst>
    <pc:chgData clId="Web-{33E7A065-7D9B-3BA2-394F-26304E20DD6A}"/>
    <pc:docChg chg="modSld">
      <pc:chgData name="" userId="" providerId="" clId="Web-{33E7A065-7D9B-3BA2-394F-26304E20DD6A}" dt="2022-06-10T13:03:18.223" v="1" actId="20577"/>
      <pc:docMkLst>
        <pc:docMk/>
      </pc:docMkLst>
      <pc:sldChg chg="modSp">
        <pc:chgData name="" userId="" providerId="" clId="Web-{33E7A065-7D9B-3BA2-394F-26304E20DD6A}" dt="2022-06-10T13:03:18.223" v="1" actId="20577"/>
        <pc:sldMkLst>
          <pc:docMk/>
          <pc:sldMk cId="3278298740" sldId="406"/>
        </pc:sldMkLst>
        <pc:spChg chg="mod">
          <ac:chgData name="" userId="" providerId="" clId="Web-{33E7A065-7D9B-3BA2-394F-26304E20DD6A}" dt="2022-06-10T13:03:18.223" v="1" actId="20577"/>
          <ac:spMkLst>
            <pc:docMk/>
            <pc:sldMk cId="3278298740" sldId="406"/>
            <ac:spMk id="3" creationId="{0940F686-DA49-4C1D-A513-70CB6BE4A448}"/>
          </ac:spMkLst>
        </pc:spChg>
      </pc:sldChg>
    </pc:docChg>
  </pc:docChgLst>
  <pc:docChgLst>
    <pc:chgData name="Maarten Smoorenburg" userId="S::maarten.smoorenburg@deltares.nl::901196fc-c074-4983-a366-60eb9ebfa2d7" providerId="AD" clId="Web-{F9CD3C0E-4663-E204-5A09-D741A41C387A}"/>
    <pc:docChg chg="modSld">
      <pc:chgData name="Maarten Smoorenburg" userId="S::maarten.smoorenburg@deltares.nl::901196fc-c074-4983-a366-60eb9ebfa2d7" providerId="AD" clId="Web-{F9CD3C0E-4663-E204-5A09-D741A41C387A}" dt="2022-06-20T07:37:57.822" v="64" actId="20577"/>
      <pc:docMkLst>
        <pc:docMk/>
      </pc:docMkLst>
      <pc:sldChg chg="modSp">
        <pc:chgData name="Maarten Smoorenburg" userId="S::maarten.smoorenburg@deltares.nl::901196fc-c074-4983-a366-60eb9ebfa2d7" providerId="AD" clId="Web-{F9CD3C0E-4663-E204-5A09-D741A41C387A}" dt="2022-06-20T07:37:57.822" v="64" actId="20577"/>
        <pc:sldMkLst>
          <pc:docMk/>
          <pc:sldMk cId="3978446833" sldId="775"/>
        </pc:sldMkLst>
        <pc:spChg chg="mod">
          <ac:chgData name="Maarten Smoorenburg" userId="S::maarten.smoorenburg@deltares.nl::901196fc-c074-4983-a366-60eb9ebfa2d7" providerId="AD" clId="Web-{F9CD3C0E-4663-E204-5A09-D741A41C387A}" dt="2022-06-20T07:37:57.822" v="64" actId="20577"/>
          <ac:spMkLst>
            <pc:docMk/>
            <pc:sldMk cId="3978446833" sldId="775"/>
            <ac:spMk id="3" creationId="{58797826-B2F8-424D-A9CE-2A51CECCD14B}"/>
          </ac:spMkLst>
        </pc:spChg>
      </pc:sldChg>
      <pc:sldChg chg="addSp delSp modSp">
        <pc:chgData name="Maarten Smoorenburg" userId="S::maarten.smoorenburg@deltares.nl::901196fc-c074-4983-a366-60eb9ebfa2d7" providerId="AD" clId="Web-{F9CD3C0E-4663-E204-5A09-D741A41C387A}" dt="2022-06-20T07:37:24.962" v="58"/>
        <pc:sldMkLst>
          <pc:docMk/>
          <pc:sldMk cId="501809342" sldId="786"/>
        </pc:sldMkLst>
        <pc:spChg chg="mod">
          <ac:chgData name="Maarten Smoorenburg" userId="S::maarten.smoorenburg@deltares.nl::901196fc-c074-4983-a366-60eb9ebfa2d7" providerId="AD" clId="Web-{F9CD3C0E-4663-E204-5A09-D741A41C387A}" dt="2022-06-20T07:33:29.238" v="52" actId="20577"/>
          <ac:spMkLst>
            <pc:docMk/>
            <pc:sldMk cId="501809342" sldId="786"/>
            <ac:spMk id="3" creationId="{58797826-B2F8-424D-A9CE-2A51CECCD14B}"/>
          </ac:spMkLst>
        </pc:spChg>
        <pc:spChg chg="del">
          <ac:chgData name="Maarten Smoorenburg" userId="S::maarten.smoorenburg@deltares.nl::901196fc-c074-4983-a366-60eb9ebfa2d7" providerId="AD" clId="Web-{F9CD3C0E-4663-E204-5A09-D741A41C387A}" dt="2022-06-20T07:37:24.103" v="57"/>
          <ac:spMkLst>
            <pc:docMk/>
            <pc:sldMk cId="501809342" sldId="786"/>
            <ac:spMk id="9" creationId="{EAC9EFC8-8F42-4D37-BDD1-F5A3353E0E27}"/>
          </ac:spMkLst>
        </pc:spChg>
        <pc:spChg chg="add">
          <ac:chgData name="Maarten Smoorenburg" userId="S::maarten.smoorenburg@deltares.nl::901196fc-c074-4983-a366-60eb9ebfa2d7" providerId="AD" clId="Web-{F9CD3C0E-4663-E204-5A09-D741A41C387A}" dt="2022-06-20T07:37:24.962" v="58"/>
          <ac:spMkLst>
            <pc:docMk/>
            <pc:sldMk cId="501809342" sldId="786"/>
            <ac:spMk id="16" creationId="{0429C2A9-A545-64BA-978A-FF4E3BD24C62}"/>
          </ac:spMkLst>
        </pc:spChg>
        <pc:grpChg chg="add del">
          <ac:chgData name="Maarten Smoorenburg" userId="S::maarten.smoorenburg@deltares.nl::901196fc-c074-4983-a366-60eb9ebfa2d7" providerId="AD" clId="Web-{F9CD3C0E-4663-E204-5A09-D741A41C387A}" dt="2022-06-20T07:37:22.087" v="56"/>
          <ac:grpSpMkLst>
            <pc:docMk/>
            <pc:sldMk cId="501809342" sldId="786"/>
            <ac:grpSpMk id="14" creationId="{6E28612C-390C-235A-D048-E73E3023D28A}"/>
          </ac:grpSpMkLst>
        </pc:grpChg>
        <pc:grpChg chg="add">
          <ac:chgData name="Maarten Smoorenburg" userId="S::maarten.smoorenburg@deltares.nl::901196fc-c074-4983-a366-60eb9ebfa2d7" providerId="AD" clId="Web-{F9CD3C0E-4663-E204-5A09-D741A41C387A}" dt="2022-06-20T07:37:24.962" v="58"/>
          <ac:grpSpMkLst>
            <pc:docMk/>
            <pc:sldMk cId="501809342" sldId="786"/>
            <ac:grpSpMk id="15" creationId="{BFDFD681-AC43-D68B-8696-29388A3178F9}"/>
          </ac:grpSpMkLst>
        </pc:grpChg>
        <pc:picChg chg="add">
          <ac:chgData name="Maarten Smoorenburg" userId="S::maarten.smoorenburg@deltares.nl::901196fc-c074-4983-a366-60eb9ebfa2d7" providerId="AD" clId="Web-{F9CD3C0E-4663-E204-5A09-D741A41C387A}" dt="2022-06-20T07:37:24.962" v="58"/>
          <ac:picMkLst>
            <pc:docMk/>
            <pc:sldMk cId="501809342" sldId="786"/>
            <ac:picMk id="17" creationId="{F49DCD73-ADCA-A4E5-2910-8014F214110A}"/>
          </ac:picMkLst>
        </pc:picChg>
      </pc:sldChg>
    </pc:docChg>
  </pc:docChgLst>
  <pc:docChgLst>
    <pc:chgData name="Marcel Ververs" userId="S::marcel.ververs@deltares.nl::81fa6b02-f4cc-4869-b5c3-4087146af8ef" providerId="AD" clId="Web-{038B165F-922C-7D1C-1429-86CD0F5DC083}"/>
    <pc:docChg chg="addSld modSld sldOrd">
      <pc:chgData name="Marcel Ververs" userId="S::marcel.ververs@deltares.nl::81fa6b02-f4cc-4869-b5c3-4087146af8ef" providerId="AD" clId="Web-{038B165F-922C-7D1C-1429-86CD0F5DC083}" dt="2022-06-14T11:52:09.468" v="109"/>
      <pc:docMkLst>
        <pc:docMk/>
      </pc:docMkLst>
      <pc:sldChg chg="modSp modNotes">
        <pc:chgData name="Marcel Ververs" userId="S::marcel.ververs@deltares.nl::81fa6b02-f4cc-4869-b5c3-4087146af8ef" providerId="AD" clId="Web-{038B165F-922C-7D1C-1429-86CD0F5DC083}" dt="2022-06-14T09:02:30.580" v="79"/>
        <pc:sldMkLst>
          <pc:docMk/>
          <pc:sldMk cId="3919270360" sldId="422"/>
        </pc:sldMkLst>
        <pc:grpChg chg="mod">
          <ac:chgData name="Marcel Ververs" userId="S::marcel.ververs@deltares.nl::81fa6b02-f4cc-4869-b5c3-4087146af8ef" providerId="AD" clId="Web-{038B165F-922C-7D1C-1429-86CD0F5DC083}" dt="2022-06-14T08:38:24.387" v="70" actId="14100"/>
          <ac:grpSpMkLst>
            <pc:docMk/>
            <pc:sldMk cId="3919270360" sldId="422"/>
            <ac:grpSpMk id="45" creationId="{7DCF1492-D3AA-C043-B8FA-3DEF7F00E274}"/>
          </ac:grpSpMkLst>
        </pc:grpChg>
      </pc:sldChg>
      <pc:sldChg chg="modSp modNotes">
        <pc:chgData name="Marcel Ververs" userId="S::marcel.ververs@deltares.nl::81fa6b02-f4cc-4869-b5c3-4087146af8ef" providerId="AD" clId="Web-{038B165F-922C-7D1C-1429-86CD0F5DC083}" dt="2022-06-14T09:09:38.355" v="88"/>
        <pc:sldMkLst>
          <pc:docMk/>
          <pc:sldMk cId="3393326510" sldId="762"/>
        </pc:sldMkLst>
        <pc:grpChg chg="mod">
          <ac:chgData name="Marcel Ververs" userId="S::marcel.ververs@deltares.nl::81fa6b02-f4cc-4869-b5c3-4087146af8ef" providerId="AD" clId="Web-{038B165F-922C-7D1C-1429-86CD0F5DC083}" dt="2022-06-14T08:35:41.706" v="63" actId="1076"/>
          <ac:grpSpMkLst>
            <pc:docMk/>
            <pc:sldMk cId="3393326510" sldId="762"/>
            <ac:grpSpMk id="11" creationId="{040A43D4-63C3-C2D4-D814-D895B9E947AA}"/>
          </ac:grpSpMkLst>
        </pc:grpChg>
      </pc:sldChg>
      <pc:sldChg chg="addSp delSp modSp add replId addAnim modAnim modNotes">
        <pc:chgData name="Marcel Ververs" userId="S::marcel.ververs@deltares.nl::81fa6b02-f4cc-4869-b5c3-4087146af8ef" providerId="AD" clId="Web-{038B165F-922C-7D1C-1429-86CD0F5DC083}" dt="2022-06-14T11:52:09.468" v="109"/>
        <pc:sldMkLst>
          <pc:docMk/>
          <pc:sldMk cId="501809342" sldId="786"/>
        </pc:sldMkLst>
        <pc:spChg chg="mod">
          <ac:chgData name="Marcel Ververs" userId="S::marcel.ververs@deltares.nl::81fa6b02-f4cc-4869-b5c3-4087146af8ef" providerId="AD" clId="Web-{038B165F-922C-7D1C-1429-86CD0F5DC083}" dt="2022-06-14T07:49:28.793" v="8" actId="20577"/>
          <ac:spMkLst>
            <pc:docMk/>
            <pc:sldMk cId="501809342" sldId="786"/>
            <ac:spMk id="3" creationId="{58797826-B2F8-424D-A9CE-2A51CECCD14B}"/>
          </ac:spMkLst>
        </pc:spChg>
        <pc:spChg chg="add mod">
          <ac:chgData name="Marcel Ververs" userId="S::marcel.ververs@deltares.nl::81fa6b02-f4cc-4869-b5c3-4087146af8ef" providerId="AD" clId="Web-{038B165F-922C-7D1C-1429-86CD0F5DC083}" dt="2022-06-14T11:52:02.686" v="107" actId="14100"/>
          <ac:spMkLst>
            <pc:docMk/>
            <pc:sldMk cId="501809342" sldId="786"/>
            <ac:spMk id="8" creationId="{00AD9F83-39A9-BE60-6F8F-8EB87BF49DD3}"/>
          </ac:spMkLst>
        </pc:spChg>
        <pc:spChg chg="del">
          <ac:chgData name="Marcel Ververs" userId="S::marcel.ververs@deltares.nl::81fa6b02-f4cc-4869-b5c3-4087146af8ef" providerId="AD" clId="Web-{038B165F-922C-7D1C-1429-86CD0F5DC083}" dt="2022-06-14T07:51:38.176" v="23"/>
          <ac:spMkLst>
            <pc:docMk/>
            <pc:sldMk cId="501809342" sldId="786"/>
            <ac:spMk id="15" creationId="{9A129007-AAF3-4C9C-A0A1-876D69251D03}"/>
          </ac:spMkLst>
        </pc:spChg>
        <pc:picChg chg="add mod ord">
          <ac:chgData name="Marcel Ververs" userId="S::marcel.ververs@deltares.nl::81fa6b02-f4cc-4869-b5c3-4087146af8ef" providerId="AD" clId="Web-{038B165F-922C-7D1C-1429-86CD0F5DC083}" dt="2022-06-14T07:51:44.942" v="25" actId="14100"/>
          <ac:picMkLst>
            <pc:docMk/>
            <pc:sldMk cId="501809342" sldId="786"/>
            <ac:picMk id="2" creationId="{C80B39BE-7275-1703-FC4B-6B03C85FE67F}"/>
          </ac:picMkLst>
        </pc:picChg>
      </pc:sldChg>
      <pc:sldChg chg="addSp delSp modSp add ord replId modNotes">
        <pc:chgData name="Marcel Ververs" userId="S::marcel.ververs@deltares.nl::81fa6b02-f4cc-4869-b5c3-4087146af8ef" providerId="AD" clId="Web-{038B165F-922C-7D1C-1429-86CD0F5DC083}" dt="2022-06-14T09:16:39.879" v="100" actId="14100"/>
        <pc:sldMkLst>
          <pc:docMk/>
          <pc:sldMk cId="3676531518" sldId="787"/>
        </pc:sldMkLst>
        <pc:spChg chg="add del mod">
          <ac:chgData name="Marcel Ververs" userId="S::marcel.ververs@deltares.nl::81fa6b02-f4cc-4869-b5c3-4087146af8ef" providerId="AD" clId="Web-{038B165F-922C-7D1C-1429-86CD0F5DC083}" dt="2022-06-14T09:15:44.001" v="96"/>
          <ac:spMkLst>
            <pc:docMk/>
            <pc:sldMk cId="3676531518" sldId="787"/>
            <ac:spMk id="8" creationId="{1D37466E-19F0-FBD8-EF6A-04F4A0519B97}"/>
          </ac:spMkLst>
        </pc:spChg>
        <pc:picChg chg="del">
          <ac:chgData name="Marcel Ververs" userId="S::marcel.ververs@deltares.nl::81fa6b02-f4cc-4869-b5c3-4087146af8ef" providerId="AD" clId="Web-{038B165F-922C-7D1C-1429-86CD0F5DC083}" dt="2022-06-14T08:00:22.660" v="28"/>
          <ac:picMkLst>
            <pc:docMk/>
            <pc:sldMk cId="3676531518" sldId="787"/>
            <ac:picMk id="2" creationId="{E94DC09A-4E78-F89B-2FCA-24C8B00401BB}"/>
          </ac:picMkLst>
        </pc:picChg>
        <pc:picChg chg="add mod ord">
          <ac:chgData name="Marcel Ververs" userId="S::marcel.ververs@deltares.nl::81fa6b02-f4cc-4869-b5c3-4087146af8ef" providerId="AD" clId="Web-{038B165F-922C-7D1C-1429-86CD0F5DC083}" dt="2022-06-14T09:15:50.626" v="97" actId="1076"/>
          <ac:picMkLst>
            <pc:docMk/>
            <pc:sldMk cId="3676531518" sldId="787"/>
            <ac:picMk id="9" creationId="{98A4BCC5-8C60-BDFC-E424-CF935D6E7163}"/>
          </ac:picMkLst>
        </pc:picChg>
        <pc:picChg chg="add mod">
          <ac:chgData name="Marcel Ververs" userId="S::marcel.ververs@deltares.nl::81fa6b02-f4cc-4869-b5c3-4087146af8ef" providerId="AD" clId="Web-{038B165F-922C-7D1C-1429-86CD0F5DC083}" dt="2022-06-14T09:16:39.879" v="100" actId="14100"/>
          <ac:picMkLst>
            <pc:docMk/>
            <pc:sldMk cId="3676531518" sldId="787"/>
            <ac:picMk id="10" creationId="{71EA02D3-6446-9D3E-8C47-5897D83C21CB}"/>
          </ac:picMkLst>
        </pc:picChg>
      </pc:sldChg>
    </pc:docChg>
  </pc:docChgLst>
  <pc:docChgLst>
    <pc:chgData name="Marcel Ververs" userId="S::marcel.ververs@deltares.nl::81fa6b02-f4cc-4869-b5c3-4087146af8ef" providerId="AD" clId="Web-{5EF53510-A34C-8E4D-28DA-15D72E18403E}"/>
    <pc:docChg chg="addSld delSld modSld">
      <pc:chgData name="Marcel Ververs" userId="S::marcel.ververs@deltares.nl::81fa6b02-f4cc-4869-b5c3-4087146af8ef" providerId="AD" clId="Web-{5EF53510-A34C-8E4D-28DA-15D72E18403E}" dt="2022-06-16T12:26:00.747" v="26" actId="20577"/>
      <pc:docMkLst>
        <pc:docMk/>
      </pc:docMkLst>
      <pc:sldChg chg="addSp modSp mod modClrScheme chgLayout">
        <pc:chgData name="Marcel Ververs" userId="S::marcel.ververs@deltares.nl::81fa6b02-f4cc-4869-b5c3-4087146af8ef" providerId="AD" clId="Web-{5EF53510-A34C-8E4D-28DA-15D72E18403E}" dt="2022-06-16T12:26:00.747" v="26" actId="20577"/>
        <pc:sldMkLst>
          <pc:docMk/>
          <pc:sldMk cId="3393326510" sldId="762"/>
        </pc:sldMkLst>
        <pc:spChg chg="mod ord">
          <ac:chgData name="Marcel Ververs" userId="S::marcel.ververs@deltares.nl::81fa6b02-f4cc-4869-b5c3-4087146af8ef" providerId="AD" clId="Web-{5EF53510-A34C-8E4D-28DA-15D72E18403E}" dt="2022-06-16T12:20:36.600" v="5"/>
          <ac:spMkLst>
            <pc:docMk/>
            <pc:sldMk cId="3393326510" sldId="762"/>
            <ac:spMk id="3" creationId="{58797826-B2F8-424D-A9CE-2A51CECCD14B}"/>
          </ac:spMkLst>
        </pc:spChg>
        <pc:spChg chg="mod ord">
          <ac:chgData name="Marcel Ververs" userId="S::marcel.ververs@deltares.nl::81fa6b02-f4cc-4869-b5c3-4087146af8ef" providerId="AD" clId="Web-{5EF53510-A34C-8E4D-28DA-15D72E18403E}" dt="2022-06-16T12:20:36.600" v="5"/>
          <ac:spMkLst>
            <pc:docMk/>
            <pc:sldMk cId="3393326510" sldId="762"/>
            <ac:spMk id="4" creationId="{38051625-4D29-4B70-9C14-F3DA345B33A7}"/>
          </ac:spMkLst>
        </pc:spChg>
        <pc:spChg chg="mod ord">
          <ac:chgData name="Marcel Ververs" userId="S::marcel.ververs@deltares.nl::81fa6b02-f4cc-4869-b5c3-4087146af8ef" providerId="AD" clId="Web-{5EF53510-A34C-8E4D-28DA-15D72E18403E}" dt="2022-06-16T12:20:36.600" v="5"/>
          <ac:spMkLst>
            <pc:docMk/>
            <pc:sldMk cId="3393326510" sldId="762"/>
            <ac:spMk id="5" creationId="{60807843-0663-4B12-98D1-3F0C59A524D7}"/>
          </ac:spMkLst>
        </pc:spChg>
        <pc:spChg chg="mod ord">
          <ac:chgData name="Marcel Ververs" userId="S::marcel.ververs@deltares.nl::81fa6b02-f4cc-4869-b5c3-4087146af8ef" providerId="AD" clId="Web-{5EF53510-A34C-8E4D-28DA-15D72E18403E}" dt="2022-06-16T12:20:36.600" v="5"/>
          <ac:spMkLst>
            <pc:docMk/>
            <pc:sldMk cId="3393326510" sldId="762"/>
            <ac:spMk id="6" creationId="{0D23BD98-69CE-42B1-ACBB-845DFF7D820B}"/>
          </ac:spMkLst>
        </pc:spChg>
        <pc:spChg chg="add mod ord">
          <ac:chgData name="Marcel Ververs" userId="S::marcel.ververs@deltares.nl::81fa6b02-f4cc-4869-b5c3-4087146af8ef" providerId="AD" clId="Web-{5EF53510-A34C-8E4D-28DA-15D72E18403E}" dt="2022-06-16T12:20:36.600" v="5"/>
          <ac:spMkLst>
            <pc:docMk/>
            <pc:sldMk cId="3393326510" sldId="762"/>
            <ac:spMk id="7" creationId="{43291F75-78A1-B38E-8A3E-112F0F628CA4}"/>
          </ac:spMkLst>
        </pc:spChg>
        <pc:spChg chg="mod ord">
          <ac:chgData name="Marcel Ververs" userId="S::marcel.ververs@deltares.nl::81fa6b02-f4cc-4869-b5c3-4087146af8ef" providerId="AD" clId="Web-{5EF53510-A34C-8E4D-28DA-15D72E18403E}" dt="2022-06-16T12:26:00.747" v="26" actId="20577"/>
          <ac:spMkLst>
            <pc:docMk/>
            <pc:sldMk cId="3393326510" sldId="762"/>
            <ac:spMk id="15" creationId="{9A129007-AAF3-4C9C-A0A1-876D69251D03}"/>
          </ac:spMkLst>
        </pc:spChg>
        <pc:picChg chg="add mod">
          <ac:chgData name="Marcel Ververs" userId="S::marcel.ververs@deltares.nl::81fa6b02-f4cc-4869-b5c3-4087146af8ef" providerId="AD" clId="Web-{5EF53510-A34C-8E4D-28DA-15D72E18403E}" dt="2022-06-16T12:21:50.058" v="11" actId="14100"/>
          <ac:picMkLst>
            <pc:docMk/>
            <pc:sldMk cId="3393326510" sldId="762"/>
            <ac:picMk id="2" creationId="{19996B00-746F-FD0D-B79D-32C931A9ADC0}"/>
          </ac:picMkLst>
        </pc:picChg>
      </pc:sld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CB07A4AF-8444-4E55-9211-06750DF86845}"/>
              </a:ext>
            </a:extLst>
          </p:cNvPr>
          <p:cNvSpPr>
            <a:spLocks noGrp="1"/>
          </p:cNvSpPr>
          <p:nvPr>
            <p:ph type="sldNum" sz="quarter" idx="3"/>
          </p:nvPr>
        </p:nvSpPr>
        <p:spPr>
          <a:xfrm>
            <a:off x="6059487" y="8229664"/>
            <a:ext cx="588963" cy="180000"/>
          </a:xfrm>
          <a:prstGeom prst="rect">
            <a:avLst/>
          </a:prstGeom>
        </p:spPr>
        <p:txBody>
          <a:bodyPr vert="horz" lIns="0" tIns="0" rIns="0" bIns="0" rtlCol="0" anchor="b"/>
          <a:lstStyle>
            <a:lvl1pPr algn="r">
              <a:defRPr sz="1200"/>
            </a:lvl1pPr>
          </a:lstStyle>
          <a:p>
            <a:fld id="{9B6C5B75-63DC-4795-B872-D188C0279E99}" type="slidenum">
              <a:rPr lang="nl-NL" sz="1000" smtClean="0"/>
              <a:pPr/>
              <a:t>‹#›</a:t>
            </a:fld>
            <a:endParaRPr lang="nl-NL" sz="1000"/>
          </a:p>
        </p:txBody>
      </p:sp>
      <p:pic>
        <p:nvPicPr>
          <p:cNvPr id="7" name="Afbeelding 6">
            <a:extLst>
              <a:ext uri="{FF2B5EF4-FFF2-40B4-BE49-F238E27FC236}">
                <a16:creationId xmlns:a16="http://schemas.microsoft.com/office/drawing/2014/main" id="{3086CC55-5F13-427E-8D55-23A3E11C42E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2512" y="8635837"/>
            <a:ext cx="1080000" cy="351000"/>
          </a:xfrm>
          <a:prstGeom prst="rect">
            <a:avLst/>
          </a:prstGeom>
        </p:spPr>
      </p:pic>
    </p:spTree>
    <p:extLst>
      <p:ext uri="{BB962C8B-B14F-4D97-AF65-F5344CB8AC3E}">
        <p14:creationId xmlns:p14="http://schemas.microsoft.com/office/powerpoint/2010/main" val="1476534933"/>
      </p:ext>
    </p:extLst>
  </p:cSld>
  <p:clrMap bg1="lt1" tx1="dk1" bg2="lt2" tx2="dk2" accent1="accent1" accent2="accent2" accent3="accent3" accent4="accent4" accent5="accent5" accent6="accent6" hlink="hlink" folHlink="folHlink"/>
  <p:hf sldNum="0" hdr="0" ftr="0" dt="0"/>
  <p:extLst>
    <p:ext uri="{56416CCD-93CA-4268-BC5B-53C4BB910035}">
      <p15:sldGuideLst xmlns:p15="http://schemas.microsoft.com/office/powerpoint/2012/main"/>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7" name="Tijdelijke aanduiding voor dianummer 6"/>
          <p:cNvSpPr>
            <a:spLocks noGrp="1"/>
          </p:cNvSpPr>
          <p:nvPr>
            <p:ph type="sldNum" sz="quarter" idx="5"/>
          </p:nvPr>
        </p:nvSpPr>
        <p:spPr>
          <a:xfrm>
            <a:off x="6172200" y="8685213"/>
            <a:ext cx="438150" cy="180000"/>
          </a:xfrm>
          <a:prstGeom prst="rect">
            <a:avLst/>
          </a:prstGeom>
        </p:spPr>
        <p:txBody>
          <a:bodyPr vert="horz" lIns="0" tIns="0" rIns="0" bIns="0" rtlCol="0" anchor="b"/>
          <a:lstStyle>
            <a:lvl1pPr algn="r">
              <a:defRPr sz="1000"/>
            </a:lvl1pPr>
          </a:lstStyle>
          <a:p>
            <a:fld id="{309F7339-69D5-4EA7-B93A-8AF4EDB56B8B}" type="slidenum">
              <a:rPr lang="de-DE" smtClean="0"/>
              <a:pPr/>
              <a:t>‹#›</a:t>
            </a:fld>
            <a:endParaRPr lang="de-DE"/>
          </a:p>
        </p:txBody>
      </p:sp>
      <p:pic>
        <p:nvPicPr>
          <p:cNvPr id="8" name="Afbeelding 7">
            <a:extLst>
              <a:ext uri="{FF2B5EF4-FFF2-40B4-BE49-F238E27FC236}">
                <a16:creationId xmlns:a16="http://schemas.microsoft.com/office/drawing/2014/main" id="{3EB29D91-C68B-40E2-ACA8-22AC17FBF1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512" y="8592970"/>
            <a:ext cx="1080000" cy="351000"/>
          </a:xfrm>
          <a:prstGeom prst="rect">
            <a:avLst/>
          </a:prstGeom>
        </p:spPr>
      </p:pic>
      <p:sp>
        <p:nvSpPr>
          <p:cNvPr id="9" name="Tijdelijke aanduiding voor notities 8">
            <a:extLst>
              <a:ext uri="{FF2B5EF4-FFF2-40B4-BE49-F238E27FC236}">
                <a16:creationId xmlns:a16="http://schemas.microsoft.com/office/drawing/2014/main" id="{A3C8BF89-5841-4101-9B55-9A1ADF2AA45D}"/>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73795008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publicwiki.deltares.nl/display/FEWSDOC/01+Grid+Display#id-01GridDisplay-trackLayer"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publicwiki.deltares.nl/display/FEWSDOC/05+Spatial+Display#id-05SpatialDisplay-TimeSliderToolbar"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publicwiki.deltares.nl/display/FEWSDOC/05+Spatial+Display#id-05SpatialDisplay-Selectingdifferentensemblemember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publicwiki.deltares.nl/display/FEWSDOC/28+GeoMap#id-28GeoMap-geoJSonLayer"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publicwiki.deltares.nl/display/FEWSDOC/22+Locations+and+attributes+defined+in+CSV+files%2C+Shape-DBF+files+or+external+tables#id-22LocationsandattributesdefinedinCSVfiles,ShapeDBFfilesorexternaltables-locationSetsfromgeoJSONfile"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publicwiki.deltares.nl/display/FEWSDOC/12+ModuleInstanceDescriptors"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publicwiki.deltares.nl/display/FEWSDOC/SQLServer+index+rebuild+scripts+should+skip+table+TableLocalModificationTimes+-+2022.01+and+later"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publicwiki.deltares.nl/display/FEWSDOC/Launching+Delft-FEWS+-+2018.02+and+later" TargetMode="Externa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Tree>
    <p:extLst>
      <p:ext uri="{BB962C8B-B14F-4D97-AF65-F5344CB8AC3E}">
        <p14:creationId xmlns:p14="http://schemas.microsoft.com/office/powerpoint/2010/main" val="804052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Arial"/>
              </a:rPr>
              <a:t>FEWS-17000 Interactive Double Mass Display</a:t>
            </a:r>
          </a:p>
          <a:p>
            <a:r>
              <a:rPr lang="en-US">
                <a:cs typeface="Arial"/>
              </a:rPr>
              <a:t>https://publicwiki.deltares.nl/display/FEWSDOC/32.+IDMA+Display</a:t>
            </a:r>
          </a:p>
          <a:p>
            <a:endParaRPr lang="en-US">
              <a:cs typeface="Arial"/>
            </a:endParaRPr>
          </a:p>
          <a:p>
            <a:r>
              <a:rPr lang="en-US" sz="1200" b="1" i="0" kern="1200">
                <a:solidFill>
                  <a:schemeClr val="tx1"/>
                </a:solidFill>
                <a:effectLst/>
                <a:latin typeface="+mn-lt"/>
                <a:ea typeface="+mn-ea"/>
                <a:cs typeface="+mn-cs"/>
              </a:rPr>
              <a:t>Interactive Double Mass Analysis (IDMA) was implemented for NWS</a:t>
            </a:r>
            <a:br>
              <a:rPr lang="en-US" sz="1200" b="0" i="0" kern="1200">
                <a:solidFill>
                  <a:schemeClr val="tx1"/>
                </a:solidFill>
                <a:effectLst/>
                <a:latin typeface="+mn-lt"/>
                <a:ea typeface="+mn-ea"/>
                <a:cs typeface="+mn-cs"/>
              </a:rPr>
            </a:br>
            <a:r>
              <a:rPr lang="en-US" sz="1200" b="0" i="0" kern="1200">
                <a:solidFill>
                  <a:schemeClr val="tx1"/>
                </a:solidFill>
                <a:effectLst/>
                <a:latin typeface="+mn-lt"/>
                <a:ea typeface="+mn-ea"/>
                <a:cs typeface="+mn-cs"/>
              </a:rPr>
              <a:t>Double mass analysis is a commonly used technique to </a:t>
            </a:r>
            <a:r>
              <a:rPr lang="en-US" sz="1200" b="1" i="0" kern="1200">
                <a:solidFill>
                  <a:schemeClr val="tx1"/>
                </a:solidFill>
                <a:effectLst/>
                <a:latin typeface="+mn-lt"/>
                <a:ea typeface="+mn-ea"/>
                <a:cs typeface="+mn-cs"/>
              </a:rPr>
              <a:t>determine corrections to hydrometeorological data (P and T time series) </a:t>
            </a:r>
            <a:r>
              <a:rPr lang="en-US" sz="1200" b="0" i="0" kern="1200">
                <a:solidFill>
                  <a:schemeClr val="tx1"/>
                </a:solidFill>
                <a:effectLst/>
                <a:latin typeface="+mn-lt"/>
                <a:ea typeface="+mn-ea"/>
                <a:cs typeface="+mn-cs"/>
              </a:rPr>
              <a:t>if station location or instrumentation changed. The Interactive Double Mass Analysis (IDMA) display provides users a nice GUI to effectively </a:t>
            </a:r>
            <a:r>
              <a:rPr lang="en-US" sz="1200" b="1" i="0" kern="1200">
                <a:solidFill>
                  <a:schemeClr val="tx1"/>
                </a:solidFill>
                <a:effectLst/>
                <a:latin typeface="+mn-lt"/>
                <a:ea typeface="+mn-ea"/>
                <a:cs typeface="+mn-cs"/>
              </a:rPr>
              <a:t>assess data consistency </a:t>
            </a:r>
            <a:r>
              <a:rPr lang="en-US" sz="1200" b="0" i="0" kern="1200">
                <a:solidFill>
                  <a:schemeClr val="tx1"/>
                </a:solidFill>
                <a:effectLst/>
                <a:latin typeface="+mn-lt"/>
                <a:ea typeface="+mn-ea"/>
                <a:cs typeface="+mn-cs"/>
              </a:rPr>
              <a:t>and produce correction factors if necessary. The double mass plots display </a:t>
            </a:r>
            <a:r>
              <a:rPr lang="en-US" sz="1200" b="1" i="0" kern="1200">
                <a:solidFill>
                  <a:schemeClr val="tx1"/>
                </a:solidFill>
                <a:effectLst/>
                <a:latin typeface="+mn-lt"/>
                <a:ea typeface="+mn-ea"/>
                <a:cs typeface="+mn-cs"/>
              </a:rPr>
              <a:t>accumulated station data against a group base</a:t>
            </a:r>
            <a:r>
              <a:rPr lang="en-US" sz="1200" b="0" i="0" kern="1200">
                <a:solidFill>
                  <a:schemeClr val="tx1"/>
                </a:solidFill>
                <a:effectLst/>
                <a:latin typeface="+mn-lt"/>
                <a:ea typeface="+mn-ea"/>
                <a:cs typeface="+mn-cs"/>
              </a:rPr>
              <a:t>. If the double mass line is </a:t>
            </a:r>
            <a:r>
              <a:rPr lang="en-US" sz="1200" b="1" i="0" kern="1200">
                <a:solidFill>
                  <a:schemeClr val="tx1"/>
                </a:solidFill>
                <a:effectLst/>
                <a:latin typeface="+mn-lt"/>
                <a:ea typeface="+mn-ea"/>
                <a:cs typeface="+mn-cs"/>
              </a:rPr>
              <a:t>consistent</a:t>
            </a:r>
            <a:r>
              <a:rPr lang="en-US" sz="1200" b="0" i="0" kern="1200">
                <a:solidFill>
                  <a:schemeClr val="tx1"/>
                </a:solidFill>
                <a:effectLst/>
                <a:latin typeface="+mn-lt"/>
                <a:ea typeface="+mn-ea"/>
                <a:cs typeface="+mn-cs"/>
              </a:rPr>
              <a:t> it should be </a:t>
            </a:r>
            <a:r>
              <a:rPr lang="en-US" sz="1200" b="1" i="0" kern="1200">
                <a:solidFill>
                  <a:schemeClr val="tx1"/>
                </a:solidFill>
                <a:effectLst/>
                <a:latin typeface="+mn-lt"/>
                <a:ea typeface="+mn-ea"/>
                <a:cs typeface="+mn-cs"/>
              </a:rPr>
              <a:t>relatively straight over the period of analysis</a:t>
            </a:r>
            <a:r>
              <a:rPr lang="en-US" sz="1200" b="0" i="0" kern="1200">
                <a:solidFill>
                  <a:schemeClr val="tx1"/>
                </a:solidFill>
                <a:effectLst/>
                <a:latin typeface="+mn-lt"/>
                <a:ea typeface="+mn-ea"/>
                <a:cs typeface="+mn-cs"/>
              </a:rPr>
              <a:t>. </a:t>
            </a:r>
            <a:r>
              <a:rPr lang="en-US" sz="1200" b="1" i="0" kern="1200">
                <a:solidFill>
                  <a:schemeClr val="tx1"/>
                </a:solidFill>
                <a:effectLst/>
                <a:latin typeface="+mn-lt"/>
                <a:ea typeface="+mn-ea"/>
                <a:cs typeface="+mn-cs"/>
              </a:rPr>
              <a:t>Breaks in slope </a:t>
            </a:r>
            <a:r>
              <a:rPr lang="en-US" sz="1200" b="0" i="0" kern="1200">
                <a:solidFill>
                  <a:schemeClr val="tx1"/>
                </a:solidFill>
                <a:effectLst/>
                <a:latin typeface="+mn-lt"/>
                <a:ea typeface="+mn-ea"/>
                <a:cs typeface="+mn-cs"/>
              </a:rPr>
              <a:t>may suggest a station move, changed instruments, or some other alteration of data collection (e.g. tree cover inhibiting gage catch). The IDMA tool allows users to </a:t>
            </a:r>
            <a:r>
              <a:rPr lang="en-US" sz="1200" b="1" i="0" kern="1200">
                <a:solidFill>
                  <a:schemeClr val="tx1"/>
                </a:solidFill>
                <a:effectLst/>
                <a:latin typeface="+mn-lt"/>
                <a:ea typeface="+mn-ea"/>
                <a:cs typeface="+mn-cs"/>
              </a:rPr>
              <a:t>modifiers</a:t>
            </a:r>
            <a:r>
              <a:rPr lang="en-US" sz="1200" b="0" i="0" kern="1200">
                <a:solidFill>
                  <a:schemeClr val="tx1"/>
                </a:solidFill>
                <a:effectLst/>
                <a:latin typeface="+mn-lt"/>
                <a:ea typeface="+mn-ea"/>
                <a:cs typeface="+mn-cs"/>
              </a:rPr>
              <a:t> </a:t>
            </a:r>
            <a:r>
              <a:rPr lang="en-US" sz="1200" b="1" i="0" kern="1200">
                <a:solidFill>
                  <a:schemeClr val="tx1"/>
                </a:solidFill>
                <a:effectLst/>
                <a:latin typeface="+mn-lt"/>
                <a:ea typeface="+mn-ea"/>
                <a:cs typeface="+mn-cs"/>
              </a:rPr>
              <a:t>where slope changes significantly</a:t>
            </a:r>
            <a:r>
              <a:rPr lang="en-US" sz="1200" b="0" i="0" kern="1200">
                <a:solidFill>
                  <a:schemeClr val="tx1"/>
                </a:solidFill>
                <a:effectLst/>
                <a:latin typeface="+mn-lt"/>
                <a:ea typeface="+mn-ea"/>
                <a:cs typeface="+mn-cs"/>
              </a:rPr>
              <a:t> and manually draw reference lines over base periods of “good” data to which other periods will be corrected. </a:t>
            </a:r>
            <a:endParaRPr lang="en-US">
              <a:cs typeface="Arial"/>
            </a:endParaRPr>
          </a:p>
        </p:txBody>
      </p:sp>
    </p:spTree>
    <p:extLst>
      <p:ext uri="{BB962C8B-B14F-4D97-AF65-F5344CB8AC3E}">
        <p14:creationId xmlns:p14="http://schemas.microsoft.com/office/powerpoint/2010/main" val="1261777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Arial"/>
              </a:rPr>
              <a:t>FEWS-25193 </a:t>
            </a:r>
            <a:r>
              <a:rPr lang="en-US" sz="1200" b="0" i="0" kern="1200">
                <a:solidFill>
                  <a:schemeClr val="tx1"/>
                </a:solidFill>
                <a:effectLst/>
                <a:latin typeface="+mn-lt"/>
                <a:ea typeface="+mn-ea"/>
                <a:cs typeface="+mn-cs"/>
              </a:rPr>
              <a:t>In the Schematic Status Display you can </a:t>
            </a:r>
            <a:r>
              <a:rPr lang="en-US" sz="1200" b="1" i="0" kern="1200">
                <a:solidFill>
                  <a:schemeClr val="tx1"/>
                </a:solidFill>
                <a:effectLst/>
                <a:latin typeface="+mn-lt"/>
                <a:ea typeface="+mn-ea"/>
                <a:cs typeface="+mn-cs"/>
              </a:rPr>
              <a:t>add small interactive graphs </a:t>
            </a:r>
            <a:r>
              <a:rPr lang="en-US" sz="1200" b="0" i="0" kern="1200">
                <a:solidFill>
                  <a:schemeClr val="tx1"/>
                </a:solidFill>
                <a:effectLst/>
                <a:latin typeface="+mn-lt"/>
                <a:ea typeface="+mn-ea"/>
                <a:cs typeface="+mn-cs"/>
              </a:rPr>
              <a:t>(like on the main map) which </a:t>
            </a:r>
            <a:r>
              <a:rPr lang="en-US" sz="1200" b="1" i="0" kern="1200">
                <a:solidFill>
                  <a:schemeClr val="tx1"/>
                </a:solidFill>
                <a:effectLst/>
                <a:latin typeface="+mn-lt"/>
                <a:ea typeface="+mn-ea"/>
                <a:cs typeface="+mn-cs"/>
              </a:rPr>
              <a:t>update</a:t>
            </a:r>
            <a:r>
              <a:rPr lang="en-US" sz="1200" b="0" i="0" kern="1200">
                <a:solidFill>
                  <a:schemeClr val="tx1"/>
                </a:solidFill>
                <a:effectLst/>
                <a:latin typeface="+mn-lt"/>
                <a:ea typeface="+mn-ea"/>
                <a:cs typeface="+mn-cs"/>
              </a:rPr>
              <a:t> with </a:t>
            </a:r>
            <a:r>
              <a:rPr lang="en-US" sz="1200" b="1" i="0" kern="1200">
                <a:solidFill>
                  <a:schemeClr val="tx1"/>
                </a:solidFill>
                <a:effectLst/>
                <a:latin typeface="+mn-lt"/>
                <a:ea typeface="+mn-ea"/>
                <a:cs typeface="+mn-cs"/>
              </a:rPr>
              <a:t>changing </a:t>
            </a:r>
            <a:r>
              <a:rPr lang="en-US" sz="1200" b="1" i="0" kern="1200" err="1">
                <a:solidFill>
                  <a:schemeClr val="tx1"/>
                </a:solidFill>
                <a:effectLst/>
                <a:latin typeface="+mn-lt"/>
                <a:ea typeface="+mn-ea"/>
                <a:cs typeface="+mn-cs"/>
              </a:rPr>
              <a:t>systemtime</a:t>
            </a:r>
            <a:r>
              <a:rPr lang="en-US" sz="1200" b="1" i="0" kern="1200">
                <a:solidFill>
                  <a:schemeClr val="tx1"/>
                </a:solidFill>
                <a:effectLst/>
                <a:latin typeface="+mn-lt"/>
                <a:ea typeface="+mn-ea"/>
                <a:cs typeface="+mn-cs"/>
              </a:rPr>
              <a:t>/</a:t>
            </a:r>
            <a:r>
              <a:rPr lang="en-US" sz="1200" b="1" i="0" kern="1200" err="1">
                <a:solidFill>
                  <a:schemeClr val="tx1"/>
                </a:solidFill>
                <a:effectLst/>
                <a:latin typeface="+mn-lt"/>
                <a:ea typeface="+mn-ea"/>
                <a:cs typeface="+mn-cs"/>
              </a:rPr>
              <a:t>timeslider</a:t>
            </a:r>
            <a:r>
              <a:rPr lang="en-US" sz="1200" b="0" i="0" kern="1200">
                <a:solidFill>
                  <a:schemeClr val="tx1"/>
                </a:solidFill>
                <a:effectLst/>
                <a:latin typeface="+mn-lt"/>
                <a:ea typeface="+mn-ea"/>
                <a:cs typeface="+mn-cs"/>
              </a:rPr>
              <a:t>.</a:t>
            </a:r>
          </a:p>
          <a:p>
            <a:r>
              <a:rPr lang="nl-NL" sz="1200" b="0" i="0" kern="1200">
                <a:solidFill>
                  <a:schemeClr val="tx1"/>
                </a:solidFill>
                <a:effectLst/>
                <a:latin typeface="+mn-lt"/>
                <a:ea typeface="+mn-ea"/>
                <a:cs typeface="+mn-cs"/>
              </a:rPr>
              <a:t>As </a:t>
            </a:r>
            <a:r>
              <a:rPr lang="nl-NL" sz="1200" b="0" i="0" kern="1200" err="1">
                <a:solidFill>
                  <a:schemeClr val="tx1"/>
                </a:solidFill>
                <a:effectLst/>
                <a:latin typeface="+mn-lt"/>
                <a:ea typeface="+mn-ea"/>
                <a:cs typeface="+mn-cs"/>
              </a:rPr>
              <a:t>the</a:t>
            </a:r>
            <a:r>
              <a:rPr lang="nl-NL" sz="1200" b="0" i="0" kern="1200">
                <a:solidFill>
                  <a:schemeClr val="tx1"/>
                </a:solidFill>
                <a:effectLst/>
                <a:latin typeface="+mn-lt"/>
                <a:ea typeface="+mn-ea"/>
                <a:cs typeface="+mn-cs"/>
              </a:rPr>
              <a:t> </a:t>
            </a:r>
            <a:r>
              <a:rPr lang="nl-NL" sz="1200" b="0" i="0" kern="1200" err="1">
                <a:solidFill>
                  <a:schemeClr val="tx1"/>
                </a:solidFill>
                <a:effectLst/>
                <a:latin typeface="+mn-lt"/>
                <a:ea typeface="+mn-ea"/>
                <a:cs typeface="+mn-cs"/>
              </a:rPr>
              <a:t>Thumbnails</a:t>
            </a:r>
            <a:r>
              <a:rPr lang="nl-NL" sz="1200" b="0" i="0" kern="1200">
                <a:solidFill>
                  <a:schemeClr val="tx1"/>
                </a:solidFill>
                <a:effectLst/>
                <a:latin typeface="+mn-lt"/>
                <a:ea typeface="+mn-ea"/>
                <a:cs typeface="+mn-cs"/>
              </a:rPr>
              <a:t> in </a:t>
            </a:r>
            <a:r>
              <a:rPr lang="nl-NL" sz="1200" b="0" i="0" kern="1200" err="1">
                <a:solidFill>
                  <a:schemeClr val="tx1"/>
                </a:solidFill>
                <a:effectLst/>
                <a:latin typeface="+mn-lt"/>
                <a:ea typeface="+mn-ea"/>
                <a:cs typeface="+mn-cs"/>
              </a:rPr>
              <a:t>the</a:t>
            </a:r>
            <a:r>
              <a:rPr lang="nl-NL" sz="1200" b="0" i="0" kern="1200">
                <a:solidFill>
                  <a:schemeClr val="tx1"/>
                </a:solidFill>
                <a:effectLst/>
                <a:latin typeface="+mn-lt"/>
                <a:ea typeface="+mn-ea"/>
                <a:cs typeface="+mn-cs"/>
              </a:rPr>
              <a:t> </a:t>
            </a:r>
            <a:r>
              <a:rPr lang="nl-NL" sz="1200" b="0" i="0" kern="1200" err="1">
                <a:solidFill>
                  <a:schemeClr val="tx1"/>
                </a:solidFill>
                <a:effectLst/>
                <a:latin typeface="+mn-lt"/>
                <a:ea typeface="+mn-ea"/>
                <a:cs typeface="+mn-cs"/>
              </a:rPr>
              <a:t>plotoverview</a:t>
            </a:r>
            <a:r>
              <a:rPr lang="nl-NL" sz="1200" b="0" i="0" kern="1200">
                <a:solidFill>
                  <a:schemeClr val="tx1"/>
                </a:solidFill>
                <a:effectLst/>
                <a:latin typeface="+mn-lt"/>
                <a:ea typeface="+mn-ea"/>
                <a:cs typeface="+mn-cs"/>
              </a:rPr>
              <a:t> </a:t>
            </a:r>
            <a:r>
              <a:rPr lang="nl-NL" sz="1200" b="1" i="0" kern="1200" err="1">
                <a:solidFill>
                  <a:schemeClr val="tx1"/>
                </a:solidFill>
                <a:effectLst/>
                <a:latin typeface="+mn-lt"/>
                <a:ea typeface="+mn-ea"/>
                <a:cs typeface="+mn-cs"/>
              </a:rPr>
              <a:t>with</a:t>
            </a:r>
            <a:r>
              <a:rPr lang="nl-NL" sz="1200" b="1" i="0" kern="1200">
                <a:solidFill>
                  <a:schemeClr val="tx1"/>
                </a:solidFill>
                <a:effectLst/>
                <a:latin typeface="+mn-lt"/>
                <a:ea typeface="+mn-ea"/>
                <a:cs typeface="+mn-cs"/>
              </a:rPr>
              <a:t> y-</a:t>
            </a:r>
            <a:r>
              <a:rPr lang="nl-NL" sz="1200" b="1" i="0" kern="1200" err="1">
                <a:solidFill>
                  <a:schemeClr val="tx1"/>
                </a:solidFill>
                <a:effectLst/>
                <a:latin typeface="+mn-lt"/>
                <a:ea typeface="+mn-ea"/>
                <a:cs typeface="+mn-cs"/>
              </a:rPr>
              <a:t>axis</a:t>
            </a:r>
            <a:r>
              <a:rPr lang="nl-NL" sz="1200" b="1" i="0" kern="1200">
                <a:solidFill>
                  <a:schemeClr val="tx1"/>
                </a:solidFill>
                <a:effectLst/>
                <a:latin typeface="+mn-lt"/>
                <a:ea typeface="+mn-ea"/>
                <a:cs typeface="+mn-cs"/>
              </a:rPr>
              <a:t> information </a:t>
            </a:r>
            <a:r>
              <a:rPr lang="nl-NL" sz="1200" b="0" i="0" kern="1200">
                <a:solidFill>
                  <a:schemeClr val="tx1"/>
                </a:solidFill>
                <a:effectLst/>
                <a:latin typeface="+mn-lt"/>
                <a:ea typeface="+mn-ea"/>
                <a:cs typeface="+mn-cs"/>
              </a:rPr>
              <a:t>as in </a:t>
            </a:r>
            <a:r>
              <a:rPr lang="nl-NL" sz="1200" b="0" i="0" kern="1200" err="1">
                <a:solidFill>
                  <a:schemeClr val="tx1"/>
                </a:solidFill>
                <a:effectLst/>
                <a:latin typeface="+mn-lt"/>
                <a:ea typeface="+mn-ea"/>
                <a:cs typeface="+mn-cs"/>
              </a:rPr>
              <a:t>the</a:t>
            </a:r>
            <a:r>
              <a:rPr lang="nl-NL" sz="1200" b="0" i="0" kern="1200">
                <a:solidFill>
                  <a:schemeClr val="tx1"/>
                </a:solidFill>
                <a:effectLst/>
                <a:latin typeface="+mn-lt"/>
                <a:ea typeface="+mn-ea"/>
                <a:cs typeface="+mn-cs"/>
              </a:rPr>
              <a:t> </a:t>
            </a:r>
            <a:r>
              <a:rPr lang="nl-NL" sz="1200" b="0" i="0" kern="1200" err="1">
                <a:solidFill>
                  <a:schemeClr val="tx1"/>
                </a:solidFill>
                <a:effectLst/>
                <a:latin typeface="+mn-lt"/>
                <a:ea typeface="+mn-ea"/>
                <a:cs typeface="+mn-cs"/>
              </a:rPr>
              <a:t>chartlayer</a:t>
            </a:r>
            <a:r>
              <a:rPr lang="nl-NL" sz="1200" b="0" i="0" kern="1200">
                <a:solidFill>
                  <a:schemeClr val="tx1"/>
                </a:solidFill>
                <a:effectLst/>
                <a:latin typeface="+mn-lt"/>
                <a:ea typeface="+mn-ea"/>
                <a:cs typeface="+mn-cs"/>
              </a:rPr>
              <a:t>.</a:t>
            </a:r>
            <a:endParaRPr lang="en-US" sz="1200" b="0" i="0" kern="1200">
              <a:solidFill>
                <a:schemeClr val="tx1"/>
              </a:solidFill>
              <a:effectLst/>
              <a:latin typeface="+mn-lt"/>
              <a:ea typeface="+mn-ea"/>
              <a:cs typeface="+mn-cs"/>
            </a:endParaRPr>
          </a:p>
          <a:p>
            <a:endParaRPr lang="en-US">
              <a:cs typeface="Arial"/>
            </a:endParaRPr>
          </a:p>
          <a:p>
            <a:r>
              <a:rPr lang="en-US">
                <a:cs typeface="Arial"/>
              </a:rPr>
              <a:t>https://publicwiki.deltares.nl/pages/viewpage.action?pageId=8684020#id-15SchematicStatusDisplay(formerlyScadaDisplay)-chartComponentBehaviourDefinition</a:t>
            </a:r>
          </a:p>
          <a:p>
            <a:endParaRPr lang="en-US">
              <a:cs typeface="Arial"/>
            </a:endParaRPr>
          </a:p>
          <a:p>
            <a:endParaRPr lang="en-US">
              <a:cs typeface="Arial"/>
            </a:endParaRPr>
          </a:p>
          <a:p>
            <a:endParaRPr lang="en-US">
              <a:cs typeface="Arial"/>
            </a:endParaRPr>
          </a:p>
        </p:txBody>
      </p:sp>
    </p:spTree>
    <p:extLst>
      <p:ext uri="{BB962C8B-B14F-4D97-AF65-F5344CB8AC3E}">
        <p14:creationId xmlns:p14="http://schemas.microsoft.com/office/powerpoint/2010/main" val="4283043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Arial"/>
              </a:rPr>
              <a:t>FEWS-23741 </a:t>
            </a:r>
            <a:r>
              <a:rPr lang="en-US"/>
              <a:t>Improvements Particle tracking Spatial Display</a:t>
            </a:r>
          </a:p>
          <a:p>
            <a:r>
              <a:rPr lang="en-US">
                <a:hlinkClick r:id="rId3"/>
              </a:rPr>
              <a:t>https://publicwiki.deltares.nl/display/FEWSDOC/01+Grid+Display#id-01GridDisplay-trackLayer</a:t>
            </a:r>
            <a:endParaRPr lang="en-US">
              <a:cs typeface="Arial"/>
              <a:hlinkClick r:id="rId3"/>
            </a:endParaRPr>
          </a:p>
          <a:p>
            <a:endParaRPr lang="en-US">
              <a:cs typeface="Arial"/>
            </a:endParaRPr>
          </a:p>
          <a:p>
            <a:r>
              <a:rPr lang="en-US"/>
              <a:t>The track layers in the spatial display are now more suitable to </a:t>
            </a:r>
            <a:r>
              <a:rPr lang="en-US" b="1"/>
              <a:t>show floating particles</a:t>
            </a:r>
            <a:r>
              <a:rPr lang="en-US"/>
              <a:t>. Extra config </a:t>
            </a:r>
            <a:r>
              <a:rPr lang="en-US" b="1"/>
              <a:t>options</a:t>
            </a:r>
            <a:r>
              <a:rPr lang="en-US"/>
              <a:t>: </a:t>
            </a:r>
            <a:r>
              <a:rPr lang="en-US" b="1"/>
              <a:t>Dot color, dot fill color, </a:t>
            </a:r>
            <a:r>
              <a:rPr lang="en-US" b="1" err="1"/>
              <a:t>onlyShowDotForCurrentTime</a:t>
            </a:r>
            <a:r>
              <a:rPr lang="en-US"/>
              <a:t>. The </a:t>
            </a:r>
            <a:r>
              <a:rPr lang="en-US" err="1"/>
              <a:t>valueTimeSeriesSet</a:t>
            </a:r>
            <a:r>
              <a:rPr lang="en-US"/>
              <a:t> is no longer required.</a:t>
            </a:r>
            <a:endParaRPr lang="en-US">
              <a:cs typeface="Arial"/>
            </a:endParaRPr>
          </a:p>
          <a:p>
            <a:endParaRPr lang="en-US">
              <a:cs typeface="Arial"/>
            </a:endParaRPr>
          </a:p>
          <a:p>
            <a:endParaRPr lang="en-US">
              <a:cs typeface="Arial"/>
            </a:endParaRPr>
          </a:p>
          <a:p>
            <a:endParaRPr lang="en-US">
              <a:cs typeface="Arial"/>
            </a:endParaRPr>
          </a:p>
        </p:txBody>
      </p:sp>
    </p:spTree>
    <p:extLst>
      <p:ext uri="{BB962C8B-B14F-4D97-AF65-F5344CB8AC3E}">
        <p14:creationId xmlns:p14="http://schemas.microsoft.com/office/powerpoint/2010/main" val="13480512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Arial"/>
              </a:rPr>
              <a:t>FEWS-25792 </a:t>
            </a:r>
            <a:r>
              <a:rPr lang="en-US"/>
              <a:t>Spatial Display - pre download all timesteps (OC)</a:t>
            </a:r>
            <a:br>
              <a:rPr lang="en-US">
                <a:cs typeface="+mn-lt"/>
              </a:rPr>
            </a:br>
            <a:r>
              <a:rPr lang="en-US">
                <a:hlinkClick r:id="rId3"/>
              </a:rPr>
              <a:t>https://publicwiki.deltares.nl/display/FEWSDOC/05+Spatial+Display#id-05SpatialDisplay-TimeSliderToolbar</a:t>
            </a:r>
            <a:endParaRPr lang="en-US"/>
          </a:p>
          <a:p>
            <a:endParaRPr lang="en-US"/>
          </a:p>
          <a:p>
            <a:r>
              <a:rPr lang="en-US"/>
              <a:t>Since the 2019.02 the grids are </a:t>
            </a:r>
            <a:r>
              <a:rPr lang="en-US" b="1"/>
              <a:t>downloaded on the fly</a:t>
            </a:r>
            <a:r>
              <a:rPr lang="en-US"/>
              <a:t>. With the </a:t>
            </a:r>
            <a:r>
              <a:rPr lang="en-US" b="1"/>
              <a:t>preload </a:t>
            </a:r>
            <a:r>
              <a:rPr lang="en-US" b="1" u="sng"/>
              <a:t>button</a:t>
            </a:r>
            <a:r>
              <a:rPr lang="en-US" b="1"/>
              <a:t> the grids </a:t>
            </a:r>
            <a:r>
              <a:rPr lang="en-US"/>
              <a:t>for all time steps are </a:t>
            </a:r>
            <a:r>
              <a:rPr lang="en-US" b="1"/>
              <a:t>downloaded</a:t>
            </a:r>
            <a:r>
              <a:rPr lang="en-US"/>
              <a:t> in the </a:t>
            </a:r>
            <a:r>
              <a:rPr lang="en-US" b="1"/>
              <a:t>background</a:t>
            </a:r>
            <a:r>
              <a:rPr lang="en-US"/>
              <a:t> to have a smooth animation without </a:t>
            </a:r>
            <a:r>
              <a:rPr lang="en-US" err="1"/>
              <a:t>pauzes</a:t>
            </a:r>
            <a:r>
              <a:rPr lang="en-US"/>
              <a:t>. </a:t>
            </a:r>
            <a:r>
              <a:rPr lang="en-US" b="1"/>
              <a:t>A green line </a:t>
            </a:r>
            <a:r>
              <a:rPr lang="en-US"/>
              <a:t>in the time slider shows the progress of the download</a:t>
            </a:r>
          </a:p>
          <a:p>
            <a:endParaRPr lang="en-US">
              <a:cs typeface="Arial"/>
            </a:endParaRPr>
          </a:p>
          <a:p>
            <a:endParaRPr lang="en-US">
              <a:cs typeface="Arial"/>
            </a:endParaRPr>
          </a:p>
          <a:p>
            <a:endParaRPr lang="en-US">
              <a:cs typeface="Arial"/>
            </a:endParaRPr>
          </a:p>
          <a:p>
            <a:endParaRPr lang="en-US">
              <a:cs typeface="Arial"/>
            </a:endParaRPr>
          </a:p>
          <a:p>
            <a:endParaRPr lang="en-US">
              <a:cs typeface="Arial"/>
            </a:endParaRPr>
          </a:p>
        </p:txBody>
      </p:sp>
    </p:spTree>
    <p:extLst>
      <p:ext uri="{BB962C8B-B14F-4D97-AF65-F5344CB8AC3E}">
        <p14:creationId xmlns:p14="http://schemas.microsoft.com/office/powerpoint/2010/main" val="1147396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Arial"/>
              </a:rPr>
              <a:t>FEWS-26068: Spatial Display </a:t>
            </a:r>
            <a:r>
              <a:rPr lang="en-US"/>
              <a:t>open ensemble thumbnails automatically</a:t>
            </a:r>
            <a:endParaRPr lang="en-US">
              <a:cs typeface="Arial"/>
            </a:endParaRPr>
          </a:p>
          <a:p>
            <a:r>
              <a:rPr lang="en-US">
                <a:hlinkClick r:id="rId3"/>
              </a:rPr>
              <a:t>https://publicwiki.deltares.nl/display/FEWSDOC/05+Spatial+Display#id-05SpatialDisplay-Selectingdifferentensemblemembers</a:t>
            </a:r>
            <a:endParaRPr lang="en-US">
              <a:cs typeface="Arial"/>
              <a:hlinkClick r:id="rId3"/>
            </a:endParaRPr>
          </a:p>
          <a:p>
            <a:endParaRPr lang="en-US">
              <a:cs typeface="Arial"/>
            </a:endParaRPr>
          </a:p>
          <a:p>
            <a:r>
              <a:rPr lang="en-US"/>
              <a:t>The </a:t>
            </a:r>
            <a:r>
              <a:rPr lang="en-US" b="1"/>
              <a:t>spatial ensemble thumbnails window </a:t>
            </a:r>
            <a:r>
              <a:rPr lang="en-US"/>
              <a:t>can now be configured to </a:t>
            </a:r>
            <a:r>
              <a:rPr lang="en-US" b="1"/>
              <a:t>automatically</a:t>
            </a:r>
            <a:r>
              <a:rPr lang="en-US"/>
              <a:t> </a:t>
            </a:r>
            <a:r>
              <a:rPr lang="en-US" b="1"/>
              <a:t>open</a:t>
            </a:r>
            <a:r>
              <a:rPr lang="en-US"/>
              <a:t> when the grid </a:t>
            </a:r>
            <a:r>
              <a:rPr lang="en-US" b="1"/>
              <a:t>plot with ensembles is selected </a:t>
            </a:r>
            <a:r>
              <a:rPr lang="en-US"/>
              <a:t>via &lt;</a:t>
            </a:r>
            <a:r>
              <a:rPr lang="en-US" err="1"/>
              <a:t>openEnsembleThumbnailsWindowWhenSelected</a:t>
            </a:r>
            <a:r>
              <a:rPr lang="en-US"/>
              <a:t>&gt;true</a:t>
            </a:r>
            <a:endParaRPr lang="en-US">
              <a:cs typeface="Arial"/>
            </a:endParaRPr>
          </a:p>
          <a:p>
            <a:endParaRPr lang="en-US">
              <a:cs typeface="Arial"/>
            </a:endParaRPr>
          </a:p>
          <a:p>
            <a:endParaRPr lang="en-US">
              <a:cs typeface="Arial"/>
            </a:endParaRPr>
          </a:p>
        </p:txBody>
      </p:sp>
    </p:spTree>
    <p:extLst>
      <p:ext uri="{BB962C8B-B14F-4D97-AF65-F5344CB8AC3E}">
        <p14:creationId xmlns:p14="http://schemas.microsoft.com/office/powerpoint/2010/main" val="524434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FEWS-26624: From version 2022.01 you can use a </a:t>
            </a:r>
            <a:r>
              <a:rPr lang="en-US" b="1" err="1"/>
              <a:t>geoJSON</a:t>
            </a:r>
            <a:r>
              <a:rPr lang="en-US"/>
              <a:t> files instead of shape files. When the </a:t>
            </a:r>
            <a:r>
              <a:rPr lang="en-US" err="1"/>
              <a:t>geoJSON</a:t>
            </a:r>
            <a:r>
              <a:rPr lang="en-US"/>
              <a:t> file contains </a:t>
            </a:r>
            <a:r>
              <a:rPr lang="en-US" b="1"/>
              <a:t>multiple shape types </a:t>
            </a:r>
            <a:r>
              <a:rPr lang="en-US"/>
              <a:t>you can use the </a:t>
            </a:r>
            <a:r>
              <a:rPr lang="en-US" b="1"/>
              <a:t>same </a:t>
            </a:r>
            <a:r>
              <a:rPr lang="en-US" b="1" err="1"/>
              <a:t>geoJSON</a:t>
            </a:r>
            <a:r>
              <a:rPr lang="en-US" b="1"/>
              <a:t> </a:t>
            </a:r>
            <a:r>
              <a:rPr lang="en-US"/>
              <a:t>file in multiple layers with different </a:t>
            </a:r>
            <a:r>
              <a:rPr lang="en-US" b="1"/>
              <a:t>types (options: point, line, polygon)</a:t>
            </a:r>
            <a:endParaRPr lang="en-US" b="1">
              <a:cs typeface="Arial"/>
            </a:endParaRPr>
          </a:p>
          <a:p>
            <a:r>
              <a:rPr lang="en-US">
                <a:hlinkClick r:id="rId3"/>
              </a:rPr>
              <a:t>https://publicwiki.deltares.nl/display/FEWSDOC/28+GeoMap#id-28GeoMap-geoJSonLayer</a:t>
            </a:r>
            <a:endParaRPr lang="en-US"/>
          </a:p>
          <a:p>
            <a:endParaRPr lang="en-US"/>
          </a:p>
          <a:p>
            <a:r>
              <a:rPr lang="en-US">
                <a:cs typeface="Arial"/>
              </a:rPr>
              <a:t>FEWS-26623 </a:t>
            </a:r>
            <a:r>
              <a:rPr lang="en-US" b="1">
                <a:cs typeface="Arial"/>
              </a:rPr>
              <a:t>Besides reading Locations from DBF or CSV files </a:t>
            </a:r>
            <a:r>
              <a:rPr lang="en-US">
                <a:cs typeface="Arial"/>
              </a:rPr>
              <a:t>it is now also </a:t>
            </a:r>
            <a:r>
              <a:rPr lang="en-US" b="1">
                <a:cs typeface="Arial"/>
              </a:rPr>
              <a:t>to get locations from a </a:t>
            </a:r>
            <a:r>
              <a:rPr lang="en-US" b="1" err="1"/>
              <a:t>geoJSON</a:t>
            </a:r>
            <a:r>
              <a:rPr lang="en-US" b="1"/>
              <a:t> </a:t>
            </a:r>
            <a:r>
              <a:rPr lang="en-US"/>
              <a:t>file</a:t>
            </a:r>
          </a:p>
          <a:p>
            <a:r>
              <a:rPr lang="en-US">
                <a:cs typeface="Arial"/>
              </a:rPr>
              <a:t>Define file, </a:t>
            </a:r>
            <a:r>
              <a:rPr lang="en-US" err="1">
                <a:cs typeface="Arial"/>
              </a:rPr>
              <a:t>shapetype</a:t>
            </a:r>
            <a:r>
              <a:rPr lang="en-US">
                <a:cs typeface="Arial"/>
              </a:rPr>
              <a:t>, id, name and attributes</a:t>
            </a:r>
          </a:p>
          <a:p>
            <a:endParaRPr lang="en-US">
              <a:cs typeface="Arial"/>
            </a:endParaRPr>
          </a:p>
          <a:p>
            <a:r>
              <a:rPr lang="en-US">
                <a:hlinkClick r:id="rId4"/>
              </a:rPr>
              <a:t>https://publicwiki.deltares.nl/display/FEWSDOC/22+Locations+and+attributes+defined+in+CSV+files%2C+Shape-DBF+files+or+external+tables#id-22LocationsandattributesdefinedinCSVfiles,ShapeDBFfilesorexternaltables-locationSetsfromgeoJSONfile</a:t>
            </a:r>
            <a:endParaRPr lang="en-US">
              <a:cs typeface="Arial"/>
            </a:endParaRPr>
          </a:p>
          <a:p>
            <a:endParaRPr lang="en-US"/>
          </a:p>
        </p:txBody>
      </p:sp>
    </p:spTree>
    <p:extLst>
      <p:ext uri="{BB962C8B-B14F-4D97-AF65-F5344CB8AC3E}">
        <p14:creationId xmlns:p14="http://schemas.microsoft.com/office/powerpoint/2010/main" val="1495210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FEWS-26067</a:t>
            </a:r>
          </a:p>
          <a:p>
            <a:endParaRPr lang="en-US"/>
          </a:p>
          <a:p>
            <a:r>
              <a:rPr lang="en-GB" sz="1200" kern="1200">
                <a:solidFill>
                  <a:schemeClr val="tx1"/>
                </a:solidFill>
                <a:effectLst/>
                <a:latin typeface="+mn-lt"/>
                <a:ea typeface="+mn-ea"/>
                <a:cs typeface="+mn-cs"/>
              </a:rPr>
              <a:t>A spell check is applied to the entry box in the Forecast Product Info panel, </a:t>
            </a:r>
            <a:r>
              <a:rPr lang="en-US" sz="1200" b="1" i="0" kern="1200">
                <a:solidFill>
                  <a:schemeClr val="tx1"/>
                </a:solidFill>
                <a:effectLst/>
                <a:latin typeface="+mn-lt"/>
                <a:ea typeface="+mn-ea"/>
                <a:cs typeface="+mn-cs"/>
              </a:rPr>
              <a:t>any free text </a:t>
            </a:r>
            <a:r>
              <a:rPr lang="en-US" sz="1200" b="0" i="0" kern="1200">
                <a:solidFill>
                  <a:schemeClr val="tx1"/>
                </a:solidFill>
                <a:effectLst/>
                <a:latin typeface="+mn-lt"/>
                <a:ea typeface="+mn-ea"/>
                <a:cs typeface="+mn-cs"/>
              </a:rPr>
              <a:t>should be </a:t>
            </a:r>
            <a:r>
              <a:rPr lang="en-US" sz="1200" b="1" i="0" kern="1200">
                <a:solidFill>
                  <a:schemeClr val="tx1"/>
                </a:solidFill>
                <a:effectLst/>
                <a:latin typeface="+mn-lt"/>
                <a:ea typeface="+mn-ea"/>
                <a:cs typeface="+mn-cs"/>
              </a:rPr>
              <a:t>spell checked </a:t>
            </a:r>
            <a:r>
              <a:rPr lang="en-US" sz="1200" b="0" i="0" kern="1200">
                <a:solidFill>
                  <a:schemeClr val="tx1"/>
                </a:solidFill>
                <a:effectLst/>
                <a:latin typeface="+mn-lt"/>
                <a:ea typeface="+mn-ea"/>
                <a:cs typeface="+mn-cs"/>
              </a:rPr>
              <a:t>to avoid mistakes in customer product</a:t>
            </a:r>
            <a:r>
              <a:rPr lang="en-GB" sz="1200" kern="1200">
                <a:solidFill>
                  <a:schemeClr val="tx1"/>
                </a:solidFill>
                <a:effectLst/>
                <a:latin typeface="+mn-lt"/>
                <a:ea typeface="+mn-ea"/>
                <a:cs typeface="+mn-cs"/>
              </a:rPr>
              <a:t>. </a:t>
            </a:r>
            <a:r>
              <a:rPr lang="en-GB" sz="1200" b="1" kern="1200">
                <a:solidFill>
                  <a:schemeClr val="tx1"/>
                </a:solidFill>
                <a:effectLst/>
                <a:latin typeface="+mn-lt"/>
                <a:ea typeface="+mn-ea"/>
                <a:cs typeface="+mn-cs"/>
              </a:rPr>
              <a:t>Red lines appear </a:t>
            </a:r>
            <a:r>
              <a:rPr lang="en-GB" sz="1200" kern="1200">
                <a:solidFill>
                  <a:schemeClr val="tx1"/>
                </a:solidFill>
                <a:effectLst/>
                <a:latin typeface="+mn-lt"/>
                <a:ea typeface="+mn-ea"/>
                <a:cs typeface="+mn-cs"/>
              </a:rPr>
              <a:t>when words are not recognized. </a:t>
            </a:r>
          </a:p>
          <a:p>
            <a:endParaRPr lang="en-GB" sz="1200" kern="1200">
              <a:solidFill>
                <a:schemeClr val="tx1"/>
              </a:solidFill>
              <a:effectLst/>
              <a:latin typeface="+mn-lt"/>
              <a:ea typeface="+mn-ea"/>
              <a:cs typeface="+mn-cs"/>
            </a:endParaRPr>
          </a:p>
          <a:p>
            <a:r>
              <a:rPr lang="en-GB" sz="1200" b="1" kern="1200">
                <a:solidFill>
                  <a:schemeClr val="tx1"/>
                </a:solidFill>
                <a:effectLst/>
                <a:latin typeface="+mn-lt"/>
                <a:ea typeface="+mn-ea"/>
                <a:cs typeface="+mn-cs"/>
              </a:rPr>
              <a:t>For German, the spell-check library is available but licence-wise this cannot be distributed with Delft-FEWS but should be downloaded separately</a:t>
            </a:r>
          </a:p>
          <a:p>
            <a:r>
              <a:rPr lang="nl-NL" b="0"/>
              <a:t>https://github.com/LibreOffice/dictionaries/tree/master/de </a:t>
            </a:r>
            <a:r>
              <a:rPr lang="nl-NL" b="0" err="1"/>
              <a:t>and</a:t>
            </a:r>
            <a:r>
              <a:rPr lang="nl-NL" b="0"/>
              <a:t> follow </a:t>
            </a:r>
            <a:r>
              <a:rPr lang="nl-NL" b="0" err="1"/>
              <a:t>the</a:t>
            </a:r>
            <a:r>
              <a:rPr lang="nl-NL" b="0"/>
              <a:t> WIKI link </a:t>
            </a:r>
            <a:r>
              <a:rPr lang="nl-NL" b="0" err="1"/>
              <a:t>under</a:t>
            </a:r>
            <a:r>
              <a:rPr lang="nl-NL" b="0"/>
              <a:t> </a:t>
            </a:r>
            <a:r>
              <a:rPr lang="nl-NL" b="0" err="1"/>
              <a:t>the</a:t>
            </a:r>
            <a:r>
              <a:rPr lang="nl-NL" b="0"/>
              <a:t> ? (top right)</a:t>
            </a:r>
          </a:p>
        </p:txBody>
      </p:sp>
    </p:spTree>
    <p:extLst>
      <p:ext uri="{BB962C8B-B14F-4D97-AF65-F5344CB8AC3E}">
        <p14:creationId xmlns:p14="http://schemas.microsoft.com/office/powerpoint/2010/main" val="3174763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FEWS-17991</a:t>
            </a:r>
          </a:p>
          <a:p>
            <a:r>
              <a:rPr lang="en-GB" sz="1200" kern="1200" err="1">
                <a:solidFill>
                  <a:schemeClr val="tx1"/>
                </a:solidFill>
                <a:effectLst/>
                <a:latin typeface="+mn-lt"/>
                <a:ea typeface="+mn-ea"/>
                <a:cs typeface="+mn-cs"/>
              </a:rPr>
              <a:t>Doubleclick</a:t>
            </a:r>
            <a:r>
              <a:rPr lang="en-GB" sz="1200" kern="1200">
                <a:solidFill>
                  <a:schemeClr val="tx1"/>
                </a:solidFill>
                <a:effectLst/>
                <a:latin typeface="+mn-lt"/>
                <a:ea typeface="+mn-ea"/>
                <a:cs typeface="+mn-cs"/>
              </a:rPr>
              <a:t> functionality</a:t>
            </a:r>
          </a:p>
          <a:p>
            <a:r>
              <a:rPr lang="en-GB" sz="1200" b="1" kern="1200" err="1">
                <a:solidFill>
                  <a:schemeClr val="tx1"/>
                </a:solidFill>
                <a:effectLst/>
                <a:latin typeface="+mn-lt"/>
                <a:ea typeface="+mn-ea"/>
                <a:cs typeface="+mn-cs"/>
              </a:rPr>
              <a:t>Doubleclicking</a:t>
            </a:r>
            <a:r>
              <a:rPr lang="en-GB" sz="1200" kern="1200">
                <a:solidFill>
                  <a:schemeClr val="tx1"/>
                </a:solidFill>
                <a:effectLst/>
                <a:latin typeface="+mn-lt"/>
                <a:ea typeface="+mn-ea"/>
                <a:cs typeface="+mn-cs"/>
              </a:rPr>
              <a:t> on a location in the </a:t>
            </a:r>
            <a:r>
              <a:rPr lang="en-GB" sz="1200" b="1" kern="1200" err="1">
                <a:solidFill>
                  <a:schemeClr val="tx1"/>
                </a:solidFill>
                <a:effectLst/>
                <a:latin typeface="+mn-lt"/>
                <a:ea typeface="+mn-ea"/>
                <a:cs typeface="+mn-cs"/>
              </a:rPr>
              <a:t>dataviewer</a:t>
            </a:r>
            <a:r>
              <a:rPr lang="en-GB" sz="1200" kern="1200">
                <a:solidFill>
                  <a:schemeClr val="tx1"/>
                </a:solidFill>
                <a:effectLst/>
                <a:latin typeface="+mn-lt"/>
                <a:ea typeface="+mn-ea"/>
                <a:cs typeface="+mn-cs"/>
              </a:rPr>
              <a:t> will </a:t>
            </a:r>
            <a:r>
              <a:rPr lang="en-GB" sz="1200" b="1" kern="1200">
                <a:solidFill>
                  <a:schemeClr val="tx1"/>
                </a:solidFill>
                <a:effectLst/>
                <a:latin typeface="+mn-lt"/>
                <a:ea typeface="+mn-ea"/>
                <a:cs typeface="+mn-cs"/>
              </a:rPr>
              <a:t>open</a:t>
            </a:r>
            <a:r>
              <a:rPr lang="en-GB" sz="1200" kern="1200">
                <a:solidFill>
                  <a:schemeClr val="tx1"/>
                </a:solidFill>
                <a:effectLst/>
                <a:latin typeface="+mn-lt"/>
                <a:ea typeface="+mn-ea"/>
                <a:cs typeface="+mn-cs"/>
              </a:rPr>
              <a:t> the ‘</a:t>
            </a:r>
            <a:r>
              <a:rPr lang="en-GB" sz="1200" b="1" kern="1200">
                <a:solidFill>
                  <a:schemeClr val="tx1"/>
                </a:solidFill>
                <a:effectLst/>
                <a:latin typeface="+mn-lt"/>
                <a:ea typeface="+mn-ea"/>
                <a:cs typeface="+mn-cs"/>
              </a:rPr>
              <a:t>shortcuts</a:t>
            </a:r>
            <a:r>
              <a:rPr lang="en-GB" sz="1200" kern="1200">
                <a:solidFill>
                  <a:schemeClr val="tx1"/>
                </a:solidFill>
                <a:effectLst/>
                <a:latin typeface="+mn-lt"/>
                <a:ea typeface="+mn-ea"/>
                <a:cs typeface="+mn-cs"/>
              </a:rPr>
              <a:t>’ </a:t>
            </a:r>
            <a:r>
              <a:rPr lang="en-GB" sz="1200" b="1" kern="1200">
                <a:solidFill>
                  <a:schemeClr val="tx1"/>
                </a:solidFill>
                <a:effectLst/>
                <a:latin typeface="+mn-lt"/>
                <a:ea typeface="+mn-ea"/>
                <a:cs typeface="+mn-cs"/>
              </a:rPr>
              <a:t>with the relevant display </a:t>
            </a:r>
            <a:r>
              <a:rPr lang="en-GB" sz="1200" kern="1200">
                <a:solidFill>
                  <a:schemeClr val="tx1"/>
                </a:solidFill>
                <a:effectLst/>
                <a:latin typeface="+mn-lt"/>
                <a:ea typeface="+mn-ea"/>
                <a:cs typeface="+mn-cs"/>
              </a:rPr>
              <a:t>from that list</a:t>
            </a:r>
          </a:p>
          <a:p>
            <a:endParaRPr lang="en-GB" sz="1200" kern="1200">
              <a:solidFill>
                <a:schemeClr val="tx1"/>
              </a:solidFill>
              <a:effectLst/>
              <a:latin typeface="+mn-lt"/>
              <a:ea typeface="+mn-ea"/>
              <a:cs typeface="+mn-cs"/>
            </a:endParaRPr>
          </a:p>
          <a:p>
            <a:r>
              <a:rPr lang="en-US" sz="1200" b="0" i="0" kern="1200">
                <a:solidFill>
                  <a:schemeClr val="tx1"/>
                </a:solidFill>
                <a:effectLst/>
                <a:latin typeface="+mn-lt"/>
                <a:ea typeface="+mn-ea"/>
                <a:cs typeface="+mn-cs"/>
              </a:rPr>
              <a:t>When double clicked at  a location at the map or in the list, </a:t>
            </a:r>
            <a:r>
              <a:rPr lang="en-US" sz="1200" b="1" i="0" kern="1200">
                <a:solidFill>
                  <a:schemeClr val="tx1"/>
                </a:solidFill>
                <a:effectLst/>
                <a:latin typeface="+mn-lt"/>
                <a:ea typeface="+mn-ea"/>
                <a:cs typeface="+mn-cs"/>
              </a:rPr>
              <a:t>all the </a:t>
            </a:r>
            <a:r>
              <a:rPr lang="en-US" sz="1200" b="1" i="0" kern="1200" err="1">
                <a:solidFill>
                  <a:schemeClr val="tx1"/>
                </a:solidFill>
                <a:effectLst/>
                <a:latin typeface="+mn-lt"/>
                <a:ea typeface="+mn-ea"/>
                <a:cs typeface="+mn-cs"/>
              </a:rPr>
              <a:t>explorerTasks</a:t>
            </a:r>
            <a:r>
              <a:rPr lang="en-US" sz="1200" b="1" i="0" kern="1200">
                <a:solidFill>
                  <a:schemeClr val="tx1"/>
                </a:solidFill>
                <a:effectLst/>
                <a:latin typeface="+mn-lt"/>
                <a:ea typeface="+mn-ea"/>
                <a:cs typeface="+mn-cs"/>
              </a:rPr>
              <a:t> </a:t>
            </a:r>
            <a:r>
              <a:rPr lang="en-US" sz="1200" b="0" i="0" kern="1200">
                <a:solidFill>
                  <a:schemeClr val="tx1"/>
                </a:solidFill>
                <a:effectLst/>
                <a:latin typeface="+mn-lt"/>
                <a:ea typeface="+mn-ea"/>
                <a:cs typeface="+mn-cs"/>
              </a:rPr>
              <a:t>with this option set to true are </a:t>
            </a:r>
            <a:r>
              <a:rPr lang="en-US" sz="1200" b="1" i="0" kern="1200">
                <a:solidFill>
                  <a:schemeClr val="tx1"/>
                </a:solidFill>
                <a:effectLst/>
                <a:latin typeface="+mn-lt"/>
                <a:ea typeface="+mn-ea"/>
                <a:cs typeface="+mn-cs"/>
              </a:rPr>
              <a:t>started</a:t>
            </a:r>
            <a:r>
              <a:rPr lang="en-US" sz="1200" b="0" i="0" kern="1200">
                <a:solidFill>
                  <a:schemeClr val="tx1"/>
                </a:solidFill>
                <a:effectLst/>
                <a:latin typeface="+mn-lt"/>
                <a:ea typeface="+mn-ea"/>
                <a:cs typeface="+mn-cs"/>
              </a:rPr>
              <a:t>. The location is selected before the tasks are started, so you can for example start the time series dialog (TSD) and jump to the shortcut chart of the clicked location.</a:t>
            </a:r>
          </a:p>
          <a:p>
            <a:endParaRPr lang="en-US" sz="1200" b="0" i="0" kern="1200">
              <a:solidFill>
                <a:schemeClr val="tx1"/>
              </a:solidFill>
              <a:effectLst/>
              <a:latin typeface="+mn-lt"/>
              <a:ea typeface="+mn-ea"/>
              <a:cs typeface="+mn-cs"/>
            </a:endParaRPr>
          </a:p>
          <a:p>
            <a:r>
              <a:rPr lang="en-US" sz="1200" b="0" i="0" kern="1200">
                <a:solidFill>
                  <a:schemeClr val="tx1"/>
                </a:solidFill>
                <a:effectLst/>
                <a:latin typeface="+mn-lt"/>
                <a:ea typeface="+mn-ea"/>
                <a:cs typeface="+mn-cs"/>
              </a:rPr>
              <a:t>Specific for TSD with the argument "Shortcuts" :</a:t>
            </a:r>
          </a:p>
          <a:p>
            <a:r>
              <a:rPr lang="en-US" sz="1200" b="0" i="0" kern="1200">
                <a:solidFill>
                  <a:schemeClr val="tx1"/>
                </a:solidFill>
                <a:effectLst/>
                <a:latin typeface="+mn-lt"/>
                <a:ea typeface="+mn-ea"/>
                <a:cs typeface="+mn-cs"/>
              </a:rPr>
              <a:t>TSD with the argument "Shortcuts"  will open to the shortcut chart that is configured in DisplayGroups.xml. By </a:t>
            </a:r>
            <a:r>
              <a:rPr lang="en-US" sz="1200" b="1" i="0" kern="1200">
                <a:solidFill>
                  <a:schemeClr val="tx1"/>
                </a:solidFill>
                <a:effectLst/>
                <a:latin typeface="+mn-lt"/>
                <a:ea typeface="+mn-ea"/>
                <a:cs typeface="+mn-cs"/>
              </a:rPr>
              <a:t>default the first chart </a:t>
            </a:r>
            <a:r>
              <a:rPr lang="en-US" sz="1200" b="0" i="0" kern="1200">
                <a:solidFill>
                  <a:schemeClr val="tx1"/>
                </a:solidFill>
                <a:effectLst/>
                <a:latin typeface="+mn-lt"/>
                <a:ea typeface="+mn-ea"/>
                <a:cs typeface="+mn-cs"/>
              </a:rPr>
              <a:t>that contains the </a:t>
            </a:r>
            <a:r>
              <a:rPr lang="en-US" sz="1200" b="1" i="0" kern="1200">
                <a:solidFill>
                  <a:schemeClr val="tx1"/>
                </a:solidFill>
                <a:effectLst/>
                <a:latin typeface="+mn-lt"/>
                <a:ea typeface="+mn-ea"/>
                <a:cs typeface="+mn-cs"/>
              </a:rPr>
              <a:t>clicked</a:t>
            </a:r>
            <a:r>
              <a:rPr lang="en-US" sz="1200" b="0" i="0" kern="1200">
                <a:solidFill>
                  <a:schemeClr val="tx1"/>
                </a:solidFill>
                <a:effectLst/>
                <a:latin typeface="+mn-lt"/>
                <a:ea typeface="+mn-ea"/>
                <a:cs typeface="+mn-cs"/>
              </a:rPr>
              <a:t> </a:t>
            </a:r>
            <a:r>
              <a:rPr lang="en-US" sz="1200" b="1" i="0" kern="1200">
                <a:solidFill>
                  <a:schemeClr val="tx1"/>
                </a:solidFill>
                <a:effectLst/>
                <a:latin typeface="+mn-lt"/>
                <a:ea typeface="+mn-ea"/>
                <a:cs typeface="+mn-cs"/>
              </a:rPr>
              <a:t>location</a:t>
            </a:r>
            <a:r>
              <a:rPr lang="en-US" sz="1200" b="0" i="0" kern="1200">
                <a:solidFill>
                  <a:schemeClr val="tx1"/>
                </a:solidFill>
                <a:effectLst/>
                <a:latin typeface="+mn-lt"/>
                <a:ea typeface="+mn-ea"/>
                <a:cs typeface="+mn-cs"/>
              </a:rPr>
              <a:t> will open. To open </a:t>
            </a:r>
            <a:r>
              <a:rPr lang="en-US" sz="1200" b="1" i="0" kern="1200">
                <a:solidFill>
                  <a:schemeClr val="tx1"/>
                </a:solidFill>
                <a:effectLst/>
                <a:latin typeface="+mn-lt"/>
                <a:ea typeface="+mn-ea"/>
                <a:cs typeface="+mn-cs"/>
              </a:rPr>
              <a:t>a specific shortcut </a:t>
            </a:r>
            <a:r>
              <a:rPr lang="en-US" sz="1200" b="0" i="0" kern="1200">
                <a:solidFill>
                  <a:schemeClr val="tx1"/>
                </a:solidFill>
                <a:effectLst/>
                <a:latin typeface="+mn-lt"/>
                <a:ea typeface="+mn-ea"/>
                <a:cs typeface="+mn-cs"/>
              </a:rPr>
              <a:t>chart, an ‘</a:t>
            </a:r>
            <a:r>
              <a:rPr lang="en-US" sz="1200" b="1" i="0" kern="1200" err="1">
                <a:solidFill>
                  <a:schemeClr val="tx1"/>
                </a:solidFill>
                <a:effectLst/>
                <a:latin typeface="+mn-lt"/>
                <a:ea typeface="+mn-ea"/>
                <a:cs typeface="+mn-cs"/>
              </a:rPr>
              <a:t>explorerLocationId</a:t>
            </a:r>
            <a:r>
              <a:rPr lang="en-US" sz="1200" b="0" i="0" kern="1200">
                <a:solidFill>
                  <a:schemeClr val="tx1"/>
                </a:solidFill>
                <a:effectLst/>
                <a:latin typeface="+mn-lt"/>
                <a:ea typeface="+mn-ea"/>
                <a:cs typeface="+mn-cs"/>
              </a:rPr>
              <a:t>’  and/or   ‘</a:t>
            </a:r>
            <a:r>
              <a:rPr lang="en-US" sz="1200" b="1" i="0" kern="1200" err="1">
                <a:solidFill>
                  <a:schemeClr val="tx1"/>
                </a:solidFill>
                <a:effectLst/>
                <a:latin typeface="+mn-lt"/>
                <a:ea typeface="+mn-ea"/>
                <a:cs typeface="+mn-cs"/>
              </a:rPr>
              <a:t>explorerfilterId</a:t>
            </a:r>
            <a:r>
              <a:rPr lang="en-US" sz="1200" b="0" i="0" kern="1200">
                <a:solidFill>
                  <a:schemeClr val="tx1"/>
                </a:solidFill>
                <a:effectLst/>
                <a:latin typeface="+mn-lt"/>
                <a:ea typeface="+mn-ea"/>
                <a:cs typeface="+mn-cs"/>
              </a:rPr>
              <a:t>’ can be </a:t>
            </a:r>
            <a:r>
              <a:rPr lang="en-US" sz="1200" b="1" i="0" kern="1200">
                <a:solidFill>
                  <a:schemeClr val="tx1"/>
                </a:solidFill>
                <a:effectLst/>
                <a:latin typeface="+mn-lt"/>
                <a:ea typeface="+mn-ea"/>
                <a:cs typeface="+mn-cs"/>
              </a:rPr>
              <a:t>configured</a:t>
            </a:r>
            <a:r>
              <a:rPr lang="en-US" sz="1200" b="0" i="0" kern="1200">
                <a:solidFill>
                  <a:schemeClr val="tx1"/>
                </a:solidFill>
                <a:effectLst/>
                <a:latin typeface="+mn-lt"/>
                <a:ea typeface="+mn-ea"/>
                <a:cs typeface="+mn-cs"/>
              </a:rPr>
              <a:t> in this shortcut chart and the chart will open if the same location   is double clicked at the map or in the list. If  </a:t>
            </a:r>
            <a:r>
              <a:rPr lang="en-US" sz="1200" b="0" i="0" kern="1200" err="1">
                <a:solidFill>
                  <a:schemeClr val="tx1"/>
                </a:solidFill>
                <a:effectLst/>
                <a:latin typeface="+mn-lt"/>
                <a:ea typeface="+mn-ea"/>
                <a:cs typeface="+mn-cs"/>
              </a:rPr>
              <a:t>explorerFilterId</a:t>
            </a:r>
            <a:r>
              <a:rPr lang="en-US" sz="1200" b="0" i="0" kern="1200">
                <a:solidFill>
                  <a:schemeClr val="tx1"/>
                </a:solidFill>
                <a:effectLst/>
                <a:latin typeface="+mn-lt"/>
                <a:ea typeface="+mn-ea"/>
                <a:cs typeface="+mn-cs"/>
              </a:rPr>
              <a:t>  is configured, also the selected filter should match .</a:t>
            </a:r>
          </a:p>
          <a:p>
            <a:endParaRPr lang="en-GB" sz="1200" kern="1200">
              <a:solidFill>
                <a:schemeClr val="tx1"/>
              </a:solidFill>
              <a:effectLst/>
              <a:latin typeface="+mn-lt"/>
              <a:ea typeface="+mn-ea"/>
              <a:cs typeface="+mn-cs"/>
            </a:endParaRPr>
          </a:p>
          <a:p>
            <a:endParaRPr lang="nl-NL"/>
          </a:p>
        </p:txBody>
      </p:sp>
    </p:spTree>
    <p:extLst>
      <p:ext uri="{BB962C8B-B14F-4D97-AF65-F5344CB8AC3E}">
        <p14:creationId xmlns:p14="http://schemas.microsoft.com/office/powerpoint/2010/main" val="25866862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t>FEWS-24432</a:t>
            </a:r>
          </a:p>
          <a:p>
            <a:r>
              <a:rPr lang="en-US" sz="1200" b="1" i="0" kern="1200">
                <a:solidFill>
                  <a:schemeClr val="tx1"/>
                </a:solidFill>
                <a:effectLst/>
                <a:latin typeface="+mn-lt"/>
                <a:ea typeface="+mn-ea"/>
                <a:cs typeface="+mn-cs"/>
              </a:rPr>
              <a:t>Hyperlink</a:t>
            </a:r>
            <a:r>
              <a:rPr lang="en-US" sz="1200" b="0" i="0" kern="1200">
                <a:solidFill>
                  <a:schemeClr val="tx1"/>
                </a:solidFill>
                <a:effectLst/>
                <a:latin typeface="+mn-lt"/>
                <a:ea typeface="+mn-ea"/>
                <a:cs typeface="+mn-cs"/>
              </a:rPr>
              <a:t> can be  included in a </a:t>
            </a:r>
            <a:r>
              <a:rPr lang="en-US" sz="1200" b="1" i="0" kern="1200">
                <a:solidFill>
                  <a:schemeClr val="tx1"/>
                </a:solidFill>
                <a:effectLst/>
                <a:latin typeface="+mn-lt"/>
                <a:ea typeface="+mn-ea"/>
                <a:cs typeface="+mn-cs"/>
              </a:rPr>
              <a:t>location</a:t>
            </a:r>
            <a:r>
              <a:rPr lang="en-US" sz="1200" b="0" i="0" kern="1200">
                <a:solidFill>
                  <a:schemeClr val="tx1"/>
                </a:solidFill>
                <a:effectLst/>
                <a:latin typeface="+mn-lt"/>
                <a:ea typeface="+mn-ea"/>
                <a:cs typeface="+mn-cs"/>
              </a:rPr>
              <a:t> </a:t>
            </a:r>
            <a:r>
              <a:rPr lang="en-US" sz="1200" b="1" i="0" kern="1200">
                <a:solidFill>
                  <a:schemeClr val="tx1"/>
                </a:solidFill>
                <a:effectLst/>
                <a:latin typeface="+mn-lt"/>
                <a:ea typeface="+mn-ea"/>
                <a:cs typeface="+mn-cs"/>
              </a:rPr>
              <a:t>tooltip</a:t>
            </a:r>
            <a:r>
              <a:rPr lang="en-US" sz="1200" b="0" i="0" kern="1200">
                <a:solidFill>
                  <a:schemeClr val="tx1"/>
                </a:solidFill>
                <a:effectLst/>
                <a:latin typeface="+mn-lt"/>
                <a:ea typeface="+mn-ea"/>
                <a:cs typeface="+mn-cs"/>
              </a:rPr>
              <a:t>. The </a:t>
            </a:r>
            <a:r>
              <a:rPr lang="en-US" sz="1200" b="0" i="0" kern="1200" err="1">
                <a:solidFill>
                  <a:schemeClr val="tx1"/>
                </a:solidFill>
                <a:effectLst/>
                <a:latin typeface="+mn-lt"/>
                <a:ea typeface="+mn-ea"/>
                <a:cs typeface="+mn-cs"/>
              </a:rPr>
              <a:t>href</a:t>
            </a:r>
            <a:r>
              <a:rPr lang="en-US" sz="1200" b="0" i="0" kern="1200">
                <a:solidFill>
                  <a:schemeClr val="tx1"/>
                </a:solidFill>
                <a:effectLst/>
                <a:latin typeface="+mn-lt"/>
                <a:ea typeface="+mn-ea"/>
                <a:cs typeface="+mn-cs"/>
              </a:rPr>
              <a:t> (</a:t>
            </a:r>
            <a:r>
              <a:rPr lang="en-US" sz="1200" b="1" i="0" kern="1200" err="1">
                <a:solidFill>
                  <a:schemeClr val="tx1"/>
                </a:solidFill>
                <a:effectLst/>
                <a:latin typeface="+mn-lt"/>
                <a:ea typeface="+mn-ea"/>
                <a:cs typeface="+mn-cs"/>
              </a:rPr>
              <a:t>url</a:t>
            </a:r>
            <a:r>
              <a:rPr lang="en-US" sz="1200" b="0" i="0" kern="1200">
                <a:solidFill>
                  <a:schemeClr val="tx1"/>
                </a:solidFill>
                <a:effectLst/>
                <a:latin typeface="+mn-lt"/>
                <a:ea typeface="+mn-ea"/>
                <a:cs typeface="+mn-cs"/>
              </a:rPr>
              <a:t>) </a:t>
            </a:r>
            <a:r>
              <a:rPr lang="en-US" sz="1200" b="1" i="0" kern="1200">
                <a:solidFill>
                  <a:schemeClr val="tx1"/>
                </a:solidFill>
                <a:effectLst/>
                <a:latin typeface="+mn-lt"/>
                <a:ea typeface="+mn-ea"/>
                <a:cs typeface="+mn-cs"/>
              </a:rPr>
              <a:t>configured</a:t>
            </a:r>
            <a:r>
              <a:rPr lang="en-US" sz="1200" b="0" i="0" kern="1200">
                <a:solidFill>
                  <a:schemeClr val="tx1"/>
                </a:solidFill>
                <a:effectLst/>
                <a:latin typeface="+mn-lt"/>
                <a:ea typeface="+mn-ea"/>
                <a:cs typeface="+mn-cs"/>
              </a:rPr>
              <a:t> there can be </a:t>
            </a:r>
            <a:r>
              <a:rPr lang="en-US" sz="1200" b="1" i="0" kern="1200">
                <a:solidFill>
                  <a:schemeClr val="tx1"/>
                </a:solidFill>
                <a:effectLst/>
                <a:latin typeface="+mn-lt"/>
                <a:ea typeface="+mn-ea"/>
                <a:cs typeface="+mn-cs"/>
              </a:rPr>
              <a:t>opened</a:t>
            </a:r>
            <a:r>
              <a:rPr lang="en-US" sz="1200" b="0" i="0" kern="1200">
                <a:solidFill>
                  <a:schemeClr val="tx1"/>
                </a:solidFill>
                <a:effectLst/>
                <a:latin typeface="+mn-lt"/>
                <a:ea typeface="+mn-ea"/>
                <a:cs typeface="+mn-cs"/>
              </a:rPr>
              <a:t> in the default/internal </a:t>
            </a:r>
            <a:r>
              <a:rPr lang="en-US" sz="1200" b="1" i="0" kern="1200">
                <a:solidFill>
                  <a:schemeClr val="tx1"/>
                </a:solidFill>
                <a:effectLst/>
                <a:latin typeface="+mn-lt"/>
                <a:ea typeface="+mn-ea"/>
                <a:cs typeface="+mn-cs"/>
              </a:rPr>
              <a:t>Web Browser Display</a:t>
            </a:r>
            <a:r>
              <a:rPr lang="en-US" sz="1200" b="0" i="0" kern="1200">
                <a:solidFill>
                  <a:schemeClr val="tx1"/>
                </a:solidFill>
                <a:effectLst/>
                <a:latin typeface="+mn-lt"/>
                <a:ea typeface="+mn-ea"/>
                <a:cs typeface="+mn-cs"/>
              </a:rPr>
              <a:t>. Web Browser Display must be configured for this, including some settings must be specified.</a:t>
            </a:r>
            <a:endParaRPr lang="nl-NL"/>
          </a:p>
        </p:txBody>
      </p:sp>
    </p:spTree>
    <p:extLst>
      <p:ext uri="{BB962C8B-B14F-4D97-AF65-F5344CB8AC3E}">
        <p14:creationId xmlns:p14="http://schemas.microsoft.com/office/powerpoint/2010/main" val="39387054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FEWS-22528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a:solidFill>
                  <a:schemeClr val="tx1"/>
                </a:solidFill>
                <a:effectLst/>
                <a:latin typeface="+mn-lt"/>
                <a:ea typeface="+mn-ea"/>
                <a:cs typeface="+mn-cs"/>
              </a:rPr>
              <a:t>Enable F12 menu </a:t>
            </a:r>
            <a:r>
              <a:rPr lang="en-US" sz="1200" b="0" i="0" kern="1200">
                <a:solidFill>
                  <a:schemeClr val="tx1"/>
                </a:solidFill>
                <a:effectLst/>
                <a:latin typeface="+mn-lt"/>
                <a:ea typeface="+mn-ea"/>
                <a:cs typeface="+mn-cs"/>
              </a:rPr>
              <a:t>if the user has </a:t>
            </a:r>
            <a:r>
              <a:rPr lang="en-US" sz="1200" b="1" i="0" kern="1200" err="1">
                <a:solidFill>
                  <a:schemeClr val="tx1"/>
                </a:solidFill>
                <a:effectLst/>
                <a:latin typeface="+mn-lt"/>
                <a:ea typeface="+mn-ea"/>
                <a:cs typeface="+mn-cs"/>
              </a:rPr>
              <a:t>debugMenuPermission</a:t>
            </a:r>
            <a:r>
              <a:rPr lang="en-US" sz="1200" b="0" i="0" kern="1200">
                <a:solidFill>
                  <a:schemeClr val="tx1"/>
                </a:solidFill>
                <a:effectLst/>
                <a:latin typeface="+mn-lt"/>
                <a:ea typeface="+mn-ea"/>
                <a:cs typeface="+mn-cs"/>
              </a:rPr>
              <a:t>. If this is not configured, then the F12 menu is accessible by everyone. This will allow you to </a:t>
            </a:r>
            <a:r>
              <a:rPr lang="en-US" sz="1200" b="1" i="0" kern="1200">
                <a:solidFill>
                  <a:schemeClr val="tx1"/>
                </a:solidFill>
                <a:effectLst/>
                <a:latin typeface="+mn-lt"/>
                <a:ea typeface="+mn-ea"/>
                <a:cs typeface="+mn-cs"/>
              </a:rPr>
              <a:t>disable F12 menu </a:t>
            </a:r>
            <a:r>
              <a:rPr lang="en-US" sz="1200" b="0" i="0" kern="1200">
                <a:solidFill>
                  <a:schemeClr val="tx1"/>
                </a:solidFill>
                <a:effectLst/>
                <a:latin typeface="+mn-lt"/>
                <a:ea typeface="+mn-ea"/>
                <a:cs typeface="+mn-cs"/>
              </a:rPr>
              <a:t>for specific </a:t>
            </a:r>
            <a:r>
              <a:rPr lang="en-US" sz="1200" b="1" i="0" kern="1200">
                <a:solidFill>
                  <a:schemeClr val="tx1"/>
                </a:solidFill>
                <a:effectLst/>
                <a:latin typeface="+mn-lt"/>
                <a:ea typeface="+mn-ea"/>
                <a:cs typeface="+mn-cs"/>
              </a:rPr>
              <a:t>user groups</a:t>
            </a:r>
            <a:r>
              <a:rPr lang="en-US" sz="1200" b="0" i="0" kern="1200">
                <a:solidFill>
                  <a:schemeClr val="tx1"/>
                </a:solidFill>
                <a:effectLst/>
                <a:latin typeface="+mn-lt"/>
                <a:ea typeface="+mn-ea"/>
                <a:cs typeface="+mn-cs"/>
              </a:rPr>
              <a:t>. </a:t>
            </a:r>
          </a:p>
          <a:p>
            <a:br>
              <a:rPr lang="en-US" sz="1200" b="0" i="0" kern="1200">
                <a:solidFill>
                  <a:schemeClr val="tx1"/>
                </a:solidFill>
                <a:effectLst/>
                <a:latin typeface="+mn-lt"/>
                <a:ea typeface="+mn-ea"/>
                <a:cs typeface="+mn-cs"/>
              </a:rPr>
            </a:br>
            <a:endParaRPr lang="nl-NL"/>
          </a:p>
        </p:txBody>
      </p:sp>
    </p:spTree>
    <p:extLst>
      <p:ext uri="{BB962C8B-B14F-4D97-AF65-F5344CB8AC3E}">
        <p14:creationId xmlns:p14="http://schemas.microsoft.com/office/powerpoint/2010/main" val="3549845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Tree>
    <p:extLst>
      <p:ext uri="{BB962C8B-B14F-4D97-AF65-F5344CB8AC3E}">
        <p14:creationId xmlns:p14="http://schemas.microsoft.com/office/powerpoint/2010/main" val="2663567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FEWS-26335</a:t>
            </a:r>
            <a:endParaRPr lang="nl-NL" sz="1200" kern="1200">
              <a:solidFill>
                <a:schemeClr val="tx1"/>
              </a:solidFill>
              <a:effectLst/>
              <a:latin typeface="+mn-lt"/>
              <a:ea typeface="+mn-ea"/>
              <a:cs typeface="+mn-cs"/>
            </a:endParaRPr>
          </a:p>
          <a:p>
            <a:r>
              <a:rPr lang="en-GB" sz="1200" kern="1200" err="1">
                <a:solidFill>
                  <a:schemeClr val="tx1"/>
                </a:solidFill>
                <a:effectLst/>
                <a:latin typeface="+mn-lt"/>
                <a:ea typeface="+mn-ea"/>
                <a:cs typeface="+mn-cs"/>
              </a:rPr>
              <a:t>InterpolationSerial</a:t>
            </a:r>
            <a:r>
              <a:rPr lang="en-GB" sz="1200" kern="1200">
                <a:solidFill>
                  <a:schemeClr val="tx1"/>
                </a:solidFill>
                <a:effectLst/>
                <a:latin typeface="+mn-lt"/>
                <a:ea typeface="+mn-ea"/>
                <a:cs typeface="+mn-cs"/>
              </a:rPr>
              <a:t> Linear transformation extended</a:t>
            </a:r>
          </a:p>
          <a:p>
            <a:r>
              <a:rPr lang="en-US" sz="1200" b="0" i="0" kern="1200">
                <a:solidFill>
                  <a:schemeClr val="tx1"/>
                </a:solidFill>
                <a:effectLst/>
                <a:latin typeface="+mn-lt"/>
                <a:ea typeface="+mn-ea"/>
                <a:cs typeface="+mn-cs"/>
              </a:rPr>
              <a:t>A new option was added to the </a:t>
            </a:r>
            <a:r>
              <a:rPr lang="en-US" sz="1200" b="0" i="0" kern="1200" err="1">
                <a:solidFill>
                  <a:schemeClr val="tx1"/>
                </a:solidFill>
                <a:effectLst/>
                <a:latin typeface="+mn-lt"/>
                <a:ea typeface="+mn-ea"/>
                <a:cs typeface="+mn-cs"/>
              </a:rPr>
              <a:t>InterpolationSerial</a:t>
            </a:r>
            <a:r>
              <a:rPr lang="en-US" sz="1200" b="0" i="0" kern="1200">
                <a:solidFill>
                  <a:schemeClr val="tx1"/>
                </a:solidFill>
                <a:effectLst/>
                <a:latin typeface="+mn-lt"/>
                <a:ea typeface="+mn-ea"/>
                <a:cs typeface="+mn-cs"/>
              </a:rPr>
              <a:t> Linear transformation of grids that allows interpolating missing pixels by interpolation between the pixels for previous and next timesteps. (Before, only grids that are completely missing for some time step could be interpolated; so now also per grid cell).</a:t>
            </a:r>
            <a:endParaRPr lang="nl-NL"/>
          </a:p>
        </p:txBody>
      </p:sp>
    </p:spTree>
    <p:extLst>
      <p:ext uri="{BB962C8B-B14F-4D97-AF65-F5344CB8AC3E}">
        <p14:creationId xmlns:p14="http://schemas.microsoft.com/office/powerpoint/2010/main" val="286968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cs typeface="Arial"/>
              </a:rPr>
              <a:t>FEWS-25757</a:t>
            </a:r>
          </a:p>
          <a:p>
            <a:r>
              <a:rPr lang="nl-NL" err="1"/>
              <a:t>Besides</a:t>
            </a:r>
            <a:r>
              <a:rPr lang="nl-NL"/>
              <a:t> </a:t>
            </a:r>
            <a:r>
              <a:rPr lang="nl-NL" err="1"/>
              <a:t>locations</a:t>
            </a:r>
            <a:r>
              <a:rPr lang="nl-NL"/>
              <a:t>, parameters </a:t>
            </a:r>
            <a:r>
              <a:rPr lang="nl-NL" err="1"/>
              <a:t>and</a:t>
            </a:r>
            <a:r>
              <a:rPr lang="nl-NL"/>
              <a:t> </a:t>
            </a:r>
            <a:r>
              <a:rPr lang="nl-NL" err="1"/>
              <a:t>qualifiers</a:t>
            </a:r>
            <a:r>
              <a:rPr lang="nl-NL"/>
              <a:t> </a:t>
            </a:r>
            <a:r>
              <a:rPr lang="nl-NL" err="1"/>
              <a:t>it</a:t>
            </a:r>
            <a:r>
              <a:rPr lang="nl-NL"/>
              <a:t> </a:t>
            </a:r>
            <a:r>
              <a:rPr lang="nl-NL" err="1"/>
              <a:t>now</a:t>
            </a:r>
            <a:r>
              <a:rPr lang="nl-NL"/>
              <a:t> </a:t>
            </a:r>
            <a:r>
              <a:rPr lang="nl-NL" err="1"/>
              <a:t>also</a:t>
            </a:r>
            <a:r>
              <a:rPr lang="nl-NL"/>
              <a:t> </a:t>
            </a:r>
            <a:r>
              <a:rPr lang="nl-NL" err="1"/>
              <a:t>possible</a:t>
            </a:r>
            <a:r>
              <a:rPr lang="nl-NL"/>
              <a:t> </a:t>
            </a:r>
            <a:r>
              <a:rPr lang="nl-NL" err="1"/>
              <a:t>to</a:t>
            </a:r>
            <a:r>
              <a:rPr lang="nl-NL"/>
              <a:t> list </a:t>
            </a:r>
            <a:r>
              <a:rPr lang="nl-NL" err="1"/>
              <a:t>the</a:t>
            </a:r>
            <a:r>
              <a:rPr lang="nl-NL"/>
              <a:t> module </a:t>
            </a:r>
            <a:r>
              <a:rPr lang="nl-NL" err="1"/>
              <a:t>instance</a:t>
            </a:r>
            <a:r>
              <a:rPr lang="nl-NL"/>
              <a:t> </a:t>
            </a:r>
            <a:r>
              <a:rPr lang="nl-NL" err="1"/>
              <a:t>descriptors</a:t>
            </a:r>
            <a:r>
              <a:rPr lang="nl-NL"/>
              <a:t> in a </a:t>
            </a:r>
            <a:r>
              <a:rPr lang="nl-NL" err="1"/>
              <a:t>csv</a:t>
            </a:r>
            <a:r>
              <a:rPr lang="nl-NL"/>
              <a:t> file. </a:t>
            </a:r>
            <a:r>
              <a:rPr lang="nl-NL" err="1"/>
              <a:t>You</a:t>
            </a:r>
            <a:r>
              <a:rPr lang="nl-NL"/>
              <a:t> </a:t>
            </a:r>
            <a:r>
              <a:rPr lang="nl-NL" err="1"/>
              <a:t>can</a:t>
            </a:r>
            <a:r>
              <a:rPr lang="nl-NL"/>
              <a:t> </a:t>
            </a:r>
            <a:r>
              <a:rPr lang="nl-NL" err="1"/>
              <a:t>now</a:t>
            </a:r>
            <a:r>
              <a:rPr lang="nl-NL"/>
              <a:t> </a:t>
            </a:r>
            <a:r>
              <a:rPr lang="nl-NL" err="1"/>
              <a:t>also</a:t>
            </a:r>
            <a:r>
              <a:rPr lang="nl-NL"/>
              <a:t> </a:t>
            </a:r>
            <a:r>
              <a:rPr lang="nl-NL" err="1"/>
              <a:t>add</a:t>
            </a:r>
            <a:r>
              <a:rPr lang="nl-NL"/>
              <a:t> </a:t>
            </a:r>
            <a:r>
              <a:rPr lang="nl-NL" err="1"/>
              <a:t>attributes</a:t>
            </a:r>
            <a:r>
              <a:rPr lang="nl-NL"/>
              <a:t> </a:t>
            </a:r>
            <a:r>
              <a:rPr lang="nl-NL" err="1"/>
              <a:t>to</a:t>
            </a:r>
            <a:r>
              <a:rPr lang="nl-NL"/>
              <a:t> </a:t>
            </a:r>
            <a:r>
              <a:rPr lang="nl-NL" err="1"/>
              <a:t>the</a:t>
            </a:r>
            <a:r>
              <a:rPr lang="nl-NL"/>
              <a:t> module </a:t>
            </a:r>
            <a:r>
              <a:rPr lang="nl-NL" err="1"/>
              <a:t>instance</a:t>
            </a:r>
            <a:r>
              <a:rPr lang="nl-NL"/>
              <a:t> </a:t>
            </a:r>
            <a:r>
              <a:rPr lang="nl-NL" err="1"/>
              <a:t>descriptors</a:t>
            </a:r>
            <a:r>
              <a:rPr lang="nl-NL"/>
              <a:t> </a:t>
            </a:r>
            <a:r>
              <a:rPr lang="nl-NL" err="1"/>
              <a:t>that</a:t>
            </a:r>
            <a:r>
              <a:rPr lang="nl-NL"/>
              <a:t> </a:t>
            </a:r>
            <a:r>
              <a:rPr lang="nl-NL" err="1"/>
              <a:t>can</a:t>
            </a:r>
            <a:r>
              <a:rPr lang="nl-NL"/>
              <a:t> </a:t>
            </a:r>
            <a:r>
              <a:rPr lang="nl-NL" err="1"/>
              <a:t>be</a:t>
            </a:r>
            <a:r>
              <a:rPr lang="nl-NL"/>
              <a:t> </a:t>
            </a:r>
            <a:r>
              <a:rPr lang="nl-NL" err="1"/>
              <a:t>used</a:t>
            </a:r>
            <a:r>
              <a:rPr lang="nl-NL"/>
              <a:t> in </a:t>
            </a:r>
            <a:r>
              <a:rPr lang="nl-NL" err="1"/>
              <a:t>the</a:t>
            </a:r>
            <a:r>
              <a:rPr lang="nl-NL"/>
              <a:t> </a:t>
            </a:r>
            <a:r>
              <a:rPr lang="nl-NL" err="1"/>
              <a:t>netcdf</a:t>
            </a:r>
            <a:r>
              <a:rPr lang="nl-NL"/>
              <a:t> metadata.</a:t>
            </a:r>
            <a:endParaRPr lang="nl-NL">
              <a:cs typeface="Arial"/>
            </a:endParaRPr>
          </a:p>
          <a:p>
            <a:endParaRPr lang="nl-NL">
              <a:cs typeface="Arial"/>
            </a:endParaRPr>
          </a:p>
          <a:p>
            <a:r>
              <a:rPr lang="nl-NL">
                <a:hlinkClick r:id="rId3"/>
              </a:rPr>
              <a:t>https://publicwiki.deltares.nl/display/FEWSDOC/12+ModuleInstanceDescriptors</a:t>
            </a:r>
            <a:endParaRPr lang="nl-NL"/>
          </a:p>
        </p:txBody>
      </p:sp>
    </p:spTree>
    <p:extLst>
      <p:ext uri="{BB962C8B-B14F-4D97-AF65-F5344CB8AC3E}">
        <p14:creationId xmlns:p14="http://schemas.microsoft.com/office/powerpoint/2010/main" val="1891308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FEWS-26388</a:t>
            </a:r>
            <a:endParaRPr lang="nl-NL" sz="1200" kern="1200">
              <a:solidFill>
                <a:schemeClr val="tx1"/>
              </a:solidFill>
              <a:effectLst/>
              <a:latin typeface="+mn-lt"/>
              <a:ea typeface="+mn-ea"/>
              <a:cs typeface="+mn-cs"/>
            </a:endParaRP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a:solidFill>
                  <a:schemeClr val="tx1"/>
                </a:solidFill>
                <a:effectLst/>
                <a:latin typeface="+mn-lt"/>
                <a:ea typeface="+mn-ea"/>
                <a:cs typeface="+mn-cs"/>
              </a:rPr>
              <a:t>New spatial interpolation transformation to convert (regular) grid cells to polygons for certain class breaks</a:t>
            </a:r>
            <a:endParaRPr lang="nl-NL" sz="1200" b="0" kern="1200">
              <a:solidFill>
                <a:schemeClr val="tx1"/>
              </a:solidFill>
              <a:effectLst/>
              <a:latin typeface="+mn-lt"/>
              <a:ea typeface="+mn-ea"/>
              <a:cs typeface="+mn-cs"/>
            </a:endParaRPr>
          </a:p>
          <a:p>
            <a:endParaRPr lang="en-US"/>
          </a:p>
          <a:p>
            <a:r>
              <a:rPr lang="en-GB" sz="1200" kern="1200">
                <a:solidFill>
                  <a:schemeClr val="tx1"/>
                </a:solidFill>
                <a:effectLst/>
                <a:latin typeface="+mn-lt"/>
                <a:ea typeface="+mn-ea"/>
                <a:cs typeface="+mn-cs"/>
              </a:rPr>
              <a:t>Create (and export) nice polygons shape files based on gridded data, e.g. flood extent. The polygons are created on the basis of class breaks which can be configured</a:t>
            </a:r>
            <a:endParaRPr lang="nl-NL"/>
          </a:p>
        </p:txBody>
      </p:sp>
    </p:spTree>
    <p:extLst>
      <p:ext uri="{BB962C8B-B14F-4D97-AF65-F5344CB8AC3E}">
        <p14:creationId xmlns:p14="http://schemas.microsoft.com/office/powerpoint/2010/main" val="544764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t>FEWS-26041</a:t>
            </a:r>
          </a:p>
          <a:p>
            <a:r>
              <a:rPr lang="nl-NL" sz="1200" b="0" i="0" kern="1200">
                <a:solidFill>
                  <a:schemeClr val="tx1"/>
                </a:solidFill>
                <a:effectLst/>
                <a:latin typeface="+mn-lt"/>
                <a:ea typeface="+mn-ea"/>
                <a:cs typeface="+mn-cs"/>
              </a:rPr>
              <a:t>Time </a:t>
            </a:r>
            <a:r>
              <a:rPr lang="nl-NL" sz="1200" b="0" i="0" kern="1200" err="1">
                <a:solidFill>
                  <a:schemeClr val="tx1"/>
                </a:solidFill>
                <a:effectLst/>
                <a:latin typeface="+mn-lt"/>
                <a:ea typeface="+mn-ea"/>
                <a:cs typeface="+mn-cs"/>
              </a:rPr>
              <a:t>dependent</a:t>
            </a:r>
            <a:r>
              <a:rPr lang="nl-NL" sz="1200" b="0" i="0" kern="1200">
                <a:solidFill>
                  <a:schemeClr val="tx1"/>
                </a:solidFill>
                <a:effectLst/>
                <a:latin typeface="+mn-lt"/>
                <a:ea typeface="+mn-ea"/>
                <a:cs typeface="+mn-cs"/>
              </a:rPr>
              <a:t> datums (</a:t>
            </a:r>
            <a:r>
              <a:rPr lang="nl-NL" sz="1200" b="0" i="0" kern="1200" err="1">
                <a:solidFill>
                  <a:schemeClr val="tx1"/>
                </a:solidFill>
                <a:effectLst/>
                <a:latin typeface="+mn-lt"/>
                <a:ea typeface="+mn-ea"/>
                <a:cs typeface="+mn-cs"/>
              </a:rPr>
              <a:t>z</a:t>
            </a:r>
            <a:r>
              <a:rPr lang="nl-NL" sz="1200" b="0" i="0" kern="1200">
                <a:solidFill>
                  <a:schemeClr val="tx1"/>
                </a:solidFill>
                <a:effectLst/>
                <a:latin typeface="+mn-lt"/>
                <a:ea typeface="+mn-ea"/>
                <a:cs typeface="+mn-cs"/>
              </a:rPr>
              <a:t>)</a:t>
            </a:r>
          </a:p>
          <a:p>
            <a:r>
              <a:rPr lang="en-US" sz="1200" b="0" i="0" kern="1200">
                <a:solidFill>
                  <a:schemeClr val="tx1"/>
                </a:solidFill>
                <a:effectLst/>
                <a:latin typeface="+mn-lt"/>
                <a:ea typeface="+mn-ea"/>
                <a:cs typeface="+mn-cs"/>
              </a:rPr>
              <a:t>The location z can now be time dependent. The z is used when converting a local datum to a global datum</a:t>
            </a:r>
          </a:p>
          <a:p>
            <a:br>
              <a:rPr lang="en-US"/>
            </a:br>
            <a:br>
              <a:rPr lang="nl-NL"/>
            </a:br>
            <a:endParaRPr lang="nl-NL"/>
          </a:p>
        </p:txBody>
      </p:sp>
    </p:spTree>
    <p:extLst>
      <p:ext uri="{BB962C8B-B14F-4D97-AF65-F5344CB8AC3E}">
        <p14:creationId xmlns:p14="http://schemas.microsoft.com/office/powerpoint/2010/main" val="42380911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FEWS-26579</a:t>
            </a:r>
            <a:endParaRPr lang="nl-NL"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New option ‘</a:t>
            </a:r>
            <a:r>
              <a:rPr lang="en-GB" sz="1200" kern="1200" err="1">
                <a:solidFill>
                  <a:schemeClr val="tx1"/>
                </a:solidFill>
                <a:effectLst/>
                <a:latin typeface="+mn-lt"/>
                <a:ea typeface="+mn-ea"/>
                <a:cs typeface="+mn-cs"/>
              </a:rPr>
              <a:t>exportChanges</a:t>
            </a:r>
            <a:r>
              <a:rPr lang="en-GB" sz="1200" kern="1200">
                <a:solidFill>
                  <a:schemeClr val="tx1"/>
                </a:solidFill>
                <a:effectLst/>
                <a:latin typeface="+mn-lt"/>
                <a:ea typeface="+mn-ea"/>
                <a:cs typeface="+mn-cs"/>
              </a:rPr>
              <a:t>’</a:t>
            </a:r>
          </a:p>
          <a:p>
            <a:r>
              <a:rPr lang="en-GB" sz="1200" kern="1200">
                <a:solidFill>
                  <a:schemeClr val="tx1"/>
                </a:solidFill>
                <a:effectLst/>
                <a:latin typeface="+mn-lt"/>
                <a:ea typeface="+mn-ea"/>
                <a:cs typeface="+mn-cs"/>
              </a:rPr>
              <a:t>A new option in the export timeseries module to only export changes in a configured period.</a:t>
            </a:r>
            <a:endParaRPr lang="nl-NL"/>
          </a:p>
        </p:txBody>
      </p:sp>
    </p:spTree>
    <p:extLst>
      <p:ext uri="{BB962C8B-B14F-4D97-AF65-F5344CB8AC3E}">
        <p14:creationId xmlns:p14="http://schemas.microsoft.com/office/powerpoint/2010/main" val="1261769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Tree>
    <p:extLst>
      <p:ext uri="{BB962C8B-B14F-4D97-AF65-F5344CB8AC3E}">
        <p14:creationId xmlns:p14="http://schemas.microsoft.com/office/powerpoint/2010/main" val="14505321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FEWS-23921</a:t>
            </a:r>
            <a:endParaRPr lang="nl-NL"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WMS Service </a:t>
            </a:r>
            <a:r>
              <a:rPr lang="en-US" sz="1200" kern="1200" err="1">
                <a:solidFill>
                  <a:schemeClr val="tx1"/>
                </a:solidFill>
                <a:effectLst/>
                <a:latin typeface="+mn-lt"/>
                <a:ea typeface="+mn-ea"/>
                <a:cs typeface="+mn-cs"/>
              </a:rPr>
              <a:t>GetCapabilies</a:t>
            </a:r>
            <a:r>
              <a:rPr lang="en-US" sz="1200" kern="1200">
                <a:solidFill>
                  <a:schemeClr val="tx1"/>
                </a:solidFill>
                <a:effectLst/>
                <a:latin typeface="+mn-lt"/>
                <a:ea typeface="+mn-ea"/>
                <a:cs typeface="+mn-cs"/>
              </a:rPr>
              <a:t> support for default time</a:t>
            </a:r>
          </a:p>
          <a:p>
            <a:r>
              <a:rPr lang="en-GB" sz="1200" kern="1200">
                <a:solidFill>
                  <a:schemeClr val="tx1"/>
                </a:solidFill>
                <a:effectLst/>
                <a:latin typeface="+mn-lt"/>
                <a:ea typeface="+mn-ea"/>
                <a:cs typeface="+mn-cs"/>
              </a:rPr>
              <a:t>The </a:t>
            </a:r>
            <a:r>
              <a:rPr lang="en-GB" sz="1200" kern="1200" err="1">
                <a:solidFill>
                  <a:schemeClr val="tx1"/>
                </a:solidFill>
                <a:effectLst/>
                <a:latin typeface="+mn-lt"/>
                <a:ea typeface="+mn-ea"/>
                <a:cs typeface="+mn-cs"/>
              </a:rPr>
              <a:t>GetCapabilities</a:t>
            </a:r>
            <a:r>
              <a:rPr lang="en-GB" sz="1200" kern="1200">
                <a:solidFill>
                  <a:schemeClr val="tx1"/>
                </a:solidFill>
                <a:effectLst/>
                <a:latin typeface="+mn-lt"/>
                <a:ea typeface="+mn-ea"/>
                <a:cs typeface="+mn-cs"/>
              </a:rPr>
              <a:t> request returns the last timestep as default time for external historical and external forecasting. Calling the </a:t>
            </a:r>
            <a:r>
              <a:rPr lang="en-GB" sz="1200" kern="1200" err="1">
                <a:solidFill>
                  <a:schemeClr val="tx1"/>
                </a:solidFill>
                <a:effectLst/>
                <a:latin typeface="+mn-lt"/>
                <a:ea typeface="+mn-ea"/>
                <a:cs typeface="+mn-cs"/>
              </a:rPr>
              <a:t>getMap</a:t>
            </a:r>
            <a:r>
              <a:rPr lang="en-GB" sz="1200" kern="1200">
                <a:solidFill>
                  <a:schemeClr val="tx1"/>
                </a:solidFill>
                <a:effectLst/>
                <a:latin typeface="+mn-lt"/>
                <a:ea typeface="+mn-ea"/>
                <a:cs typeface="+mn-cs"/>
              </a:rPr>
              <a:t> is now much easier with this default time.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FEWS-26115</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Support Open ID Connect to authorize API requests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a:solidFill>
                  <a:schemeClr val="tx1"/>
                </a:solidFill>
                <a:effectLst/>
                <a:latin typeface="+mn-lt"/>
                <a:ea typeface="+mn-ea"/>
                <a:cs typeface="+mn-cs"/>
              </a:rPr>
              <a:t>Possibility to configure / integrate the FEWS Web Service with OIDC (Open ID Connect). It is also possible to integrate the Delft-FEWS Groups and Permissions configurations with OIDC.</a:t>
            </a:r>
            <a:endParaRPr lang="nl-NL" sz="1200" b="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kern="1200">
              <a:solidFill>
                <a:schemeClr val="tx1"/>
              </a:solidFill>
              <a:effectLst/>
              <a:latin typeface="+mn-lt"/>
              <a:ea typeface="+mn-ea"/>
              <a:cs typeface="+mn-cs"/>
            </a:endParaRPr>
          </a:p>
          <a:p>
            <a:endParaRPr lang="nl-NL"/>
          </a:p>
        </p:txBody>
      </p:sp>
    </p:spTree>
    <p:extLst>
      <p:ext uri="{BB962C8B-B14F-4D97-AF65-F5344CB8AC3E}">
        <p14:creationId xmlns:p14="http://schemas.microsoft.com/office/powerpoint/2010/main" val="39121813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CONTEXT SAMEN MET PETER/ANDRE AFSTEMMEN</a:t>
            </a:r>
          </a:p>
          <a:p>
            <a:endParaRPr lang="nl-NL" b="0"/>
          </a:p>
          <a:p>
            <a:r>
              <a:rPr lang="nl-NL" b="0"/>
              <a:t>FEWS-25810, NWM</a:t>
            </a:r>
          </a:p>
          <a:p>
            <a:r>
              <a:rPr lang="en-US" sz="1200" b="0" i="0" kern="1200">
                <a:solidFill>
                  <a:schemeClr val="tx1"/>
                </a:solidFill>
                <a:effectLst/>
                <a:latin typeface="+mn-lt"/>
                <a:ea typeface="+mn-ea"/>
                <a:cs typeface="+mn-cs"/>
              </a:rPr>
              <a:t>Implement new Archive endpoint: URLs to be imported by FSS (PG)</a:t>
            </a:r>
            <a:br>
              <a:rPr lang="en-US"/>
            </a:b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nl-NL" b="0"/>
              <a:t>FEWS-25811</a:t>
            </a:r>
          </a:p>
          <a:p>
            <a:r>
              <a:rPr lang="en-US" sz="1200" b="0" i="0" kern="1200">
                <a:solidFill>
                  <a:schemeClr val="tx1"/>
                </a:solidFill>
                <a:effectLst/>
                <a:latin typeface="+mn-lt"/>
                <a:ea typeface="+mn-ea"/>
                <a:cs typeface="+mn-cs"/>
              </a:rPr>
              <a:t>Enabled URL download without </a:t>
            </a:r>
            <a:r>
              <a:rPr lang="en-US" sz="1200" b="0" i="0" kern="1200" err="1">
                <a:solidFill>
                  <a:schemeClr val="tx1"/>
                </a:solidFill>
                <a:effectLst/>
                <a:latin typeface="+mn-lt"/>
                <a:ea typeface="+mn-ea"/>
                <a:cs typeface="+mn-cs"/>
              </a:rPr>
              <a:t>OpenDAP</a:t>
            </a:r>
            <a:r>
              <a:rPr lang="en-US" sz="1200" b="0" i="0" kern="1200">
                <a:solidFill>
                  <a:schemeClr val="tx1"/>
                </a:solidFill>
                <a:effectLst/>
                <a:latin typeface="+mn-lt"/>
                <a:ea typeface="+mn-ea"/>
                <a:cs typeface="+mn-cs"/>
              </a:rPr>
              <a:t> in Archive Server (PG)</a:t>
            </a:r>
          </a:p>
          <a:p>
            <a:endParaRPr lang="en-US" sz="1200" b="0" i="0" kern="1200">
              <a:solidFill>
                <a:schemeClr val="tx1"/>
              </a:solidFill>
              <a:effectLst/>
              <a:latin typeface="+mn-lt"/>
              <a:ea typeface="+mn-ea"/>
              <a:cs typeface="+mn-cs"/>
            </a:endParaRPr>
          </a:p>
          <a:p>
            <a:r>
              <a:rPr lang="en-US" sz="1200" b="0" i="0" kern="1200">
                <a:solidFill>
                  <a:schemeClr val="tx1"/>
                </a:solidFill>
                <a:effectLst/>
                <a:latin typeface="+mn-lt"/>
                <a:ea typeface="+mn-ea"/>
                <a:cs typeface="+mn-cs"/>
              </a:rPr>
              <a:t>++</a:t>
            </a:r>
          </a:p>
          <a:p>
            <a:r>
              <a:rPr lang="en-US" sz="1200" b="0" i="0" kern="1200">
                <a:solidFill>
                  <a:schemeClr val="tx1"/>
                </a:solidFill>
                <a:effectLst/>
                <a:latin typeface="+mn-lt"/>
                <a:ea typeface="+mn-ea"/>
                <a:cs typeface="+mn-cs"/>
              </a:rPr>
              <a:t>FEWS-23669</a:t>
            </a:r>
          </a:p>
          <a:p>
            <a:r>
              <a:rPr lang="en-US" sz="1200" b="0" i="0" kern="1200">
                <a:solidFill>
                  <a:schemeClr val="tx1"/>
                </a:solidFill>
                <a:effectLst/>
                <a:latin typeface="+mn-lt"/>
                <a:ea typeface="+mn-ea"/>
                <a:cs typeface="+mn-cs"/>
              </a:rPr>
              <a:t>Implement seamless integration with Open Archive Database REST API (</a:t>
            </a:r>
            <a:r>
              <a:rPr lang="en-US" sz="1200" b="0" i="0" kern="1200" err="1">
                <a:solidFill>
                  <a:schemeClr val="tx1"/>
                </a:solidFill>
                <a:effectLst/>
                <a:latin typeface="+mn-lt"/>
                <a:ea typeface="+mn-ea"/>
                <a:cs typeface="+mn-cs"/>
              </a:rPr>
              <a:t>geen</a:t>
            </a:r>
            <a:r>
              <a:rPr lang="en-US" sz="1200" b="0" i="0" kern="1200">
                <a:solidFill>
                  <a:schemeClr val="tx1"/>
                </a:solidFill>
                <a:effectLst/>
                <a:latin typeface="+mn-lt"/>
                <a:ea typeface="+mn-ea"/>
                <a:cs typeface="+mn-cs"/>
              </a:rPr>
              <a:t> commits, </a:t>
            </a:r>
            <a:r>
              <a:rPr lang="en-US" sz="1200" b="0" i="0" kern="1200" err="1">
                <a:solidFill>
                  <a:schemeClr val="tx1"/>
                </a:solidFill>
                <a:effectLst/>
                <a:latin typeface="+mn-lt"/>
                <a:ea typeface="+mn-ea"/>
                <a:cs typeface="+mn-cs"/>
              </a:rPr>
              <a:t>misschien</a:t>
            </a:r>
            <a:r>
              <a:rPr lang="en-US" sz="1200" b="0" i="0" kern="1200">
                <a:solidFill>
                  <a:schemeClr val="tx1"/>
                </a:solidFill>
                <a:effectLst/>
                <a:latin typeface="+mn-lt"/>
                <a:ea typeface="+mn-ea"/>
                <a:cs typeface="+mn-cs"/>
              </a:rPr>
              <a:t> op </a:t>
            </a:r>
            <a:r>
              <a:rPr lang="en-US" sz="1200" b="0" i="0" kern="1200" err="1">
                <a:solidFill>
                  <a:schemeClr val="tx1"/>
                </a:solidFill>
                <a:effectLst/>
                <a:latin typeface="+mn-lt"/>
                <a:ea typeface="+mn-ea"/>
                <a:cs typeface="+mn-cs"/>
              </a:rPr>
              <a:t>ander</a:t>
            </a:r>
            <a:r>
              <a:rPr lang="en-US" sz="1200" b="0" i="0" kern="1200">
                <a:solidFill>
                  <a:schemeClr val="tx1"/>
                </a:solidFill>
                <a:effectLst/>
                <a:latin typeface="+mn-lt"/>
                <a:ea typeface="+mn-ea"/>
                <a:cs typeface="+mn-cs"/>
              </a:rPr>
              <a:t> </a:t>
            </a:r>
            <a:r>
              <a:rPr lang="en-US" sz="1200" b="0" i="0" kern="1200" err="1">
                <a:solidFill>
                  <a:schemeClr val="tx1"/>
                </a:solidFill>
                <a:effectLst/>
                <a:latin typeface="+mn-lt"/>
                <a:ea typeface="+mn-ea"/>
                <a:cs typeface="+mn-cs"/>
              </a:rPr>
              <a:t>nummer</a:t>
            </a:r>
            <a:r>
              <a:rPr lang="en-US" sz="1200" b="0" i="0" kern="1200">
                <a:solidFill>
                  <a:schemeClr val="tx1"/>
                </a:solidFill>
                <a:effectLst/>
                <a:latin typeface="+mn-lt"/>
                <a:ea typeface="+mn-ea"/>
                <a:cs typeface="+mn-cs"/>
              </a:rPr>
              <a:t> </a:t>
            </a:r>
            <a:r>
              <a:rPr lang="en-US" sz="1200" b="0" i="0" kern="1200" err="1">
                <a:solidFill>
                  <a:schemeClr val="tx1"/>
                </a:solidFill>
                <a:effectLst/>
                <a:latin typeface="+mn-lt"/>
                <a:ea typeface="+mn-ea"/>
                <a:cs typeface="+mn-cs"/>
              </a:rPr>
              <a:t>gedaan</a:t>
            </a:r>
            <a:r>
              <a:rPr lang="en-US" sz="1200" b="0" i="0" kern="1200">
                <a:solidFill>
                  <a:schemeClr val="tx1"/>
                </a:solidFill>
                <a:effectLst/>
                <a:latin typeface="+mn-lt"/>
                <a:ea typeface="+mn-ea"/>
                <a:cs typeface="+mn-cs"/>
              </a:rPr>
              <a:t>)</a:t>
            </a:r>
          </a:p>
          <a:p>
            <a:r>
              <a:rPr lang="en-US" sz="1200" b="0" i="0" kern="1200">
                <a:solidFill>
                  <a:schemeClr val="tx1"/>
                </a:solidFill>
                <a:effectLst/>
                <a:latin typeface="+mn-lt"/>
                <a:ea typeface="+mn-ea"/>
                <a:cs typeface="+mn-cs"/>
              </a:rPr>
              <a:t> TVA</a:t>
            </a:r>
          </a:p>
          <a:p>
            <a:endParaRPr lang="en-US" sz="1200" b="0" i="0" kern="1200">
              <a:solidFill>
                <a:schemeClr val="tx1"/>
              </a:solidFill>
              <a:effectLst/>
              <a:latin typeface="+mn-lt"/>
              <a:ea typeface="+mn-ea"/>
              <a:cs typeface="+mn-cs"/>
            </a:endParaRPr>
          </a:p>
          <a:p>
            <a:r>
              <a:rPr lang="en-US" sz="1200" b="0" i="0" kern="1200">
                <a:solidFill>
                  <a:schemeClr val="tx1"/>
                </a:solidFill>
                <a:effectLst/>
                <a:latin typeface="+mn-lt"/>
                <a:ea typeface="+mn-ea"/>
                <a:cs typeface="+mn-cs"/>
              </a:rPr>
              <a:t>++  NOG TESTEN, DOCUMENTEREN, (Maarten SM)</a:t>
            </a:r>
          </a:p>
          <a:p>
            <a:r>
              <a:rPr lang="en-US" sz="1200" b="0" i="0" kern="1200">
                <a:solidFill>
                  <a:schemeClr val="tx1"/>
                </a:solidFill>
                <a:effectLst/>
                <a:latin typeface="+mn-lt"/>
                <a:ea typeface="+mn-ea"/>
                <a:cs typeface="+mn-cs"/>
              </a:rPr>
              <a:t>FEWS-25839</a:t>
            </a:r>
          </a:p>
          <a:p>
            <a:r>
              <a:rPr lang="en-US" sz="1200" b="0" i="0" kern="1200">
                <a:solidFill>
                  <a:schemeClr val="tx1"/>
                </a:solidFill>
                <a:effectLst/>
                <a:latin typeface="+mn-lt"/>
                <a:ea typeface="+mn-ea"/>
                <a:cs typeface="+mn-cs"/>
              </a:rPr>
              <a:t>Enabled exporting of simulated series as self-describing </a:t>
            </a:r>
            <a:r>
              <a:rPr lang="en-US" sz="1200" b="0" i="0" kern="1200" err="1">
                <a:solidFill>
                  <a:schemeClr val="tx1"/>
                </a:solidFill>
                <a:effectLst/>
                <a:latin typeface="+mn-lt"/>
                <a:ea typeface="+mn-ea"/>
                <a:cs typeface="+mn-cs"/>
              </a:rPr>
              <a:t>NetCDF</a:t>
            </a:r>
            <a:r>
              <a:rPr lang="en-US" sz="1200" b="0" i="0" kern="1200">
                <a:solidFill>
                  <a:schemeClr val="tx1"/>
                </a:solidFill>
                <a:effectLst/>
                <a:latin typeface="+mn-lt"/>
                <a:ea typeface="+mn-ea"/>
                <a:cs typeface="+mn-cs"/>
              </a:rPr>
              <a:t> files for the external </a:t>
            </a:r>
            <a:r>
              <a:rPr lang="en-US" sz="1200" b="0" i="0" kern="1200" err="1">
                <a:solidFill>
                  <a:schemeClr val="tx1"/>
                </a:solidFill>
                <a:effectLst/>
                <a:latin typeface="+mn-lt"/>
                <a:ea typeface="+mn-ea"/>
                <a:cs typeface="+mn-cs"/>
              </a:rPr>
              <a:t>NetCDF</a:t>
            </a:r>
            <a:r>
              <a:rPr lang="en-US" sz="1200" b="0" i="0" kern="1200">
                <a:solidFill>
                  <a:schemeClr val="tx1"/>
                </a:solidFill>
                <a:effectLst/>
                <a:latin typeface="+mn-lt"/>
                <a:ea typeface="+mn-ea"/>
                <a:cs typeface="+mn-cs"/>
              </a:rPr>
              <a:t> storage</a:t>
            </a:r>
          </a:p>
          <a:p>
            <a:endParaRPr lang="en-US"/>
          </a:p>
          <a:p>
            <a:r>
              <a:rPr lang="en-US"/>
              <a:t>FEWS-25840</a:t>
            </a:r>
          </a:p>
          <a:p>
            <a:r>
              <a:rPr lang="en-US" sz="1200" b="0" i="0" kern="1200">
                <a:solidFill>
                  <a:schemeClr val="tx1"/>
                </a:solidFill>
                <a:effectLst/>
                <a:latin typeface="+mn-lt"/>
                <a:ea typeface="+mn-ea"/>
                <a:cs typeface="+mn-cs"/>
              </a:rPr>
              <a:t>Enabled importing of simulated timeseries from an External </a:t>
            </a:r>
            <a:r>
              <a:rPr lang="en-US" sz="1200" b="0" i="0" kern="1200" err="1">
                <a:solidFill>
                  <a:schemeClr val="tx1"/>
                </a:solidFill>
                <a:effectLst/>
                <a:latin typeface="+mn-lt"/>
                <a:ea typeface="+mn-ea"/>
                <a:cs typeface="+mn-cs"/>
              </a:rPr>
              <a:t>NetCDF</a:t>
            </a:r>
            <a:r>
              <a:rPr lang="en-US" sz="1200" b="0" i="0" kern="1200">
                <a:solidFill>
                  <a:schemeClr val="tx1"/>
                </a:solidFill>
                <a:effectLst/>
                <a:latin typeface="+mn-lt"/>
                <a:ea typeface="+mn-ea"/>
                <a:cs typeface="+mn-cs"/>
              </a:rPr>
              <a:t> Storage</a:t>
            </a:r>
          </a:p>
          <a:p>
            <a:endParaRPr lang="en-US" sz="1200" b="0" i="0" kern="1200">
              <a:solidFill>
                <a:schemeClr val="tx1"/>
              </a:solidFill>
              <a:effectLst/>
              <a:latin typeface="+mn-lt"/>
              <a:ea typeface="+mn-ea"/>
              <a:cs typeface="+mn-cs"/>
            </a:endParaRPr>
          </a:p>
          <a:p>
            <a:r>
              <a:rPr lang="en-US" sz="1200" b="0" i="0" kern="1200">
                <a:solidFill>
                  <a:schemeClr val="tx1"/>
                </a:solidFill>
                <a:effectLst/>
                <a:latin typeface="+mn-lt"/>
                <a:ea typeface="+mn-ea"/>
                <a:cs typeface="+mn-cs"/>
              </a:rPr>
              <a:t>FEWS-25886</a:t>
            </a:r>
          </a:p>
          <a:p>
            <a:r>
              <a:rPr lang="en-US" sz="1200" b="0" i="0" kern="1200">
                <a:solidFill>
                  <a:schemeClr val="tx1"/>
                </a:solidFill>
                <a:effectLst/>
                <a:latin typeface="+mn-lt"/>
                <a:ea typeface="+mn-ea"/>
                <a:cs typeface="+mn-cs"/>
              </a:rPr>
              <a:t>Improved the Open Archive harvester: ability to harvest simulated timeseries produced by Delft-FEWS located on an External </a:t>
            </a:r>
            <a:r>
              <a:rPr lang="en-US" sz="1200" b="0" i="0" kern="1200" err="1">
                <a:solidFill>
                  <a:schemeClr val="tx1"/>
                </a:solidFill>
                <a:effectLst/>
                <a:latin typeface="+mn-lt"/>
                <a:ea typeface="+mn-ea"/>
                <a:cs typeface="+mn-cs"/>
              </a:rPr>
              <a:t>NetCDF</a:t>
            </a:r>
            <a:r>
              <a:rPr lang="en-US" sz="1200" b="0" i="0" kern="1200">
                <a:solidFill>
                  <a:schemeClr val="tx1"/>
                </a:solidFill>
                <a:effectLst/>
                <a:latin typeface="+mn-lt"/>
                <a:ea typeface="+mn-ea"/>
                <a:cs typeface="+mn-cs"/>
              </a:rPr>
              <a:t> Storage</a:t>
            </a:r>
          </a:p>
          <a:p>
            <a:br>
              <a:rPr lang="en-US"/>
            </a:br>
            <a:endParaRPr lang="en-US"/>
          </a:p>
          <a:p>
            <a:r>
              <a:rPr lang="en-US"/>
              <a:t>++</a:t>
            </a:r>
          </a:p>
          <a:p>
            <a:r>
              <a:rPr lang="en-US"/>
              <a:t>FEWS-25059 (more bugfix)</a:t>
            </a:r>
          </a:p>
          <a:p>
            <a:r>
              <a:rPr lang="en-US" sz="1200" b="0" i="0" kern="1200">
                <a:solidFill>
                  <a:schemeClr val="tx1"/>
                </a:solidFill>
                <a:effectLst/>
                <a:latin typeface="+mn-lt"/>
                <a:ea typeface="+mn-ea"/>
                <a:cs typeface="+mn-cs"/>
              </a:rPr>
              <a:t>Exporting to archive: messaging while verifying exported time series</a:t>
            </a:r>
            <a:br>
              <a:rPr lang="en-US"/>
            </a:br>
            <a:endParaRPr lang="en-US"/>
          </a:p>
          <a:p>
            <a:r>
              <a:rPr lang="en-US"/>
              <a:t>+++ Orshi/Andre: </a:t>
            </a:r>
            <a:r>
              <a:rPr lang="en-US" err="1"/>
              <a:t>zoeken</a:t>
            </a:r>
            <a:r>
              <a:rPr lang="en-US"/>
              <a:t> op what-if </a:t>
            </a:r>
            <a:r>
              <a:rPr lang="en-US" err="1"/>
              <a:t>attributen</a:t>
            </a:r>
            <a:r>
              <a:rPr lang="en-US"/>
              <a:t>. PG</a:t>
            </a:r>
          </a:p>
          <a:p>
            <a:endParaRPr lang="en-US" sz="1200" b="0" i="0" kern="1200">
              <a:solidFill>
                <a:schemeClr val="tx1"/>
              </a:solidFill>
              <a:effectLst/>
              <a:latin typeface="+mn-lt"/>
              <a:ea typeface="+mn-ea"/>
              <a:cs typeface="+mn-cs"/>
            </a:endParaRPr>
          </a:p>
          <a:p>
            <a:r>
              <a:rPr lang="en-US" sz="1200" b="0" i="0" kern="1200">
                <a:solidFill>
                  <a:schemeClr val="tx1"/>
                </a:solidFill>
                <a:effectLst/>
                <a:latin typeface="+mn-lt"/>
                <a:ea typeface="+mn-ea"/>
                <a:cs typeface="+mn-cs"/>
              </a:rPr>
              <a:t>+++TOM (2022.02?)</a:t>
            </a:r>
          </a:p>
          <a:p>
            <a:endParaRPr lang="en-US" sz="1200" b="0" i="0" kern="1200">
              <a:solidFill>
                <a:schemeClr val="tx1"/>
              </a:solidFill>
              <a:effectLst/>
              <a:latin typeface="+mn-lt"/>
              <a:ea typeface="+mn-ea"/>
              <a:cs typeface="+mn-cs"/>
            </a:endParaRPr>
          </a:p>
          <a:p>
            <a:r>
              <a:rPr lang="en-US" sz="1200" b="0" i="0" kern="1200">
                <a:solidFill>
                  <a:schemeClr val="tx1"/>
                </a:solidFill>
                <a:effectLst/>
                <a:latin typeface="+mn-lt"/>
                <a:ea typeface="+mn-ea"/>
                <a:cs typeface="+mn-cs"/>
              </a:rPr>
              <a:t>Documentation version based</a:t>
            </a:r>
          </a:p>
          <a:p>
            <a:endParaRPr lang="en-US" sz="1200" b="0" i="0" kern="1200">
              <a:solidFill>
                <a:schemeClr val="tx1"/>
              </a:solidFill>
              <a:effectLst/>
              <a:latin typeface="+mn-lt"/>
              <a:ea typeface="+mn-ea"/>
              <a:cs typeface="+mn-cs"/>
            </a:endParaRPr>
          </a:p>
          <a:p>
            <a:r>
              <a:rPr lang="en-US" sz="1200" b="0" i="0" kern="1200">
                <a:solidFill>
                  <a:schemeClr val="tx1"/>
                </a:solidFill>
                <a:effectLst/>
                <a:latin typeface="+mn-lt"/>
                <a:ea typeface="+mn-ea"/>
                <a:cs typeface="+mn-cs"/>
              </a:rPr>
              <a:t>Maintenance: additional system health checks and notifications</a:t>
            </a:r>
          </a:p>
          <a:p>
            <a:endParaRPr lang="en-US" sz="1200" b="0" i="0" kern="1200">
              <a:solidFill>
                <a:schemeClr val="tx1"/>
              </a:solidFill>
              <a:effectLst/>
              <a:latin typeface="+mn-lt"/>
              <a:ea typeface="+mn-ea"/>
              <a:cs typeface="+mn-cs"/>
            </a:endParaRPr>
          </a:p>
          <a:p>
            <a:br>
              <a:rPr lang="en-US"/>
            </a:br>
            <a:endParaRPr lang="en-US" sz="1200" b="0" i="0" kern="1200">
              <a:solidFill>
                <a:schemeClr val="tx1"/>
              </a:solidFill>
              <a:effectLst/>
              <a:latin typeface="+mn-lt"/>
              <a:ea typeface="+mn-ea"/>
              <a:cs typeface="+mn-cs"/>
            </a:endParaRPr>
          </a:p>
          <a:p>
            <a:endParaRPr lang="en-US" sz="1200" b="0" i="0" kern="1200">
              <a:solidFill>
                <a:schemeClr val="tx1"/>
              </a:solidFill>
              <a:effectLst/>
              <a:latin typeface="+mn-lt"/>
              <a:ea typeface="+mn-ea"/>
              <a:cs typeface="+mn-cs"/>
            </a:endParaRPr>
          </a:p>
          <a:p>
            <a:endParaRPr lang="en-US" sz="1200" b="0" i="0" kern="1200">
              <a:solidFill>
                <a:schemeClr val="tx1"/>
              </a:solidFill>
              <a:effectLst/>
              <a:latin typeface="+mn-lt"/>
              <a:ea typeface="+mn-ea"/>
              <a:cs typeface="+mn-cs"/>
            </a:endParaRPr>
          </a:p>
          <a:p>
            <a:br>
              <a:rPr lang="en-US"/>
            </a:br>
            <a:endParaRPr lang="nl-NL" b="0"/>
          </a:p>
        </p:txBody>
      </p:sp>
    </p:spTree>
    <p:extLst>
      <p:ext uri="{BB962C8B-B14F-4D97-AF65-F5344CB8AC3E}">
        <p14:creationId xmlns:p14="http://schemas.microsoft.com/office/powerpoint/2010/main" val="13541635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FEWS-26604</a:t>
            </a:r>
          </a:p>
          <a:p>
            <a:r>
              <a:rPr lang="en-US" sz="1200" b="0" i="0" kern="1200">
                <a:solidFill>
                  <a:schemeClr val="tx1"/>
                </a:solidFill>
                <a:effectLst/>
                <a:latin typeface="+mn-lt"/>
                <a:ea typeface="+mn-ea"/>
                <a:cs typeface="+mn-cs"/>
              </a:rPr>
              <a:t>Workflow Test Runner can generate test report in JUnit XML format</a:t>
            </a:r>
            <a:br>
              <a:rPr lang="en-US"/>
            </a:br>
            <a:r>
              <a:rPr lang="en-US"/>
              <a:t>https://publicwiki.deltares.nl/display/FEWSDOC/Workflow+Test+Runner+in+Azure+Devops</a:t>
            </a:r>
          </a:p>
          <a:p>
            <a:endParaRPr lang="nl-NL"/>
          </a:p>
        </p:txBody>
      </p:sp>
    </p:spTree>
    <p:extLst>
      <p:ext uri="{BB962C8B-B14F-4D97-AF65-F5344CB8AC3E}">
        <p14:creationId xmlns:p14="http://schemas.microsoft.com/office/powerpoint/2010/main" val="40506016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FEWS-25228</a:t>
            </a:r>
            <a:endParaRPr lang="nl-NL"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Upgrade of the </a:t>
            </a:r>
            <a:r>
              <a:rPr lang="en-GB" sz="1200" kern="1200" err="1">
                <a:solidFill>
                  <a:schemeClr val="tx1"/>
                </a:solidFill>
                <a:effectLst/>
                <a:latin typeface="+mn-lt"/>
                <a:ea typeface="+mn-ea"/>
                <a:cs typeface="+mn-cs"/>
              </a:rPr>
              <a:t>NetCDF</a:t>
            </a:r>
            <a:r>
              <a:rPr lang="en-GB" sz="1200" kern="1200">
                <a:solidFill>
                  <a:schemeClr val="tx1"/>
                </a:solidFill>
                <a:effectLst/>
                <a:latin typeface="+mn-lt"/>
                <a:ea typeface="+mn-ea"/>
                <a:cs typeface="+mn-cs"/>
              </a:rPr>
              <a:t> library</a:t>
            </a:r>
          </a:p>
          <a:p>
            <a:r>
              <a:rPr lang="en-GB" sz="1200" kern="1200">
                <a:solidFill>
                  <a:schemeClr val="tx1"/>
                </a:solidFill>
                <a:effectLst/>
                <a:latin typeface="+mn-lt"/>
                <a:ea typeface="+mn-ea"/>
                <a:cs typeface="+mn-cs"/>
              </a:rPr>
              <a:t>The </a:t>
            </a:r>
            <a:r>
              <a:rPr lang="en-GB" sz="1200" kern="1200" err="1">
                <a:solidFill>
                  <a:schemeClr val="tx1"/>
                </a:solidFill>
                <a:effectLst/>
                <a:latin typeface="+mn-lt"/>
                <a:ea typeface="+mn-ea"/>
                <a:cs typeface="+mn-cs"/>
              </a:rPr>
              <a:t>NetCDF</a:t>
            </a:r>
            <a:r>
              <a:rPr lang="en-GB" sz="1200" kern="1200">
                <a:solidFill>
                  <a:schemeClr val="tx1"/>
                </a:solidFill>
                <a:effectLst/>
                <a:latin typeface="+mn-lt"/>
                <a:ea typeface="+mn-ea"/>
                <a:cs typeface="+mn-cs"/>
              </a:rPr>
              <a:t> libraries are upgraded to 5.5.2 and its supporting </a:t>
            </a:r>
            <a:r>
              <a:rPr lang="en-GB" sz="1200" kern="1200" err="1">
                <a:solidFill>
                  <a:schemeClr val="tx1"/>
                </a:solidFill>
                <a:effectLst/>
                <a:latin typeface="+mn-lt"/>
                <a:ea typeface="+mn-ea"/>
                <a:cs typeface="+mn-cs"/>
              </a:rPr>
              <a:t>NetCDF</a:t>
            </a:r>
            <a:r>
              <a:rPr lang="en-GB" sz="1200" kern="1200">
                <a:solidFill>
                  <a:schemeClr val="tx1"/>
                </a:solidFill>
                <a:effectLst/>
                <a:latin typeface="+mn-lt"/>
                <a:ea typeface="+mn-ea"/>
                <a:cs typeface="+mn-cs"/>
              </a:rPr>
              <a:t>-C library to 4.8</a:t>
            </a:r>
          </a:p>
          <a:p>
            <a:endParaRPr lang="en-GB"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FEWS-26874</a:t>
            </a:r>
            <a:endParaRPr lang="nl-NL"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a:solidFill>
                  <a:schemeClr val="tx1"/>
                </a:solidFill>
                <a:effectLst/>
                <a:latin typeface="+mn-lt"/>
                <a:ea typeface="+mn-ea"/>
                <a:cs typeface="+mn-cs"/>
              </a:rPr>
              <a:t>Updated JCEF package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For all (supported) Delft-FEWS versions you need the same (OS specific) updated JCEF version in case you want to use the Web Browser Display</a:t>
            </a:r>
            <a:endParaRPr lang="nl-NL" sz="1200" b="0" kern="1200">
              <a:solidFill>
                <a:schemeClr val="tx1"/>
              </a:solidFill>
              <a:effectLst/>
              <a:latin typeface="+mn-lt"/>
              <a:ea typeface="+mn-ea"/>
              <a:cs typeface="+mn-cs"/>
            </a:endParaRPr>
          </a:p>
          <a:p>
            <a:endParaRPr lang="nl-NL"/>
          </a:p>
        </p:txBody>
      </p:sp>
    </p:spTree>
    <p:extLst>
      <p:ext uri="{BB962C8B-B14F-4D97-AF65-F5344CB8AC3E}">
        <p14:creationId xmlns:p14="http://schemas.microsoft.com/office/powerpoint/2010/main" val="2200216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Just some benchmarks of the Delft-FEWS 2021.02 release…</a:t>
            </a:r>
            <a:endParaRPr lang="nl-NL"/>
          </a:p>
        </p:txBody>
      </p:sp>
    </p:spTree>
    <p:extLst>
      <p:ext uri="{BB962C8B-B14F-4D97-AF65-F5344CB8AC3E}">
        <p14:creationId xmlns:p14="http://schemas.microsoft.com/office/powerpoint/2010/main" val="2024965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600450"/>
          </a:xfrm>
          <a:prstGeom prst="rect">
            <a:avLst/>
          </a:prstGeom>
        </p:spPr>
        <p:txBody>
          <a:bodyPr/>
          <a:lstStyle/>
          <a:p>
            <a:r>
              <a:rPr lang="en-US" b="1"/>
              <a:t>Vision 2025 - </a:t>
            </a:r>
            <a:r>
              <a:rPr lang="nl-NL" b="1"/>
              <a:t>Context </a:t>
            </a:r>
            <a:r>
              <a:rPr lang="nl-NL" b="1" err="1"/>
              <a:t>and</a:t>
            </a:r>
            <a:r>
              <a:rPr lang="nl-NL" b="1"/>
              <a:t> </a:t>
            </a:r>
            <a:r>
              <a:rPr lang="nl-NL" b="1" err="1"/>
              <a:t>highlights</a:t>
            </a:r>
            <a:endParaRPr lang="nl-NL" b="1"/>
          </a:p>
          <a:p>
            <a:endParaRPr lang="en-GB"/>
          </a:p>
          <a:p>
            <a:endParaRPr lang="en-GB"/>
          </a:p>
          <a:p>
            <a:r>
              <a:rPr lang="en-GB"/>
              <a:t>With this slide I would like to bring everyone on the same page with respect to our vision and roadmaps.</a:t>
            </a:r>
          </a:p>
          <a:p>
            <a:endParaRPr lang="en-GB"/>
          </a:p>
          <a:p>
            <a:r>
              <a:rPr lang="en-GB"/>
              <a:t>Presented a few times already but this is the high level summary and timeline</a:t>
            </a:r>
          </a:p>
          <a:p>
            <a:endParaRPr lang="en-GB"/>
          </a:p>
          <a:p>
            <a:r>
              <a:rPr lang="en-GB"/>
              <a:t>We have our Delft-FEWS Vision 2025 in place, consisting of the 3 main core features</a:t>
            </a:r>
          </a:p>
          <a:p>
            <a:pPr marL="171450" indent="-171450">
              <a:buFontTx/>
              <a:buChar char="-"/>
            </a:pPr>
            <a:r>
              <a:rPr lang="en-GB"/>
              <a:t>Global community of Practice</a:t>
            </a:r>
          </a:p>
          <a:p>
            <a:pPr marL="171450" indent="-171450">
              <a:buFontTx/>
              <a:buChar char="-"/>
            </a:pPr>
            <a:r>
              <a:rPr lang="en-GB"/>
              <a:t>Applied research</a:t>
            </a:r>
          </a:p>
          <a:p>
            <a:pPr marL="171450" indent="-171450">
              <a:buFontTx/>
              <a:buChar char="-"/>
            </a:pPr>
            <a:r>
              <a:rPr lang="en-GB"/>
              <a:t>High quality open software</a:t>
            </a:r>
          </a:p>
          <a:p>
            <a:pPr marL="171450" indent="-171450">
              <a:buFontTx/>
              <a:buChar char="-"/>
            </a:pPr>
            <a:endParaRPr lang="en-GB"/>
          </a:p>
          <a:p>
            <a:pPr marL="0" indent="0">
              <a:buFontTx/>
              <a:buNone/>
            </a:pPr>
            <a:r>
              <a:rPr lang="en-GB"/>
              <a:t>We also have more information and visuals: see our infographic on the right and the clickable sources to the portal, videos and other presentations.</a:t>
            </a:r>
          </a:p>
          <a:p>
            <a:pPr marL="0" indent="0">
              <a:buFontTx/>
              <a:buNone/>
            </a:pPr>
            <a:r>
              <a:rPr lang="en-GB"/>
              <a:t>Last but not least, our international community strategy board has been involved from the start.</a:t>
            </a:r>
          </a:p>
          <a:p>
            <a:pPr marL="0" indent="0">
              <a:buFontTx/>
              <a:buNone/>
            </a:pPr>
            <a:endParaRPr lang="en-GB"/>
          </a:p>
          <a:p>
            <a:r>
              <a:rPr lang="en-US"/>
              <a:t>So over a five year period with 2 releases per year we are implementing this. </a:t>
            </a:r>
          </a:p>
          <a:p>
            <a:endParaRPr lang="en-US"/>
          </a:p>
          <a:p>
            <a:r>
              <a:rPr lang="en-US"/>
              <a:t>Mainly through annual roadmaps and we are connecting to ongoing projects as much as possible.</a:t>
            </a:r>
          </a:p>
          <a:p>
            <a:endParaRPr lang="en-US"/>
          </a:p>
          <a:p>
            <a:r>
              <a:rPr lang="en-US"/>
              <a:t>Besides that, Deltares also makes a substantial investment in order to make the objectives true! It’s good to stress this.</a:t>
            </a:r>
          </a:p>
          <a:p>
            <a:endParaRPr lang="en-US"/>
          </a:p>
          <a:p>
            <a:pPr marL="0" indent="0">
              <a:buFontTx/>
              <a:buNone/>
            </a:pPr>
            <a:endParaRPr lang="en-GB"/>
          </a:p>
        </p:txBody>
      </p:sp>
    </p:spTree>
    <p:extLst>
      <p:ext uri="{BB962C8B-B14F-4D97-AF65-F5344CB8AC3E}">
        <p14:creationId xmlns:p14="http://schemas.microsoft.com/office/powerpoint/2010/main" val="2642414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Roadmap approach</a:t>
            </a:r>
            <a:endParaRPr lang="en-US"/>
          </a:p>
          <a:p>
            <a:endParaRPr lang="nl-NL"/>
          </a:p>
          <a:p>
            <a:r>
              <a:rPr lang="nl-NL" b="0" err="1"/>
              <a:t>Highlights</a:t>
            </a:r>
            <a:r>
              <a:rPr lang="nl-NL" b="0"/>
              <a:t> van de thema’s</a:t>
            </a:r>
          </a:p>
          <a:p>
            <a:endParaRPr lang="nl-NL" b="0"/>
          </a:p>
          <a:p>
            <a:r>
              <a:rPr lang="nl-NL" b="0"/>
              <a:t>Code Clean Up</a:t>
            </a:r>
          </a:p>
          <a:p>
            <a:r>
              <a:rPr lang="nl-NL" b="0"/>
              <a:t>Security</a:t>
            </a:r>
          </a:p>
          <a:p>
            <a:r>
              <a:rPr lang="nl-NL" b="0"/>
              <a:t>Cloud</a:t>
            </a:r>
          </a:p>
          <a:p>
            <a:r>
              <a:rPr lang="nl-NL" b="0" err="1"/>
              <a:t>Automated</a:t>
            </a:r>
            <a:r>
              <a:rPr lang="nl-NL" b="0"/>
              <a:t> Release </a:t>
            </a:r>
            <a:r>
              <a:rPr lang="nl-NL" b="0" err="1"/>
              <a:t>Testing</a:t>
            </a:r>
            <a:endParaRPr lang="nl-NL" b="0"/>
          </a:p>
          <a:p>
            <a:r>
              <a:rPr lang="nl-NL" b="0"/>
              <a:t>Code </a:t>
            </a:r>
            <a:r>
              <a:rPr lang="nl-NL" b="0" err="1"/>
              <a:t>Quality</a:t>
            </a:r>
            <a:endParaRPr lang="nl-NL" b="0"/>
          </a:p>
          <a:p>
            <a:endParaRPr lang="nl-NL" b="0"/>
          </a:p>
          <a:p>
            <a:r>
              <a:rPr lang="nl-NL" b="0"/>
              <a:t>Web OC</a:t>
            </a:r>
          </a:p>
          <a:p>
            <a:r>
              <a:rPr lang="nl-NL" b="0" err="1"/>
              <a:t>Computational</a:t>
            </a:r>
            <a:r>
              <a:rPr lang="nl-NL" b="0"/>
              <a:t> Framework</a:t>
            </a:r>
          </a:p>
          <a:p>
            <a:endParaRPr lang="nl-NL" b="0"/>
          </a:p>
          <a:p>
            <a:r>
              <a:rPr lang="nl-NL" b="0" err="1"/>
              <a:t>Documentation</a:t>
            </a:r>
            <a:endParaRPr lang="nl-NL" b="0"/>
          </a:p>
          <a:p>
            <a:endParaRPr lang="nl-NL" b="0"/>
          </a:p>
        </p:txBody>
      </p:sp>
    </p:spTree>
    <p:extLst>
      <p:ext uri="{BB962C8B-B14F-4D97-AF65-F5344CB8AC3E}">
        <p14:creationId xmlns:p14="http://schemas.microsoft.com/office/powerpoint/2010/main" val="28817637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Roadmap approach</a:t>
            </a:r>
            <a:endParaRPr lang="en-US"/>
          </a:p>
          <a:p>
            <a:endParaRPr lang="nl-NL"/>
          </a:p>
          <a:p>
            <a:r>
              <a:rPr lang="nl-NL" b="0" err="1"/>
              <a:t>Highlights</a:t>
            </a:r>
            <a:r>
              <a:rPr lang="nl-NL" b="0"/>
              <a:t> van de thema’s</a:t>
            </a:r>
          </a:p>
          <a:p>
            <a:endParaRPr lang="nl-NL" b="0"/>
          </a:p>
          <a:p>
            <a:r>
              <a:rPr lang="nl-NL" b="0"/>
              <a:t>Code Clean Up</a:t>
            </a:r>
          </a:p>
          <a:p>
            <a:r>
              <a:rPr lang="nl-NL" b="0"/>
              <a:t>Security</a:t>
            </a:r>
          </a:p>
          <a:p>
            <a:r>
              <a:rPr lang="nl-NL" b="0"/>
              <a:t>Cloud</a:t>
            </a:r>
          </a:p>
          <a:p>
            <a:r>
              <a:rPr lang="nl-NL" b="0" err="1"/>
              <a:t>Automated</a:t>
            </a:r>
            <a:r>
              <a:rPr lang="nl-NL" b="0"/>
              <a:t> Release </a:t>
            </a:r>
            <a:r>
              <a:rPr lang="nl-NL" b="0" err="1"/>
              <a:t>Testing</a:t>
            </a:r>
            <a:endParaRPr lang="nl-NL" b="0"/>
          </a:p>
          <a:p>
            <a:r>
              <a:rPr lang="nl-NL" b="0"/>
              <a:t>Code </a:t>
            </a:r>
            <a:r>
              <a:rPr lang="nl-NL" b="0" err="1"/>
              <a:t>Quality</a:t>
            </a:r>
            <a:endParaRPr lang="nl-NL" b="0"/>
          </a:p>
          <a:p>
            <a:endParaRPr lang="nl-NL" b="0"/>
          </a:p>
          <a:p>
            <a:r>
              <a:rPr lang="nl-NL" b="0"/>
              <a:t>Web OC</a:t>
            </a:r>
          </a:p>
          <a:p>
            <a:r>
              <a:rPr lang="nl-NL" b="0" err="1"/>
              <a:t>Computational</a:t>
            </a:r>
            <a:r>
              <a:rPr lang="nl-NL" b="0"/>
              <a:t> Framework</a:t>
            </a:r>
          </a:p>
          <a:p>
            <a:endParaRPr lang="nl-NL" b="0"/>
          </a:p>
          <a:p>
            <a:r>
              <a:rPr lang="nl-NL" b="0" err="1"/>
              <a:t>Documentation</a:t>
            </a:r>
            <a:endParaRPr lang="nl-NL" b="0"/>
          </a:p>
          <a:p>
            <a:endParaRPr lang="nl-NL" b="0"/>
          </a:p>
        </p:txBody>
      </p:sp>
    </p:spTree>
    <p:extLst>
      <p:ext uri="{BB962C8B-B14F-4D97-AF65-F5344CB8AC3E}">
        <p14:creationId xmlns:p14="http://schemas.microsoft.com/office/powerpoint/2010/main" val="9016945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Roadmap approach</a:t>
            </a:r>
            <a:endParaRPr lang="en-US"/>
          </a:p>
          <a:p>
            <a:endParaRPr lang="nl-NL"/>
          </a:p>
          <a:p>
            <a:r>
              <a:rPr lang="nl-NL" b="0" err="1"/>
              <a:t>Highlights</a:t>
            </a:r>
            <a:r>
              <a:rPr lang="nl-NL" b="0"/>
              <a:t> van de thema’s</a:t>
            </a:r>
          </a:p>
          <a:p>
            <a:endParaRPr lang="nl-NL" b="0"/>
          </a:p>
          <a:p>
            <a:r>
              <a:rPr lang="nl-NL" b="0"/>
              <a:t>Code Clean Up</a:t>
            </a:r>
          </a:p>
          <a:p>
            <a:r>
              <a:rPr lang="nl-NL" b="0"/>
              <a:t>Security</a:t>
            </a:r>
          </a:p>
          <a:p>
            <a:r>
              <a:rPr lang="nl-NL" b="0"/>
              <a:t>Cloud</a:t>
            </a:r>
          </a:p>
          <a:p>
            <a:r>
              <a:rPr lang="nl-NL" b="0" err="1"/>
              <a:t>Automated</a:t>
            </a:r>
            <a:r>
              <a:rPr lang="nl-NL" b="0"/>
              <a:t> Release </a:t>
            </a:r>
            <a:r>
              <a:rPr lang="nl-NL" b="0" err="1"/>
              <a:t>Testing</a:t>
            </a:r>
            <a:endParaRPr lang="nl-NL" b="0"/>
          </a:p>
          <a:p>
            <a:r>
              <a:rPr lang="nl-NL" b="0"/>
              <a:t>Code </a:t>
            </a:r>
            <a:r>
              <a:rPr lang="nl-NL" b="0" err="1"/>
              <a:t>Quality</a:t>
            </a:r>
            <a:endParaRPr lang="nl-NL" b="0"/>
          </a:p>
          <a:p>
            <a:endParaRPr lang="nl-NL" b="0"/>
          </a:p>
          <a:p>
            <a:r>
              <a:rPr lang="nl-NL" b="0"/>
              <a:t>Web OC</a:t>
            </a:r>
          </a:p>
          <a:p>
            <a:r>
              <a:rPr lang="nl-NL" b="0" err="1"/>
              <a:t>Computational</a:t>
            </a:r>
            <a:r>
              <a:rPr lang="nl-NL" b="0"/>
              <a:t> Framework</a:t>
            </a:r>
          </a:p>
          <a:p>
            <a:endParaRPr lang="nl-NL" b="0"/>
          </a:p>
          <a:p>
            <a:r>
              <a:rPr lang="nl-NL" b="0" err="1"/>
              <a:t>Documentation</a:t>
            </a:r>
            <a:endParaRPr lang="nl-NL" b="0"/>
          </a:p>
          <a:p>
            <a:endParaRPr lang="nl-NL" b="0"/>
          </a:p>
        </p:txBody>
      </p:sp>
    </p:spTree>
    <p:extLst>
      <p:ext uri="{BB962C8B-B14F-4D97-AF65-F5344CB8AC3E}">
        <p14:creationId xmlns:p14="http://schemas.microsoft.com/office/powerpoint/2010/main" val="26243514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Roadmap approach</a:t>
            </a:r>
            <a:endParaRPr lang="en-US"/>
          </a:p>
          <a:p>
            <a:endParaRPr lang="nl-NL"/>
          </a:p>
          <a:p>
            <a:r>
              <a:rPr lang="nl-NL" b="0" err="1"/>
              <a:t>Highlights</a:t>
            </a:r>
            <a:r>
              <a:rPr lang="nl-NL" b="0"/>
              <a:t> van de thema’s</a:t>
            </a:r>
          </a:p>
          <a:p>
            <a:endParaRPr lang="nl-NL" b="0"/>
          </a:p>
          <a:p>
            <a:r>
              <a:rPr lang="nl-NL" b="0"/>
              <a:t>Code Clean Up</a:t>
            </a:r>
          </a:p>
          <a:p>
            <a:r>
              <a:rPr lang="nl-NL" b="0"/>
              <a:t>Security</a:t>
            </a:r>
          </a:p>
          <a:p>
            <a:r>
              <a:rPr lang="nl-NL" b="0"/>
              <a:t>Cloud</a:t>
            </a:r>
          </a:p>
          <a:p>
            <a:r>
              <a:rPr lang="nl-NL" b="0" err="1"/>
              <a:t>Automated</a:t>
            </a:r>
            <a:r>
              <a:rPr lang="nl-NL" b="0"/>
              <a:t> Release </a:t>
            </a:r>
            <a:r>
              <a:rPr lang="nl-NL" b="0" err="1"/>
              <a:t>Testing</a:t>
            </a:r>
            <a:endParaRPr lang="nl-NL" b="0"/>
          </a:p>
          <a:p>
            <a:r>
              <a:rPr lang="nl-NL" b="0"/>
              <a:t>Code </a:t>
            </a:r>
            <a:r>
              <a:rPr lang="nl-NL" b="0" err="1"/>
              <a:t>Quality</a:t>
            </a:r>
            <a:endParaRPr lang="nl-NL" b="0"/>
          </a:p>
          <a:p>
            <a:endParaRPr lang="nl-NL" b="0"/>
          </a:p>
          <a:p>
            <a:r>
              <a:rPr lang="nl-NL" b="0"/>
              <a:t>Web OC</a:t>
            </a:r>
          </a:p>
          <a:p>
            <a:r>
              <a:rPr lang="nl-NL" b="0" err="1"/>
              <a:t>Computational</a:t>
            </a:r>
            <a:r>
              <a:rPr lang="nl-NL" b="0"/>
              <a:t> Framework</a:t>
            </a:r>
          </a:p>
          <a:p>
            <a:endParaRPr lang="nl-NL" b="0"/>
          </a:p>
          <a:p>
            <a:r>
              <a:rPr lang="nl-NL" b="0" err="1"/>
              <a:t>Documentation</a:t>
            </a:r>
            <a:endParaRPr lang="nl-NL" b="0"/>
          </a:p>
          <a:p>
            <a:endParaRPr lang="nl-NL" b="0"/>
          </a:p>
        </p:txBody>
      </p:sp>
    </p:spTree>
    <p:extLst>
      <p:ext uri="{BB962C8B-B14F-4D97-AF65-F5344CB8AC3E}">
        <p14:creationId xmlns:p14="http://schemas.microsoft.com/office/powerpoint/2010/main" val="40098788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Roadmap approach</a:t>
            </a:r>
            <a:endParaRPr lang="en-US"/>
          </a:p>
          <a:p>
            <a:endParaRPr lang="nl-NL"/>
          </a:p>
          <a:p>
            <a:r>
              <a:rPr lang="nl-NL" b="0" err="1"/>
              <a:t>Highlights</a:t>
            </a:r>
            <a:r>
              <a:rPr lang="nl-NL" b="0"/>
              <a:t> van de thema’s</a:t>
            </a:r>
          </a:p>
          <a:p>
            <a:endParaRPr lang="nl-NL" b="0"/>
          </a:p>
          <a:p>
            <a:r>
              <a:rPr lang="nl-NL" b="0"/>
              <a:t>Code Clean Up</a:t>
            </a:r>
          </a:p>
          <a:p>
            <a:r>
              <a:rPr lang="nl-NL" b="0"/>
              <a:t>Security</a:t>
            </a:r>
          </a:p>
          <a:p>
            <a:r>
              <a:rPr lang="nl-NL" b="0"/>
              <a:t>Cloud</a:t>
            </a:r>
          </a:p>
          <a:p>
            <a:r>
              <a:rPr lang="nl-NL" b="0" err="1"/>
              <a:t>Automated</a:t>
            </a:r>
            <a:r>
              <a:rPr lang="nl-NL" b="0"/>
              <a:t> Release </a:t>
            </a:r>
            <a:r>
              <a:rPr lang="nl-NL" b="0" err="1"/>
              <a:t>Testing</a:t>
            </a:r>
            <a:endParaRPr lang="nl-NL" b="0"/>
          </a:p>
          <a:p>
            <a:r>
              <a:rPr lang="nl-NL" b="0"/>
              <a:t>Code </a:t>
            </a:r>
            <a:r>
              <a:rPr lang="nl-NL" b="0" err="1"/>
              <a:t>Quality</a:t>
            </a:r>
            <a:endParaRPr lang="nl-NL" b="0"/>
          </a:p>
          <a:p>
            <a:endParaRPr lang="nl-NL" b="0"/>
          </a:p>
          <a:p>
            <a:r>
              <a:rPr lang="nl-NL" b="0"/>
              <a:t>Web OC</a:t>
            </a:r>
          </a:p>
          <a:p>
            <a:r>
              <a:rPr lang="nl-NL" b="0" err="1"/>
              <a:t>Computational</a:t>
            </a:r>
            <a:r>
              <a:rPr lang="nl-NL" b="0"/>
              <a:t> Framework</a:t>
            </a:r>
          </a:p>
          <a:p>
            <a:endParaRPr lang="nl-NL" b="0"/>
          </a:p>
          <a:p>
            <a:r>
              <a:rPr lang="nl-NL" b="0" err="1"/>
              <a:t>Documentation</a:t>
            </a:r>
            <a:endParaRPr lang="nl-NL" b="0"/>
          </a:p>
          <a:p>
            <a:endParaRPr lang="nl-NL" b="0"/>
          </a:p>
        </p:txBody>
      </p:sp>
    </p:spTree>
    <p:extLst>
      <p:ext uri="{BB962C8B-B14F-4D97-AF65-F5344CB8AC3E}">
        <p14:creationId xmlns:p14="http://schemas.microsoft.com/office/powerpoint/2010/main" val="9643967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Roadmap approach</a:t>
            </a:r>
            <a:endParaRPr lang="en-US"/>
          </a:p>
          <a:p>
            <a:endParaRPr lang="nl-NL"/>
          </a:p>
          <a:p>
            <a:r>
              <a:rPr lang="nl-NL" b="0" err="1"/>
              <a:t>Highlights</a:t>
            </a:r>
            <a:r>
              <a:rPr lang="nl-NL" b="0"/>
              <a:t> van de thema’s</a:t>
            </a:r>
          </a:p>
          <a:p>
            <a:endParaRPr lang="nl-NL" b="0"/>
          </a:p>
          <a:p>
            <a:r>
              <a:rPr lang="nl-NL" b="0"/>
              <a:t>Code Clean Up</a:t>
            </a:r>
          </a:p>
          <a:p>
            <a:r>
              <a:rPr lang="nl-NL" b="0"/>
              <a:t>Security</a:t>
            </a:r>
          </a:p>
          <a:p>
            <a:r>
              <a:rPr lang="nl-NL" b="0"/>
              <a:t>Cloud</a:t>
            </a:r>
          </a:p>
          <a:p>
            <a:r>
              <a:rPr lang="nl-NL" b="0" err="1"/>
              <a:t>Automated</a:t>
            </a:r>
            <a:r>
              <a:rPr lang="nl-NL" b="0"/>
              <a:t> Release </a:t>
            </a:r>
            <a:r>
              <a:rPr lang="nl-NL" b="0" err="1"/>
              <a:t>Testing</a:t>
            </a:r>
            <a:endParaRPr lang="nl-NL" b="0"/>
          </a:p>
          <a:p>
            <a:r>
              <a:rPr lang="nl-NL" b="0"/>
              <a:t>Code </a:t>
            </a:r>
            <a:r>
              <a:rPr lang="nl-NL" b="0" err="1"/>
              <a:t>Quality</a:t>
            </a:r>
            <a:endParaRPr lang="nl-NL" b="0"/>
          </a:p>
          <a:p>
            <a:endParaRPr lang="nl-NL" b="0"/>
          </a:p>
          <a:p>
            <a:r>
              <a:rPr lang="nl-NL" b="0"/>
              <a:t>Web OC</a:t>
            </a:r>
          </a:p>
          <a:p>
            <a:r>
              <a:rPr lang="nl-NL" b="0" err="1"/>
              <a:t>Computational</a:t>
            </a:r>
            <a:r>
              <a:rPr lang="nl-NL" b="0"/>
              <a:t> Framework</a:t>
            </a:r>
          </a:p>
          <a:p>
            <a:endParaRPr lang="nl-NL" b="0"/>
          </a:p>
          <a:p>
            <a:r>
              <a:rPr lang="nl-NL" b="0" err="1"/>
              <a:t>Documentation</a:t>
            </a:r>
            <a:endParaRPr lang="nl-NL" b="0"/>
          </a:p>
          <a:p>
            <a:endParaRPr lang="nl-NL" b="0"/>
          </a:p>
        </p:txBody>
      </p:sp>
    </p:spTree>
    <p:extLst>
      <p:ext uri="{BB962C8B-B14F-4D97-AF65-F5344CB8AC3E}">
        <p14:creationId xmlns:p14="http://schemas.microsoft.com/office/powerpoint/2010/main" val="6497331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Roadmap approach</a:t>
            </a:r>
            <a:endParaRPr lang="en-US"/>
          </a:p>
          <a:p>
            <a:endParaRPr lang="nl-NL"/>
          </a:p>
          <a:p>
            <a:r>
              <a:rPr lang="nl-NL" b="0" err="1"/>
              <a:t>Highlights</a:t>
            </a:r>
            <a:r>
              <a:rPr lang="nl-NL" b="0"/>
              <a:t> van de thema’s</a:t>
            </a:r>
          </a:p>
          <a:p>
            <a:endParaRPr lang="nl-NL" b="0"/>
          </a:p>
          <a:p>
            <a:r>
              <a:rPr lang="nl-NL" b="0"/>
              <a:t>Code Clean Up</a:t>
            </a:r>
          </a:p>
          <a:p>
            <a:r>
              <a:rPr lang="nl-NL" b="0"/>
              <a:t>Security</a:t>
            </a:r>
          </a:p>
          <a:p>
            <a:r>
              <a:rPr lang="nl-NL" b="0"/>
              <a:t>Cloud</a:t>
            </a:r>
          </a:p>
          <a:p>
            <a:r>
              <a:rPr lang="nl-NL" b="0" err="1"/>
              <a:t>Automated</a:t>
            </a:r>
            <a:r>
              <a:rPr lang="nl-NL" b="0"/>
              <a:t> Release </a:t>
            </a:r>
            <a:r>
              <a:rPr lang="nl-NL" b="0" err="1"/>
              <a:t>Testing</a:t>
            </a:r>
            <a:endParaRPr lang="nl-NL" b="0"/>
          </a:p>
          <a:p>
            <a:r>
              <a:rPr lang="nl-NL" b="0"/>
              <a:t>Code </a:t>
            </a:r>
            <a:r>
              <a:rPr lang="nl-NL" b="0" err="1"/>
              <a:t>Quality</a:t>
            </a:r>
            <a:endParaRPr lang="nl-NL" b="0"/>
          </a:p>
          <a:p>
            <a:endParaRPr lang="nl-NL" b="0"/>
          </a:p>
          <a:p>
            <a:r>
              <a:rPr lang="nl-NL" b="0"/>
              <a:t>Web OC</a:t>
            </a:r>
          </a:p>
          <a:p>
            <a:r>
              <a:rPr lang="nl-NL" b="0" err="1"/>
              <a:t>Computational</a:t>
            </a:r>
            <a:r>
              <a:rPr lang="nl-NL" b="0"/>
              <a:t> Framework</a:t>
            </a:r>
          </a:p>
          <a:p>
            <a:endParaRPr lang="nl-NL" b="0"/>
          </a:p>
          <a:p>
            <a:r>
              <a:rPr lang="nl-NL" b="0" err="1"/>
              <a:t>Documentation</a:t>
            </a:r>
            <a:endParaRPr lang="nl-NL" b="0"/>
          </a:p>
          <a:p>
            <a:endParaRPr lang="nl-NL" b="0"/>
          </a:p>
        </p:txBody>
      </p:sp>
    </p:spTree>
    <p:extLst>
      <p:ext uri="{BB962C8B-B14F-4D97-AF65-F5344CB8AC3E}">
        <p14:creationId xmlns:p14="http://schemas.microsoft.com/office/powerpoint/2010/main" val="34304385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Roadmap approach</a:t>
            </a:r>
            <a:endParaRPr lang="en-US"/>
          </a:p>
          <a:p>
            <a:endParaRPr lang="nl-NL"/>
          </a:p>
          <a:p>
            <a:r>
              <a:rPr lang="nl-NL" b="0" err="1"/>
              <a:t>Highlights</a:t>
            </a:r>
            <a:r>
              <a:rPr lang="nl-NL" b="0"/>
              <a:t> van de thema’s</a:t>
            </a:r>
          </a:p>
          <a:p>
            <a:endParaRPr lang="nl-NL" b="0"/>
          </a:p>
          <a:p>
            <a:r>
              <a:rPr lang="nl-NL" b="0"/>
              <a:t>Code Clean Up</a:t>
            </a:r>
          </a:p>
          <a:p>
            <a:r>
              <a:rPr lang="nl-NL" b="0"/>
              <a:t>Security</a:t>
            </a:r>
          </a:p>
          <a:p>
            <a:r>
              <a:rPr lang="nl-NL" b="0"/>
              <a:t>Cloud</a:t>
            </a:r>
          </a:p>
          <a:p>
            <a:r>
              <a:rPr lang="nl-NL" b="0" err="1"/>
              <a:t>Automated</a:t>
            </a:r>
            <a:r>
              <a:rPr lang="nl-NL" b="0"/>
              <a:t> Release </a:t>
            </a:r>
            <a:r>
              <a:rPr lang="nl-NL" b="0" err="1"/>
              <a:t>Testing</a:t>
            </a:r>
            <a:endParaRPr lang="nl-NL" b="0"/>
          </a:p>
          <a:p>
            <a:r>
              <a:rPr lang="nl-NL" b="0"/>
              <a:t>Code </a:t>
            </a:r>
            <a:r>
              <a:rPr lang="nl-NL" b="0" err="1"/>
              <a:t>Quality</a:t>
            </a:r>
            <a:endParaRPr lang="nl-NL" b="0"/>
          </a:p>
          <a:p>
            <a:endParaRPr lang="nl-NL" b="0"/>
          </a:p>
          <a:p>
            <a:r>
              <a:rPr lang="nl-NL" b="0"/>
              <a:t>Web OC</a:t>
            </a:r>
          </a:p>
          <a:p>
            <a:r>
              <a:rPr lang="nl-NL" b="0" err="1"/>
              <a:t>Computational</a:t>
            </a:r>
            <a:r>
              <a:rPr lang="nl-NL" b="0"/>
              <a:t> Framework</a:t>
            </a:r>
          </a:p>
          <a:p>
            <a:endParaRPr lang="nl-NL" b="0"/>
          </a:p>
          <a:p>
            <a:r>
              <a:rPr lang="nl-NL" b="0" err="1"/>
              <a:t>Documentation</a:t>
            </a:r>
            <a:endParaRPr lang="nl-NL" b="0"/>
          </a:p>
          <a:p>
            <a:endParaRPr lang="nl-NL" b="0"/>
          </a:p>
        </p:txBody>
      </p:sp>
    </p:spTree>
    <p:extLst>
      <p:ext uri="{BB962C8B-B14F-4D97-AF65-F5344CB8AC3E}">
        <p14:creationId xmlns:p14="http://schemas.microsoft.com/office/powerpoint/2010/main" val="32848148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Improved, version-based documentation pages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a:solidFill>
                  <a:schemeClr val="tx1"/>
                </a:solidFill>
                <a:effectLst/>
                <a:latin typeface="+mn-lt"/>
                <a:ea typeface="+mn-ea"/>
                <a:cs typeface="+mn-cs"/>
              </a:rPr>
              <a:t>New version-based WIKI page structure for installation, upgrade and hardware/software requirements pages</a:t>
            </a:r>
            <a:endParaRPr lang="nl-NL" sz="1200" b="0" kern="1200">
              <a:solidFill>
                <a:schemeClr val="tx1"/>
              </a:solidFill>
              <a:effectLst/>
              <a:latin typeface="+mn-lt"/>
              <a:ea typeface="+mn-ea"/>
              <a:cs typeface="+mn-cs"/>
            </a:endParaRPr>
          </a:p>
          <a:p>
            <a:endParaRPr lang="nl-NL"/>
          </a:p>
          <a:p>
            <a:r>
              <a:rPr lang="nl-NL"/>
              <a:t>Fewsdocs.deltares.nl</a:t>
            </a:r>
          </a:p>
        </p:txBody>
      </p:sp>
    </p:spTree>
    <p:extLst>
      <p:ext uri="{BB962C8B-B14F-4D97-AF65-F5344CB8AC3E}">
        <p14:creationId xmlns:p14="http://schemas.microsoft.com/office/powerpoint/2010/main" val="1586025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Arial"/>
              </a:rPr>
              <a:t>FEWS-26413: </a:t>
            </a:r>
            <a:r>
              <a:rPr lang="en-US"/>
              <a:t>The run length compression is taken into account to fill the blob with a single time series to 256kB</a:t>
            </a:r>
            <a:endParaRPr lang="en-US">
              <a:cs typeface="Arial"/>
            </a:endParaRPr>
          </a:p>
          <a:p>
            <a:r>
              <a:rPr lang="en-US"/>
              <a:t>In many cases a rainfall series with millions of time steps will now be stored in a single blob due the many zero in the series.</a:t>
            </a:r>
            <a:endParaRPr lang="en-US">
              <a:cs typeface="Arial"/>
            </a:endParaRPr>
          </a:p>
          <a:p>
            <a:r>
              <a:rPr lang="en-US"/>
              <a:t>Multiple time series are merged into a single blob but only when a single imported/amalgamated time series is not stored over multiple blobs (20164 time steps in 2021.02 or before) </a:t>
            </a:r>
            <a:endParaRPr lang="en-US">
              <a:cs typeface="Arial"/>
            </a:endParaRPr>
          </a:p>
          <a:p>
            <a:endParaRPr lang="en-US">
              <a:cs typeface="Arial"/>
            </a:endParaRPr>
          </a:p>
          <a:p>
            <a:r>
              <a:rPr lang="en-US">
                <a:cs typeface="Arial"/>
              </a:rPr>
              <a:t>FEWS-22054: </a:t>
            </a:r>
            <a:r>
              <a:rPr lang="en-US"/>
              <a:t>In 2022.01, the </a:t>
            </a:r>
            <a:r>
              <a:rPr lang="en-US" err="1"/>
              <a:t>TableLocalModificationTimes</a:t>
            </a:r>
            <a:r>
              <a:rPr lang="en-US"/>
              <a:t> has been optimized and made into a memory optimized table in </a:t>
            </a:r>
            <a:r>
              <a:rPr lang="en-US" err="1"/>
              <a:t>SQLServer</a:t>
            </a:r>
            <a:r>
              <a:rPr lang="en-US"/>
              <a:t>. </a:t>
            </a:r>
            <a:endParaRPr lang="en-US">
              <a:cs typeface="Arial"/>
            </a:endParaRPr>
          </a:p>
          <a:p>
            <a:r>
              <a:rPr lang="en-US">
                <a:hlinkClick r:id="rId3"/>
              </a:rPr>
              <a:t>https://publicwiki.deltares.nl/display/FEWSDOC/SQLServer+index+rebuild+scripts+should+skip+table+TableLocalModificationTimes+-+2022.01+and+later</a:t>
            </a:r>
            <a:endParaRPr lang="en-US"/>
          </a:p>
          <a:p>
            <a:endParaRPr lang="en-US"/>
          </a:p>
          <a:p>
            <a:r>
              <a:rPr lang="en-US"/>
              <a:t>FEWS-24309: </a:t>
            </a:r>
            <a:r>
              <a:rPr lang="en-GB"/>
              <a:t>Database creation script for SQL Server is more flexible and contains the option to install an Azure managed instance of SQL server</a:t>
            </a:r>
            <a:endParaRPr lang="en-US">
              <a:cs typeface="Arial"/>
            </a:endParaRPr>
          </a:p>
          <a:p>
            <a:endParaRPr lang="nl-NL"/>
          </a:p>
          <a:p>
            <a:r>
              <a:rPr lang="en-US"/>
              <a:t>FEWS-26477: It is now possible to have multiple FEWS schemas/systems in a single (managed) database instance. By this you only need a single database and you can use a single OC/CM shortcut to access multiple FEWS systems. When the database contains multiple FEWS schemas and the schema is not specified in the URL the OC/CM user gets automatically a pop-up to select the desired FEWS schema.</a:t>
            </a:r>
            <a:endParaRPr lang="nl-NL"/>
          </a:p>
          <a:p>
            <a:r>
              <a:rPr lang="nl-NL">
                <a:hlinkClick r:id="rId4"/>
              </a:rPr>
              <a:t>https://publicwiki.deltares.nl/display/FEWSDOC/Launching+Delft-FEWS+-+2018.02+and+later</a:t>
            </a:r>
            <a:r>
              <a:rPr lang="nl-NL"/>
              <a:t>   (TODO: new screenshot/picture </a:t>
            </a:r>
            <a:r>
              <a:rPr lang="nl-NL" err="1"/>
              <a:t>should</a:t>
            </a:r>
            <a:r>
              <a:rPr lang="nl-NL"/>
              <a:t> </a:t>
            </a:r>
            <a:r>
              <a:rPr lang="nl-NL" err="1"/>
              <a:t>be</a:t>
            </a:r>
            <a:r>
              <a:rPr lang="nl-NL"/>
              <a:t> </a:t>
            </a:r>
            <a:r>
              <a:rPr lang="nl-NL" err="1"/>
              <a:t>added</a:t>
            </a:r>
            <a:r>
              <a:rPr lang="nl-NL"/>
              <a:t>)</a:t>
            </a:r>
            <a:endParaRPr lang="nl-NL">
              <a:cs typeface="Arial" panose="020B0604020202020204"/>
            </a:endParaRPr>
          </a:p>
          <a:p>
            <a:endParaRPr lang="nl-NL">
              <a:cs typeface="Arial" panose="020B0604020202020204"/>
            </a:endParaRPr>
          </a:p>
        </p:txBody>
      </p:sp>
    </p:spTree>
    <p:extLst>
      <p:ext uri="{BB962C8B-B14F-4D97-AF65-F5344CB8AC3E}">
        <p14:creationId xmlns:p14="http://schemas.microsoft.com/office/powerpoint/2010/main" val="37942432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t>FEWS-26693</a:t>
            </a:r>
          </a:p>
          <a:p>
            <a:r>
              <a:rPr lang="en-US" sz="1200" b="0" i="0" kern="1200">
                <a:solidFill>
                  <a:schemeClr val="tx1"/>
                </a:solidFill>
                <a:effectLst/>
                <a:latin typeface="+mn-lt"/>
                <a:ea typeface="+mn-ea"/>
                <a:cs typeface="+mn-cs"/>
              </a:rPr>
              <a:t>Before migrating to the new what-if templates the old what-ifs should be deleted from the (central) database. </a:t>
            </a:r>
          </a:p>
          <a:p>
            <a:br>
              <a:rPr lang="en-US"/>
            </a:br>
            <a:endParaRPr lang="nl-NL"/>
          </a:p>
        </p:txBody>
      </p:sp>
    </p:spTree>
    <p:extLst>
      <p:ext uri="{BB962C8B-B14F-4D97-AF65-F5344CB8AC3E}">
        <p14:creationId xmlns:p14="http://schemas.microsoft.com/office/powerpoint/2010/main" val="10892147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FEWS-26446</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Introduction of a multi-value (location) attribute modifier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A multi-value attribute modifier is intended to modify multiple location attributes in one go. E.g. both ‘head’ and ‘discharge’ of a pump curve.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FEWS-26201</a:t>
            </a:r>
            <a:endParaRPr lang="nl-NL"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a:solidFill>
                  <a:schemeClr val="tx1"/>
                </a:solidFill>
                <a:effectLst/>
                <a:latin typeface="+mn-lt"/>
                <a:ea typeface="+mn-ea"/>
                <a:cs typeface="+mn-cs"/>
              </a:rPr>
              <a:t>Smart expiry times of modifiers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a:solidFill>
                  <a:schemeClr val="tx1"/>
                </a:solidFill>
                <a:effectLst/>
                <a:latin typeface="+mn-lt"/>
                <a:ea typeface="+mn-ea"/>
                <a:cs typeface="+mn-cs"/>
              </a:rPr>
              <a:t>If a modifier still contains a value (at a specific date/time) which is after the default or configured expiry time, the modifier expiry time will be extended.</a:t>
            </a:r>
            <a:endParaRPr lang="nl-NL" sz="1200" i="1" kern="1200">
              <a:solidFill>
                <a:schemeClr val="tx1"/>
              </a:solidFill>
              <a:effectLst/>
              <a:latin typeface="+mn-lt"/>
              <a:ea typeface="+mn-ea"/>
              <a:cs typeface="+mn-cs"/>
            </a:endParaRPr>
          </a:p>
          <a:p>
            <a:endParaRPr lang="nl-NL"/>
          </a:p>
        </p:txBody>
      </p:sp>
    </p:spTree>
    <p:extLst>
      <p:ext uri="{BB962C8B-B14F-4D97-AF65-F5344CB8AC3E}">
        <p14:creationId xmlns:p14="http://schemas.microsoft.com/office/powerpoint/2010/main" val="22837471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600450"/>
          </a:xfrm>
          <a:prstGeom prst="rect">
            <a:avLst/>
          </a:prstGeom>
        </p:spPr>
        <p:txBody>
          <a:bodyPr/>
          <a:lstStyle/>
          <a:p>
            <a:endParaRPr lang="nl-NL"/>
          </a:p>
        </p:txBody>
      </p:sp>
    </p:spTree>
    <p:extLst>
      <p:ext uri="{BB962C8B-B14F-4D97-AF65-F5344CB8AC3E}">
        <p14:creationId xmlns:p14="http://schemas.microsoft.com/office/powerpoint/2010/main" val="2794175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cs typeface="Arial"/>
              </a:rPr>
              <a:t>FEWS-26465 (</a:t>
            </a:r>
            <a:r>
              <a:rPr lang="nl-NL" err="1">
                <a:cs typeface="Arial"/>
              </a:rPr>
              <a:t>and</a:t>
            </a:r>
            <a:r>
              <a:rPr lang="nl-NL">
                <a:cs typeface="Arial"/>
              </a:rPr>
              <a:t> </a:t>
            </a:r>
            <a:r>
              <a:rPr lang="nl-NL" err="1">
                <a:cs typeface="Arial"/>
              </a:rPr>
              <a:t>subtasks</a:t>
            </a:r>
            <a:r>
              <a:rPr lang="nl-NL">
                <a:cs typeface="Arial"/>
              </a:rPr>
              <a:t>) System - </a:t>
            </a:r>
            <a:r>
              <a:rPr lang="nl-NL" err="1">
                <a:cs typeface="Arial"/>
              </a:rPr>
              <a:t>Continuous</a:t>
            </a:r>
            <a:r>
              <a:rPr lang="nl-NL">
                <a:cs typeface="Arial"/>
              </a:rPr>
              <a:t> Deployment</a:t>
            </a:r>
            <a:endParaRPr lang="nl-NL"/>
          </a:p>
          <a:p>
            <a:endParaRPr lang="nl-NL">
              <a:cs typeface="Arial"/>
            </a:endParaRPr>
          </a:p>
          <a:p>
            <a:r>
              <a:rPr lang="nl-NL">
                <a:cs typeface="Arial"/>
              </a:rPr>
              <a:t>FEWS-26473 Upload </a:t>
            </a:r>
            <a:r>
              <a:rPr lang="nl-NL" err="1">
                <a:cs typeface="Arial"/>
              </a:rPr>
              <a:t>selected</a:t>
            </a:r>
            <a:r>
              <a:rPr lang="nl-NL">
                <a:cs typeface="Arial"/>
              </a:rPr>
              <a:t> FEWS </a:t>
            </a:r>
            <a:r>
              <a:rPr lang="nl-NL" err="1">
                <a:cs typeface="Arial"/>
              </a:rPr>
              <a:t>Config</a:t>
            </a:r>
            <a:r>
              <a:rPr lang="nl-NL">
                <a:cs typeface="Arial"/>
              </a:rPr>
              <a:t> via AI API</a:t>
            </a:r>
          </a:p>
          <a:p>
            <a:endParaRPr lang="nl-NL">
              <a:cs typeface="Arial"/>
            </a:endParaRPr>
          </a:p>
          <a:p>
            <a:r>
              <a:rPr lang="nl-NL">
                <a:cs typeface="Arial"/>
              </a:rPr>
              <a:t>FEWS-26768: </a:t>
            </a:r>
            <a:r>
              <a:rPr lang="nl-NL" err="1"/>
              <a:t>WhatIfs</a:t>
            </a:r>
            <a:r>
              <a:rPr lang="nl-NL"/>
              <a:t> are </a:t>
            </a:r>
            <a:r>
              <a:rPr lang="nl-NL" err="1"/>
              <a:t>ignored</a:t>
            </a:r>
            <a:r>
              <a:rPr lang="nl-NL"/>
              <a:t> </a:t>
            </a:r>
            <a:r>
              <a:rPr lang="nl-NL" err="1"/>
              <a:t>during</a:t>
            </a:r>
            <a:r>
              <a:rPr lang="nl-NL"/>
              <a:t> mc </a:t>
            </a:r>
            <a:r>
              <a:rPr lang="nl-NL" err="1"/>
              <a:t>config</a:t>
            </a:r>
            <a:r>
              <a:rPr lang="nl-NL"/>
              <a:t> upload / download</a:t>
            </a:r>
            <a:endParaRPr lang="nl-NL">
              <a:cs typeface="Arial"/>
            </a:endParaRPr>
          </a:p>
        </p:txBody>
      </p:sp>
    </p:spTree>
    <p:extLst>
      <p:ext uri="{BB962C8B-B14F-4D97-AF65-F5344CB8AC3E}">
        <p14:creationId xmlns:p14="http://schemas.microsoft.com/office/powerpoint/2010/main" val="2930158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600450"/>
          </a:xfrm>
          <a:prstGeom prst="rect">
            <a:avLst/>
          </a:prstGeom>
        </p:spPr>
        <p:txBody>
          <a:bodyPr/>
          <a:lstStyle/>
          <a:p>
            <a:r>
              <a:rPr lang="en-GB"/>
              <a:t>On behalf op Delft-FEWS Product Management I will start this presentation, Maarten and </a:t>
            </a:r>
            <a:r>
              <a:rPr lang="en-GB" err="1"/>
              <a:t>Gerben</a:t>
            </a:r>
            <a:r>
              <a:rPr lang="en-GB"/>
              <a:t> will take over later.   </a:t>
            </a:r>
          </a:p>
        </p:txBody>
      </p:sp>
    </p:spTree>
    <p:extLst>
      <p:ext uri="{BB962C8B-B14F-4D97-AF65-F5344CB8AC3E}">
        <p14:creationId xmlns:p14="http://schemas.microsoft.com/office/powerpoint/2010/main" val="1110772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Like every year also this year we ill provide information about the new features in Delft-FEWS. </a:t>
            </a:r>
          </a:p>
        </p:txBody>
      </p:sp>
    </p:spTree>
    <p:extLst>
      <p:ext uri="{BB962C8B-B14F-4D97-AF65-F5344CB8AC3E}">
        <p14:creationId xmlns:p14="http://schemas.microsoft.com/office/powerpoint/2010/main" val="2551085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err="1"/>
              <a:t>This</a:t>
            </a:r>
            <a:r>
              <a:rPr lang="nl-NL" b="1"/>
              <a:t> </a:t>
            </a:r>
            <a:r>
              <a:rPr lang="nl-NL" b="1" err="1"/>
              <a:t>presentation</a:t>
            </a:r>
            <a:r>
              <a:rPr lang="nl-NL" b="1"/>
              <a:t> </a:t>
            </a:r>
            <a:r>
              <a:rPr lang="nl-NL" b="1" err="1"/>
              <a:t>will</a:t>
            </a:r>
            <a:r>
              <a:rPr lang="nl-NL" b="1"/>
              <a:t> </a:t>
            </a:r>
            <a:r>
              <a:rPr lang="nl-NL" b="1" err="1"/>
              <a:t>be</a:t>
            </a:r>
            <a:r>
              <a:rPr lang="nl-NL" b="1"/>
              <a:t> </a:t>
            </a:r>
            <a:r>
              <a:rPr lang="nl-NL" b="1" err="1"/>
              <a:t>based</a:t>
            </a:r>
            <a:r>
              <a:rPr lang="nl-NL" b="1"/>
              <a:t> on </a:t>
            </a:r>
            <a:r>
              <a:rPr lang="nl-NL" b="1" err="1"/>
              <a:t>the</a:t>
            </a:r>
            <a:r>
              <a:rPr lang="nl-NL" b="1"/>
              <a:t> </a:t>
            </a:r>
            <a:r>
              <a:rPr lang="nl-NL" b="1" err="1"/>
              <a:t>structure</a:t>
            </a:r>
            <a:r>
              <a:rPr lang="nl-NL" b="1"/>
              <a:t> of </a:t>
            </a:r>
            <a:r>
              <a:rPr lang="nl-NL" b="1" err="1"/>
              <a:t>the</a:t>
            </a:r>
            <a:r>
              <a:rPr lang="nl-NL" b="1"/>
              <a:t> picture of </a:t>
            </a:r>
            <a:r>
              <a:rPr lang="nl-NL" b="1" err="1"/>
              <a:t>the</a:t>
            </a:r>
            <a:r>
              <a:rPr lang="nl-NL" b="1"/>
              <a:t> Delft-FEWS </a:t>
            </a:r>
            <a:r>
              <a:rPr lang="nl-NL" b="1" err="1"/>
              <a:t>EcoSystem</a:t>
            </a:r>
            <a:r>
              <a:rPr lang="nl-NL" b="1"/>
              <a:t> </a:t>
            </a:r>
            <a:r>
              <a:rPr lang="nl-NL" b="1" err="1"/>
              <a:t>with</a:t>
            </a:r>
            <a:r>
              <a:rPr lang="nl-NL" b="1"/>
              <a:t> </a:t>
            </a:r>
            <a:r>
              <a:rPr lang="nl-NL" b="1" err="1"/>
              <a:t>all</a:t>
            </a:r>
            <a:r>
              <a:rPr lang="nl-NL" b="1"/>
              <a:t> </a:t>
            </a:r>
            <a:r>
              <a:rPr lang="nl-NL" b="1" err="1"/>
              <a:t>it’s</a:t>
            </a:r>
            <a:r>
              <a:rPr lang="nl-NL" b="1"/>
              <a:t> </a:t>
            </a:r>
            <a:r>
              <a:rPr lang="nl-NL" b="1" err="1"/>
              <a:t>components</a:t>
            </a:r>
            <a:r>
              <a:rPr lang="nl-NL" b="1"/>
              <a:t> (as </a:t>
            </a:r>
            <a:r>
              <a:rPr lang="nl-NL" b="1" err="1"/>
              <a:t>presented</a:t>
            </a:r>
            <a:r>
              <a:rPr lang="nl-NL" b="1"/>
              <a:t> in </a:t>
            </a:r>
            <a:r>
              <a:rPr lang="nl-NL" b="1" err="1"/>
              <a:t>the</a:t>
            </a:r>
            <a:r>
              <a:rPr lang="nl-NL" b="1"/>
              <a:t> Delft-FEWS 2025 </a:t>
            </a:r>
            <a:r>
              <a:rPr lang="nl-NL" b="1" err="1"/>
              <a:t>vision</a:t>
            </a:r>
            <a:r>
              <a:rPr lang="nl-NL" b="1"/>
              <a:t>)</a:t>
            </a:r>
          </a:p>
          <a:p>
            <a:endParaRPr lang="nl-NL"/>
          </a:p>
          <a:p>
            <a:r>
              <a:rPr lang="en-US" sz="1200" b="0" i="1" kern="1200">
                <a:solidFill>
                  <a:schemeClr val="tx1"/>
                </a:solidFill>
                <a:effectLst/>
                <a:latin typeface="+mn-lt"/>
                <a:ea typeface="+mn-ea"/>
                <a:cs typeface="+mn-cs"/>
              </a:rPr>
              <a:t>We can't predict the future. However, we believe we can </a:t>
            </a:r>
            <a:r>
              <a:rPr lang="en-US" sz="1200" b="1" i="1" kern="1200">
                <a:solidFill>
                  <a:schemeClr val="tx1"/>
                </a:solidFill>
                <a:effectLst/>
                <a:latin typeface="+mn-lt"/>
                <a:ea typeface="+mn-ea"/>
                <a:cs typeface="+mn-cs"/>
              </a:rPr>
              <a:t>adapt to change </a:t>
            </a:r>
            <a:r>
              <a:rPr lang="en-US" sz="1200" b="0" i="1" kern="1200">
                <a:solidFill>
                  <a:schemeClr val="tx1"/>
                </a:solidFill>
                <a:effectLst/>
                <a:latin typeface="+mn-lt"/>
                <a:ea typeface="+mn-ea"/>
                <a:cs typeface="+mn-cs"/>
              </a:rPr>
              <a:t>by developing </a:t>
            </a:r>
            <a:r>
              <a:rPr lang="en-US" sz="1200" b="1" i="1" kern="1200">
                <a:solidFill>
                  <a:schemeClr val="tx1"/>
                </a:solidFill>
                <a:effectLst/>
                <a:latin typeface="+mn-lt"/>
                <a:ea typeface="+mn-ea"/>
                <a:cs typeface="+mn-cs"/>
              </a:rPr>
              <a:t>highly modular and open software </a:t>
            </a:r>
            <a:r>
              <a:rPr lang="en-US" sz="1200" b="0" i="1" kern="1200">
                <a:solidFill>
                  <a:schemeClr val="tx1"/>
                </a:solidFill>
                <a:effectLst/>
                <a:latin typeface="+mn-lt"/>
                <a:ea typeface="+mn-ea"/>
                <a:cs typeface="+mn-cs"/>
              </a:rPr>
              <a:t>in which data handling and easy connections are key. The open and modular software approach of Delft-FEWS makes it possible to </a:t>
            </a:r>
            <a:r>
              <a:rPr lang="en-US" sz="1200" b="1" i="1" kern="1200">
                <a:solidFill>
                  <a:schemeClr val="tx1"/>
                </a:solidFill>
                <a:effectLst/>
                <a:latin typeface="+mn-lt"/>
                <a:ea typeface="+mn-ea"/>
                <a:cs typeface="+mn-cs"/>
              </a:rPr>
              <a:t>deliver solutions tailored to the end-user needs</a:t>
            </a:r>
            <a:r>
              <a:rPr lang="en-US" sz="1200" b="0" i="1" kern="1200">
                <a:solidFill>
                  <a:schemeClr val="tx1"/>
                </a:solidFill>
                <a:effectLst/>
                <a:latin typeface="+mn-lt"/>
                <a:ea typeface="+mn-ea"/>
                <a:cs typeface="+mn-cs"/>
              </a:rPr>
              <a:t>. Those solutions can vary from a </a:t>
            </a:r>
            <a:r>
              <a:rPr lang="en-US" sz="1200" b="1" i="1" kern="1200">
                <a:solidFill>
                  <a:schemeClr val="tx1"/>
                </a:solidFill>
                <a:effectLst/>
                <a:latin typeface="+mn-lt"/>
                <a:ea typeface="+mn-ea"/>
                <a:cs typeface="+mn-cs"/>
              </a:rPr>
              <a:t>simple data viewer </a:t>
            </a:r>
            <a:r>
              <a:rPr lang="en-US" sz="1200" b="0" i="1" kern="1200">
                <a:solidFill>
                  <a:schemeClr val="tx1"/>
                </a:solidFill>
                <a:effectLst/>
                <a:latin typeface="+mn-lt"/>
                <a:ea typeface="+mn-ea"/>
                <a:cs typeface="+mn-cs"/>
              </a:rPr>
              <a:t>to an </a:t>
            </a:r>
            <a:r>
              <a:rPr lang="en-US" sz="1200" b="1" i="1" kern="1200">
                <a:solidFill>
                  <a:schemeClr val="tx1"/>
                </a:solidFill>
                <a:effectLst/>
                <a:latin typeface="+mn-lt"/>
                <a:ea typeface="+mn-ea"/>
                <a:cs typeface="+mn-cs"/>
              </a:rPr>
              <a:t>end-to-end forecasting system</a:t>
            </a:r>
            <a:r>
              <a:rPr lang="en-US" sz="1200" b="0" i="1" kern="1200">
                <a:solidFill>
                  <a:schemeClr val="tx1"/>
                </a:solidFill>
                <a:effectLst/>
                <a:latin typeface="+mn-lt"/>
                <a:ea typeface="+mn-ea"/>
                <a:cs typeface="+mn-cs"/>
              </a:rPr>
              <a:t>. </a:t>
            </a:r>
            <a:r>
              <a:rPr lang="en-US" sz="1200" b="1" i="1" kern="1200">
                <a:solidFill>
                  <a:schemeClr val="tx1"/>
                </a:solidFill>
                <a:effectLst/>
                <a:latin typeface="+mn-lt"/>
                <a:ea typeface="+mn-ea"/>
                <a:cs typeface="+mn-cs"/>
              </a:rPr>
              <a:t>This is the Delft-FEWS ecosystem</a:t>
            </a:r>
            <a:r>
              <a:rPr lang="en-US" sz="1200" b="0" i="1" kern="1200">
                <a:solidFill>
                  <a:schemeClr val="tx1"/>
                </a:solidFill>
                <a:effectLst/>
                <a:latin typeface="+mn-lt"/>
                <a:ea typeface="+mn-ea"/>
                <a:cs typeface="+mn-cs"/>
              </a:rPr>
              <a:t>.</a:t>
            </a:r>
            <a:endParaRPr lang="nl-NL" i="1"/>
          </a:p>
        </p:txBody>
      </p:sp>
    </p:spTree>
    <p:extLst>
      <p:ext uri="{BB962C8B-B14F-4D97-AF65-F5344CB8AC3E}">
        <p14:creationId xmlns:p14="http://schemas.microsoft.com/office/powerpoint/2010/main" val="33263662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NOG UPDATEN (STATUS TEN TIJDE VAN NEW FEATURES WEBINAR BEGIN APRIL 2022)</a:t>
            </a:r>
          </a:p>
          <a:p>
            <a:endParaRPr lang="en-US" b="1"/>
          </a:p>
          <a:p>
            <a:r>
              <a:rPr lang="en-US" b="1"/>
              <a:t>104 new features have been implemented. Only a selection </a:t>
            </a:r>
            <a:r>
              <a:rPr lang="en-US" b="0"/>
              <a:t>of this will be </a:t>
            </a:r>
            <a:r>
              <a:rPr lang="en-US" b="1"/>
              <a:t>covered </a:t>
            </a:r>
            <a:r>
              <a:rPr lang="en-US" b="0"/>
              <a:t>in this presentation</a:t>
            </a:r>
            <a:r>
              <a:rPr lang="en-US" b="1"/>
              <a:t>. </a:t>
            </a:r>
            <a:r>
              <a:rPr lang="en-US" b="0"/>
              <a:t>This slide contains </a:t>
            </a:r>
            <a:r>
              <a:rPr lang="en-US" b="1"/>
              <a:t>a link </a:t>
            </a:r>
            <a:r>
              <a:rPr lang="en-US" b="0"/>
              <a:t>to the general</a:t>
            </a:r>
            <a:r>
              <a:rPr lang="en-US" b="1"/>
              <a:t> release notes wiki </a:t>
            </a:r>
            <a:r>
              <a:rPr lang="en-US" b="0"/>
              <a:t>page</a:t>
            </a:r>
            <a:r>
              <a:rPr lang="en-US" b="1"/>
              <a:t>.  </a:t>
            </a:r>
            <a:endParaRPr lang="nl-NL" b="1"/>
          </a:p>
        </p:txBody>
      </p:sp>
    </p:spTree>
    <p:extLst>
      <p:ext uri="{BB962C8B-B14F-4D97-AF65-F5344CB8AC3E}">
        <p14:creationId xmlns:p14="http://schemas.microsoft.com/office/powerpoint/2010/main" val="34619390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hyperlink" Target="https://www.facebook.com/DeltaresNL/" TargetMode="External"/><Relationship Id="rId13" Type="http://schemas.openxmlformats.org/officeDocument/2006/relationships/image" Target="../media/image11.svg"/><Relationship Id="rId18" Type="http://schemas.openxmlformats.org/officeDocument/2006/relationships/image" Target="../media/image16.png"/><Relationship Id="rId3" Type="http://schemas.openxmlformats.org/officeDocument/2006/relationships/hyperlink" Target="mailto:info@deltares.nl" TargetMode="External"/><Relationship Id="rId21" Type="http://schemas.openxmlformats.org/officeDocument/2006/relationships/image" Target="../media/image19.svg"/><Relationship Id="rId7" Type="http://schemas.openxmlformats.org/officeDocument/2006/relationships/hyperlink" Target="https://www.instagram.com/deltares/" TargetMode="External"/><Relationship Id="rId12" Type="http://schemas.openxmlformats.org/officeDocument/2006/relationships/image" Target="../media/image10.png"/><Relationship Id="rId17" Type="http://schemas.openxmlformats.org/officeDocument/2006/relationships/image" Target="../media/image15.svg"/><Relationship Id="rId2" Type="http://schemas.openxmlformats.org/officeDocument/2006/relationships/image" Target="../media/image6.jpeg"/><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hyperlink" Target="https://www.deltares.nl/" TargetMode="External"/><Relationship Id="rId11" Type="http://schemas.openxmlformats.org/officeDocument/2006/relationships/image" Target="../media/image9.svg"/><Relationship Id="rId5" Type="http://schemas.openxmlformats.org/officeDocument/2006/relationships/hyperlink" Target="https://www.linkedin.com/company/deltares" TargetMode="External"/><Relationship Id="rId15" Type="http://schemas.openxmlformats.org/officeDocument/2006/relationships/image" Target="../media/image13.svg"/><Relationship Id="rId10" Type="http://schemas.openxmlformats.org/officeDocument/2006/relationships/image" Target="../media/image8.png"/><Relationship Id="rId19" Type="http://schemas.openxmlformats.org/officeDocument/2006/relationships/image" Target="../media/image17.svg"/><Relationship Id="rId4" Type="http://schemas.openxmlformats.org/officeDocument/2006/relationships/hyperlink" Target="https://twitter.com/deltares/" TargetMode="External"/><Relationship Id="rId9" Type="http://schemas.openxmlformats.org/officeDocument/2006/relationships/image" Target="../media/image7.png"/><Relationship Id="rId14"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1.svg"/><Relationship Id="rId3" Type="http://schemas.openxmlformats.org/officeDocument/2006/relationships/image" Target="../media/image7.png"/><Relationship Id="rId7" Type="http://schemas.openxmlformats.org/officeDocument/2006/relationships/image" Target="../media/image13.svg"/><Relationship Id="rId12" Type="http://schemas.openxmlformats.org/officeDocument/2006/relationships/image" Target="../media/image10.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12.png"/><Relationship Id="rId11" Type="http://schemas.openxmlformats.org/officeDocument/2006/relationships/image" Target="../media/image19.svg"/><Relationship Id="rId5" Type="http://schemas.openxmlformats.org/officeDocument/2006/relationships/image" Target="../media/image9.svg"/><Relationship Id="rId15" Type="http://schemas.openxmlformats.org/officeDocument/2006/relationships/image" Target="../media/image15.svg"/><Relationship Id="rId10" Type="http://schemas.openxmlformats.org/officeDocument/2006/relationships/image" Target="../media/image18.png"/><Relationship Id="rId4" Type="http://schemas.openxmlformats.org/officeDocument/2006/relationships/image" Target="../media/image8.png"/><Relationship Id="rId9" Type="http://schemas.openxmlformats.org/officeDocument/2006/relationships/image" Target="../media/image17.svg"/><Relationship Id="rId1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66" name="Tijdelijke aanduiding voor afbeelding 65">
            <a:extLst>
              <a:ext uri="{FF2B5EF4-FFF2-40B4-BE49-F238E27FC236}">
                <a16:creationId xmlns:a16="http://schemas.microsoft.com/office/drawing/2014/main" id="{C993F618-5D8C-4CD3-B26D-F74E7598724D}"/>
              </a:ext>
            </a:extLst>
          </p:cNvPr>
          <p:cNvSpPr>
            <a:spLocks noGrp="1"/>
          </p:cNvSpPr>
          <p:nvPr>
            <p:ph type="pic" sz="quarter" idx="19" hasCustomPrompt="1"/>
          </p:nvPr>
        </p:nvSpPr>
        <p:spPr>
          <a:xfrm>
            <a:off x="0" y="0"/>
            <a:ext cx="5328000" cy="6858000"/>
          </a:xfrm>
          <a:solidFill>
            <a:schemeClr val="bg1">
              <a:lumMod val="85000"/>
            </a:schemeClr>
          </a:solidFill>
        </p:spPr>
        <p:txBody>
          <a:bodyPr tIns="3816000"/>
          <a:lstStyle>
            <a:lvl1pPr marL="0" indent="0" algn="ctr">
              <a:buNone/>
              <a:defRPr sz="1400">
                <a:solidFill>
                  <a:schemeClr val="bg2">
                    <a:lumMod val="50000"/>
                  </a:schemeClr>
                </a:solidFill>
              </a:defRPr>
            </a:lvl1pPr>
          </a:lstStyle>
          <a:p>
            <a:r>
              <a:rPr lang="nl-NL"/>
              <a:t>Selecteer afbeelding</a:t>
            </a:r>
          </a:p>
        </p:txBody>
      </p:sp>
      <p:sp>
        <p:nvSpPr>
          <p:cNvPr id="12" name="Tijdelijke aanduiding voor tekst 11">
            <a:extLst>
              <a:ext uri="{FF2B5EF4-FFF2-40B4-BE49-F238E27FC236}">
                <a16:creationId xmlns:a16="http://schemas.microsoft.com/office/drawing/2014/main" id="{17861E45-7D0B-4CBE-BF29-EEB926363114}"/>
              </a:ext>
            </a:extLst>
          </p:cNvPr>
          <p:cNvSpPr>
            <a:spLocks noGrp="1"/>
          </p:cNvSpPr>
          <p:nvPr>
            <p:ph type="body" sz="quarter" idx="13" hasCustomPrompt="1"/>
          </p:nvPr>
        </p:nvSpPr>
        <p:spPr>
          <a:xfrm>
            <a:off x="5746860" y="5295900"/>
            <a:ext cx="6002228" cy="788988"/>
          </a:xfrm>
        </p:spPr>
        <p:txBody>
          <a:bodyPr>
            <a:noAutofit/>
          </a:bodyPr>
          <a:lstStyle>
            <a:lvl1pPr marL="0" indent="0">
              <a:buNone/>
              <a:defRPr sz="1200" b="0"/>
            </a:lvl1pPr>
          </a:lstStyle>
          <a:p>
            <a:pPr lvl="0"/>
            <a:r>
              <a:rPr lang="nl-NL"/>
              <a:t>Naam Achternaam</a:t>
            </a:r>
          </a:p>
        </p:txBody>
      </p:sp>
      <p:sp>
        <p:nvSpPr>
          <p:cNvPr id="3" name="Ondertitel 2">
            <a:extLst>
              <a:ext uri="{FF2B5EF4-FFF2-40B4-BE49-F238E27FC236}">
                <a16:creationId xmlns:a16="http://schemas.microsoft.com/office/drawing/2014/main" id="{5B0A17F5-F68D-450E-924D-50BE1E84C574}"/>
              </a:ext>
            </a:extLst>
          </p:cNvPr>
          <p:cNvSpPr>
            <a:spLocks noGrp="1"/>
          </p:cNvSpPr>
          <p:nvPr>
            <p:ph type="subTitle" idx="1"/>
          </p:nvPr>
        </p:nvSpPr>
        <p:spPr>
          <a:xfrm>
            <a:off x="5746861" y="3854640"/>
            <a:ext cx="6002228" cy="676275"/>
          </a:xfrm>
        </p:spPr>
        <p:txBody>
          <a:bodyPr/>
          <a:lstStyle>
            <a:lvl1pPr marL="0" indent="0" algn="l">
              <a:spcBef>
                <a:spcPts val="0"/>
              </a:spcBef>
              <a:buNone/>
              <a:defRPr sz="24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Tijdelijke aanduiding voor datum 3">
            <a:extLst>
              <a:ext uri="{FF2B5EF4-FFF2-40B4-BE49-F238E27FC236}">
                <a16:creationId xmlns:a16="http://schemas.microsoft.com/office/drawing/2014/main" id="{4FB69FD9-1A34-44C5-BB96-B626ABE7D68E}"/>
              </a:ext>
            </a:extLst>
          </p:cNvPr>
          <p:cNvSpPr>
            <a:spLocks noGrp="1"/>
          </p:cNvSpPr>
          <p:nvPr>
            <p:ph type="dt" sz="half" idx="10"/>
          </p:nvPr>
        </p:nvSpPr>
        <p:spPr>
          <a:xfrm>
            <a:off x="5722938" y="6264000"/>
            <a:ext cx="2340000" cy="184666"/>
          </a:xfrm>
        </p:spPr>
        <p:txBody>
          <a:bodyPr vert="horz"/>
          <a:lstStyle>
            <a:lvl1pPr>
              <a:defRPr sz="1000" b="0">
                <a:solidFill>
                  <a:schemeClr val="tx1"/>
                </a:solidFill>
              </a:defRPr>
            </a:lvl1pPr>
          </a:lstStyle>
          <a:p>
            <a:endParaRPr lang="nl-NL"/>
          </a:p>
        </p:txBody>
      </p:sp>
      <p:sp>
        <p:nvSpPr>
          <p:cNvPr id="5" name="Tijdelijke aanduiding voor voettekst 4">
            <a:extLst>
              <a:ext uri="{FF2B5EF4-FFF2-40B4-BE49-F238E27FC236}">
                <a16:creationId xmlns:a16="http://schemas.microsoft.com/office/drawing/2014/main" id="{D005FF67-098D-42EF-9DDB-0B34D97B16B8}"/>
              </a:ext>
            </a:extLst>
          </p:cNvPr>
          <p:cNvSpPr>
            <a:spLocks noGrp="1"/>
          </p:cNvSpPr>
          <p:nvPr>
            <p:ph type="ftr" sz="quarter" idx="11"/>
          </p:nvPr>
        </p:nvSpPr>
        <p:spPr>
          <a:xfrm>
            <a:off x="12473572"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BD7F641E-4810-428B-93B4-F028FBE4AE4E}"/>
              </a:ext>
            </a:extLst>
          </p:cNvPr>
          <p:cNvSpPr>
            <a:spLocks noGrp="1"/>
          </p:cNvSpPr>
          <p:nvPr>
            <p:ph type="sldNum" sz="quarter" idx="12"/>
          </p:nvPr>
        </p:nvSpPr>
        <p:spPr>
          <a:xfrm>
            <a:off x="123273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9" name="Titel 8">
            <a:extLst>
              <a:ext uri="{FF2B5EF4-FFF2-40B4-BE49-F238E27FC236}">
                <a16:creationId xmlns:a16="http://schemas.microsoft.com/office/drawing/2014/main" id="{A77695BF-4150-4BB7-8197-EF140D44835B}"/>
              </a:ext>
            </a:extLst>
          </p:cNvPr>
          <p:cNvSpPr>
            <a:spLocks noGrp="1"/>
          </p:cNvSpPr>
          <p:nvPr>
            <p:ph type="title"/>
          </p:nvPr>
        </p:nvSpPr>
        <p:spPr>
          <a:xfrm>
            <a:off x="5743258" y="1766078"/>
            <a:ext cx="6006145" cy="1990582"/>
          </a:xfrm>
        </p:spPr>
        <p:txBody>
          <a:bodyPr anchor="b" anchorCtr="0"/>
          <a:lstStyle>
            <a:lvl1pPr>
              <a:lnSpc>
                <a:spcPct val="90000"/>
              </a:lnSpc>
              <a:defRPr b="1">
                <a:solidFill>
                  <a:schemeClr val="tx2"/>
                </a:solidFill>
              </a:defRPr>
            </a:lvl1pPr>
          </a:lstStyle>
          <a:p>
            <a:r>
              <a:rPr lang="en-US"/>
              <a:t>Click to edit Master title style</a:t>
            </a:r>
            <a:endParaRPr lang="de-DE"/>
          </a:p>
        </p:txBody>
      </p:sp>
      <p:pic>
        <p:nvPicPr>
          <p:cNvPr id="11" name="Deltares_Logo_groot">
            <a:extLst>
              <a:ext uri="{FF2B5EF4-FFF2-40B4-BE49-F238E27FC236}">
                <a16:creationId xmlns:a16="http://schemas.microsoft.com/office/drawing/2014/main" id="{07BC8CE6-4B06-4C93-9DE2-B3D24820A4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76000" y="180000"/>
            <a:ext cx="2340000" cy="760500"/>
          </a:xfrm>
          <a:prstGeom prst="rect">
            <a:avLst/>
          </a:prstGeom>
        </p:spPr>
      </p:pic>
      <p:sp>
        <p:nvSpPr>
          <p:cNvPr id="62" name="TX_Enabling_deltalife_wit">
            <a:extLst>
              <a:ext uri="{FF2B5EF4-FFF2-40B4-BE49-F238E27FC236}">
                <a16:creationId xmlns:a16="http://schemas.microsoft.com/office/drawing/2014/main" id="{8230CF4F-5316-4F99-A0B8-28EA9797ED68}"/>
              </a:ext>
            </a:extLst>
          </p:cNvPr>
          <p:cNvSpPr>
            <a:spLocks noGrp="1"/>
          </p:cNvSpPr>
          <p:nvPr>
            <p:ph type="body" sz="quarter" idx="18"/>
          </p:nvPr>
        </p:nvSpPr>
        <p:spPr>
          <a:xfrm>
            <a:off x="310801" y="5947577"/>
            <a:ext cx="3176270" cy="756001"/>
          </a:xfrm>
          <a:blipFill>
            <a:blip r:embed="rId3" cstate="print">
              <a:extLst>
                <a:ext uri="{28A0092B-C50C-407E-A947-70E740481C1C}">
                  <a14:useLocalDpi xmlns:a14="http://schemas.microsoft.com/office/drawing/2010/main"/>
                </a:ext>
              </a:extLst>
            </a:blip>
            <a:stretch>
              <a:fillRect/>
            </a:stretch>
          </a:blipFill>
        </p:spPr>
        <p:txBody>
          <a:bodyPr vert="horz" rIns="4284000"/>
          <a:lstStyle>
            <a:lvl1pPr marL="0" indent="0">
              <a:buNone/>
              <a:defRPr>
                <a:solidFill>
                  <a:srgbClr val="E6E6E6"/>
                </a:solidFill>
              </a:defRPr>
            </a:lvl1pPr>
          </a:lstStyle>
          <a:p>
            <a:pPr lvl="0"/>
            <a:r>
              <a:rPr lang="en-US"/>
              <a:t>Click to edit Master text styles</a:t>
            </a:r>
          </a:p>
        </p:txBody>
      </p:sp>
    </p:spTree>
    <p:extLst>
      <p:ext uri="{BB962C8B-B14F-4D97-AF65-F5344CB8AC3E}">
        <p14:creationId xmlns:p14="http://schemas.microsoft.com/office/powerpoint/2010/main" val="406604582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en afbeeld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jdelijke aanduiding voor tekst 9">
            <a:extLst>
              <a:ext uri="{FF2B5EF4-FFF2-40B4-BE49-F238E27FC236}">
                <a16:creationId xmlns:a16="http://schemas.microsoft.com/office/drawing/2014/main" id="{A10D89D2-D66D-4843-A930-57BB92331B10}"/>
              </a:ext>
            </a:extLst>
          </p:cNvPr>
          <p:cNvSpPr>
            <a:spLocks noGrp="1"/>
          </p:cNvSpPr>
          <p:nvPr>
            <p:ph type="body" sz="quarter" idx="13"/>
          </p:nvPr>
        </p:nvSpPr>
        <p:spPr>
          <a:xfrm>
            <a:off x="755650" y="1762125"/>
            <a:ext cx="5076175"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6191825" y="1762125"/>
            <a:ext cx="5076175" cy="4322762"/>
          </a:xfrm>
          <a:solidFill>
            <a:schemeClr val="bg1">
              <a:lumMod val="85000"/>
            </a:schemeClr>
          </a:solidFill>
        </p:spPr>
        <p:txBody>
          <a:bodyPr tIns="2520000"/>
          <a:lstStyle>
            <a:lvl1pPr marL="0" indent="0" algn="ctr">
              <a:buNone/>
              <a:defRPr sz="14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67481776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ee afbeelding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6191825" y="1762124"/>
            <a:ext cx="5076175" cy="3672000"/>
          </a:xfrm>
          <a:solidFill>
            <a:schemeClr val="bg1">
              <a:lumMod val="85000"/>
            </a:schemeClr>
          </a:solidFill>
        </p:spPr>
        <p:txBody>
          <a:bodyPr tIns="2232000"/>
          <a:lstStyle>
            <a:lvl1pPr marL="0" indent="0" algn="ctr">
              <a:buNone/>
              <a:defRPr sz="1400">
                <a:solidFill>
                  <a:schemeClr val="bg2">
                    <a:lumMod val="50000"/>
                  </a:schemeClr>
                </a:solidFill>
              </a:defRPr>
            </a:lvl1pPr>
          </a:lstStyle>
          <a:p>
            <a:r>
              <a:rPr lang="nl-NL"/>
              <a:t>Selecteer afbeelding</a:t>
            </a:r>
          </a:p>
        </p:txBody>
      </p:sp>
      <p:sp>
        <p:nvSpPr>
          <p:cNvPr id="12" name="Tijdelijke aanduiding voor afbeelding 65">
            <a:extLst>
              <a:ext uri="{FF2B5EF4-FFF2-40B4-BE49-F238E27FC236}">
                <a16:creationId xmlns:a16="http://schemas.microsoft.com/office/drawing/2014/main" id="{EDBE72E1-58EC-4D21-8ED2-E841E797C72A}"/>
              </a:ext>
            </a:extLst>
          </p:cNvPr>
          <p:cNvSpPr>
            <a:spLocks noGrp="1"/>
          </p:cNvSpPr>
          <p:nvPr>
            <p:ph type="pic" sz="quarter" idx="20" hasCustomPrompt="1"/>
          </p:nvPr>
        </p:nvSpPr>
        <p:spPr>
          <a:xfrm>
            <a:off x="755650" y="1762125"/>
            <a:ext cx="5076175" cy="3672000"/>
          </a:xfrm>
          <a:solidFill>
            <a:schemeClr val="bg1">
              <a:lumMod val="85000"/>
            </a:schemeClr>
          </a:solidFill>
        </p:spPr>
        <p:txBody>
          <a:bodyPr tIns="2232000"/>
          <a:lstStyle>
            <a:lvl1pPr marL="0" indent="0" algn="ctr">
              <a:buNone/>
              <a:defRPr sz="1400">
                <a:solidFill>
                  <a:schemeClr val="bg2">
                    <a:lumMod val="50000"/>
                  </a:schemeClr>
                </a:solidFill>
              </a:defRPr>
            </a:lvl1pPr>
          </a:lstStyle>
          <a:p>
            <a:r>
              <a:rPr lang="nl-NL"/>
              <a:t>Selecteer afbeelding</a:t>
            </a:r>
          </a:p>
        </p:txBody>
      </p:sp>
      <p:sp>
        <p:nvSpPr>
          <p:cNvPr id="9" name="Tijdelijke aanduiding voor tekst 8">
            <a:extLst>
              <a:ext uri="{FF2B5EF4-FFF2-40B4-BE49-F238E27FC236}">
                <a16:creationId xmlns:a16="http://schemas.microsoft.com/office/drawing/2014/main" id="{DBA627D8-56BE-457D-A071-CDAF51FC7B7E}"/>
              </a:ext>
            </a:extLst>
          </p:cNvPr>
          <p:cNvSpPr>
            <a:spLocks noGrp="1"/>
          </p:cNvSpPr>
          <p:nvPr>
            <p:ph type="body" sz="quarter" idx="21"/>
          </p:nvPr>
        </p:nvSpPr>
        <p:spPr>
          <a:xfrm>
            <a:off x="755650" y="5724001"/>
            <a:ext cx="5076175" cy="360888"/>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3" name="Tijdelijke aanduiding voor tekst 8">
            <a:extLst>
              <a:ext uri="{FF2B5EF4-FFF2-40B4-BE49-F238E27FC236}">
                <a16:creationId xmlns:a16="http://schemas.microsoft.com/office/drawing/2014/main" id="{B5530F62-171F-4B44-ACAA-AC786B92F20F}"/>
              </a:ext>
            </a:extLst>
          </p:cNvPr>
          <p:cNvSpPr>
            <a:spLocks noGrp="1"/>
          </p:cNvSpPr>
          <p:nvPr>
            <p:ph type="body" sz="quarter" idx="22"/>
          </p:nvPr>
        </p:nvSpPr>
        <p:spPr>
          <a:xfrm>
            <a:off x="6191825" y="5724000"/>
            <a:ext cx="5076175" cy="360888"/>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Tree>
    <p:extLst>
      <p:ext uri="{BB962C8B-B14F-4D97-AF65-F5344CB8AC3E}">
        <p14:creationId xmlns:p14="http://schemas.microsoft.com/office/powerpoint/2010/main" val="4270511898"/>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er afbeelding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2" name="Tijdelijke aanduiding voor afbeelding 65">
            <a:extLst>
              <a:ext uri="{FF2B5EF4-FFF2-40B4-BE49-F238E27FC236}">
                <a16:creationId xmlns:a16="http://schemas.microsoft.com/office/drawing/2014/main" id="{EDBE72E1-58EC-4D21-8ED2-E841E797C72A}"/>
              </a:ext>
            </a:extLst>
          </p:cNvPr>
          <p:cNvSpPr>
            <a:spLocks noGrp="1"/>
          </p:cNvSpPr>
          <p:nvPr>
            <p:ph type="pic" sz="quarter" idx="20" hasCustomPrompt="1"/>
          </p:nvPr>
        </p:nvSpPr>
        <p:spPr>
          <a:xfrm>
            <a:off x="755650"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p>
        </p:txBody>
      </p:sp>
      <p:sp>
        <p:nvSpPr>
          <p:cNvPr id="9" name="Tijdelijke aanduiding voor tekst 8">
            <a:extLst>
              <a:ext uri="{FF2B5EF4-FFF2-40B4-BE49-F238E27FC236}">
                <a16:creationId xmlns:a16="http://schemas.microsoft.com/office/drawing/2014/main" id="{DBA627D8-56BE-457D-A071-CDAF51FC7B7E}"/>
              </a:ext>
            </a:extLst>
          </p:cNvPr>
          <p:cNvSpPr>
            <a:spLocks noGrp="1"/>
          </p:cNvSpPr>
          <p:nvPr>
            <p:ph type="body" sz="quarter" idx="21"/>
          </p:nvPr>
        </p:nvSpPr>
        <p:spPr>
          <a:xfrm>
            <a:off x="755650"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4" name="Tijdelijke aanduiding voor afbeelding 65">
            <a:extLst>
              <a:ext uri="{FF2B5EF4-FFF2-40B4-BE49-F238E27FC236}">
                <a16:creationId xmlns:a16="http://schemas.microsoft.com/office/drawing/2014/main" id="{61FC5BFF-809B-4D7D-AC0F-5D7B92535F04}"/>
              </a:ext>
            </a:extLst>
          </p:cNvPr>
          <p:cNvSpPr>
            <a:spLocks noGrp="1"/>
          </p:cNvSpPr>
          <p:nvPr>
            <p:ph type="pic" sz="quarter" idx="23" hasCustomPrompt="1"/>
          </p:nvPr>
        </p:nvSpPr>
        <p:spPr>
          <a:xfrm>
            <a:off x="3455737"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p>
        </p:txBody>
      </p:sp>
      <p:sp>
        <p:nvSpPr>
          <p:cNvPr id="15" name="Tijdelijke aanduiding voor afbeelding 65">
            <a:extLst>
              <a:ext uri="{FF2B5EF4-FFF2-40B4-BE49-F238E27FC236}">
                <a16:creationId xmlns:a16="http://schemas.microsoft.com/office/drawing/2014/main" id="{F51408D9-846A-496F-B660-9763E7E9FC9C}"/>
              </a:ext>
            </a:extLst>
          </p:cNvPr>
          <p:cNvSpPr>
            <a:spLocks noGrp="1"/>
          </p:cNvSpPr>
          <p:nvPr>
            <p:ph type="pic" sz="quarter" idx="24" hasCustomPrompt="1"/>
          </p:nvPr>
        </p:nvSpPr>
        <p:spPr>
          <a:xfrm>
            <a:off x="8855911"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p>
        </p:txBody>
      </p:sp>
      <p:sp>
        <p:nvSpPr>
          <p:cNvPr id="16" name="Tijdelijke aanduiding voor afbeelding 65">
            <a:extLst>
              <a:ext uri="{FF2B5EF4-FFF2-40B4-BE49-F238E27FC236}">
                <a16:creationId xmlns:a16="http://schemas.microsoft.com/office/drawing/2014/main" id="{B1122521-F62D-48C8-B637-D4F270289642}"/>
              </a:ext>
            </a:extLst>
          </p:cNvPr>
          <p:cNvSpPr>
            <a:spLocks noGrp="1"/>
          </p:cNvSpPr>
          <p:nvPr>
            <p:ph type="pic" sz="quarter" idx="25" hasCustomPrompt="1"/>
          </p:nvPr>
        </p:nvSpPr>
        <p:spPr>
          <a:xfrm>
            <a:off x="6155824" y="1762125"/>
            <a:ext cx="2412087" cy="3060000"/>
          </a:xfrm>
          <a:solidFill>
            <a:schemeClr val="bg1">
              <a:lumMod val="85000"/>
            </a:schemeClr>
          </a:solidFill>
        </p:spPr>
        <p:txBody>
          <a:bodyPr tIns="2016000">
            <a:normAutofit/>
          </a:bodyPr>
          <a:lstStyle>
            <a:lvl1pPr marL="0" indent="0" algn="ctr">
              <a:buNone/>
              <a:defRPr sz="1400">
                <a:solidFill>
                  <a:schemeClr val="bg2">
                    <a:lumMod val="50000"/>
                  </a:schemeClr>
                </a:solidFill>
              </a:defRPr>
            </a:lvl1pPr>
          </a:lstStyle>
          <a:p>
            <a:r>
              <a:rPr lang="nl-NL"/>
              <a:t>Selecteer afbeelding</a:t>
            </a:r>
          </a:p>
        </p:txBody>
      </p:sp>
      <p:sp>
        <p:nvSpPr>
          <p:cNvPr id="17" name="Tijdelijke aanduiding voor tekst 8">
            <a:extLst>
              <a:ext uri="{FF2B5EF4-FFF2-40B4-BE49-F238E27FC236}">
                <a16:creationId xmlns:a16="http://schemas.microsoft.com/office/drawing/2014/main" id="{650134BB-B103-4668-BCD7-561087B391F6}"/>
              </a:ext>
            </a:extLst>
          </p:cNvPr>
          <p:cNvSpPr>
            <a:spLocks noGrp="1"/>
          </p:cNvSpPr>
          <p:nvPr>
            <p:ph type="body" sz="quarter" idx="26"/>
          </p:nvPr>
        </p:nvSpPr>
        <p:spPr>
          <a:xfrm>
            <a:off x="3455737"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8" name="Tijdelijke aanduiding voor tekst 8">
            <a:extLst>
              <a:ext uri="{FF2B5EF4-FFF2-40B4-BE49-F238E27FC236}">
                <a16:creationId xmlns:a16="http://schemas.microsoft.com/office/drawing/2014/main" id="{545B6CBB-4649-4D2E-B29A-C3F6E02090CE}"/>
              </a:ext>
            </a:extLst>
          </p:cNvPr>
          <p:cNvSpPr>
            <a:spLocks noGrp="1"/>
          </p:cNvSpPr>
          <p:nvPr>
            <p:ph type="body" sz="quarter" idx="27"/>
          </p:nvPr>
        </p:nvSpPr>
        <p:spPr>
          <a:xfrm>
            <a:off x="6155824"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
        <p:nvSpPr>
          <p:cNvPr id="19" name="Tijdelijke aanduiding voor tekst 8">
            <a:extLst>
              <a:ext uri="{FF2B5EF4-FFF2-40B4-BE49-F238E27FC236}">
                <a16:creationId xmlns:a16="http://schemas.microsoft.com/office/drawing/2014/main" id="{9D1568BF-DD59-4BEE-A218-1B34F1C6B382}"/>
              </a:ext>
            </a:extLst>
          </p:cNvPr>
          <p:cNvSpPr>
            <a:spLocks noGrp="1"/>
          </p:cNvSpPr>
          <p:nvPr>
            <p:ph type="body" sz="quarter" idx="28"/>
          </p:nvPr>
        </p:nvSpPr>
        <p:spPr>
          <a:xfrm>
            <a:off x="8855911" y="5053085"/>
            <a:ext cx="2412087" cy="1031626"/>
          </a:xfrm>
        </p:spPr>
        <p:txBody>
          <a:bodyPr>
            <a:noAutofit/>
          </a:bodyPr>
          <a:lstStyle>
            <a:lvl1pPr marL="0" indent="0">
              <a:spcBef>
                <a:spcPts val="0"/>
              </a:spcBef>
              <a:buNone/>
              <a:defRPr sz="1200"/>
            </a:lvl1pPr>
            <a:lvl2pPr>
              <a:defRPr sz="1200"/>
            </a:lvl2pPr>
            <a:lvl3pPr>
              <a:defRPr sz="1200"/>
            </a:lvl3pPr>
            <a:lvl4pPr>
              <a:defRPr sz="1200"/>
            </a:lvl4pPr>
            <a:lvl5pPr>
              <a:defRPr sz="1200"/>
            </a:lvl5pPr>
          </a:lstStyle>
          <a:p>
            <a:pPr lvl="0"/>
            <a:r>
              <a:rPr lang="en-US"/>
              <a:t>Click to edit Master text styles</a:t>
            </a:r>
          </a:p>
        </p:txBody>
      </p:sp>
    </p:spTree>
    <p:extLst>
      <p:ext uri="{BB962C8B-B14F-4D97-AF65-F5344CB8AC3E}">
        <p14:creationId xmlns:p14="http://schemas.microsoft.com/office/powerpoint/2010/main" val="342450455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en afbeeld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755650" y="1768763"/>
            <a:ext cx="10512348" cy="4320000"/>
          </a:xfrm>
          <a:solidFill>
            <a:schemeClr val="bg1">
              <a:lumMod val="85000"/>
            </a:schemeClr>
          </a:solidFill>
        </p:spPr>
        <p:txBody>
          <a:bodyPr tIns="2520000"/>
          <a:lstStyle>
            <a:lvl1pPr marL="0" indent="0" algn="ctr">
              <a:buNone/>
              <a:defRPr sz="14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4062278579"/>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fbeelding volle breedte">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1743163" cy="6858000"/>
          </a:xfrm>
          <a:solidFill>
            <a:schemeClr val="bg1">
              <a:lumMod val="85000"/>
            </a:schemeClr>
          </a:solidFill>
        </p:spPr>
        <p:txBody>
          <a:bodyPr tIns="3780000">
            <a:normAutofit/>
          </a:bodyPr>
          <a:lstStyle>
            <a:lvl1pPr marL="0" indent="0" algn="ctr">
              <a:buNone/>
              <a:defRPr sz="1800">
                <a:solidFill>
                  <a:schemeClr val="bg2">
                    <a:lumMod val="50000"/>
                  </a:schemeClr>
                </a:solidFill>
              </a:defRPr>
            </a:lvl1pPr>
          </a:lstStyle>
          <a:p>
            <a:r>
              <a:rPr lang="nl-NL"/>
              <a:t>Selecteer afbeelding</a:t>
            </a:r>
          </a:p>
        </p:txBody>
      </p:sp>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8" name="Tijdelijke aanduiding voor tekst 61">
            <a:extLst>
              <a:ext uri="{FF2B5EF4-FFF2-40B4-BE49-F238E27FC236}">
                <a16:creationId xmlns:a16="http://schemas.microsoft.com/office/drawing/2014/main" id="{CAD4495B-AA1A-4F62-8627-35615163577C}"/>
              </a:ext>
            </a:extLst>
          </p:cNvPr>
          <p:cNvSpPr>
            <a:spLocks noGrp="1"/>
          </p:cNvSpPr>
          <p:nvPr>
            <p:ph type="body" sz="quarter" idx="18"/>
          </p:nvPr>
        </p:nvSpPr>
        <p:spPr>
          <a:xfrm>
            <a:off x="660752" y="6267443"/>
            <a:ext cx="1188000" cy="385200"/>
          </a:xfrm>
          <a:blipFill>
            <a:blip r:embed="rId2" cstate="print">
              <a:extLst>
                <a:ext uri="{28A0092B-C50C-407E-A947-70E740481C1C}">
                  <a14:useLocalDpi xmlns:a14="http://schemas.microsoft.com/office/drawing/2010/main"/>
                </a:ext>
              </a:extLst>
            </a:blip>
            <a:stretch>
              <a:fillRect/>
            </a:stretch>
          </a:blipFill>
        </p:spPr>
        <p:txBody>
          <a:bodyPr vert="horz" rIns="4284000"/>
          <a:lstStyle>
            <a:lvl1pPr marL="0" indent="0">
              <a:buNone/>
              <a:defRPr>
                <a:solidFill>
                  <a:srgbClr val="E6E6E6"/>
                </a:solidFill>
              </a:defRPr>
            </a:lvl1pPr>
          </a:lstStyle>
          <a:p>
            <a:pPr lvl="0"/>
            <a:r>
              <a:rPr lang="en-US"/>
              <a:t>Click to edit Master text styles</a:t>
            </a:r>
          </a:p>
        </p:txBody>
      </p:sp>
    </p:spTree>
    <p:extLst>
      <p:ext uri="{BB962C8B-B14F-4D97-AF65-F5344CB8AC3E}">
        <p14:creationId xmlns:p14="http://schemas.microsoft.com/office/powerpoint/2010/main" val="180532634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 en afbeeldingstroo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6000" y="684000"/>
            <a:ext cx="7382169" cy="936000"/>
          </a:xfrm>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jdelijke aanduiding voor tekst 9">
            <a:extLst>
              <a:ext uri="{FF2B5EF4-FFF2-40B4-BE49-F238E27FC236}">
                <a16:creationId xmlns:a16="http://schemas.microsoft.com/office/drawing/2014/main" id="{A10D89D2-D66D-4843-A930-57BB92331B10}"/>
              </a:ext>
            </a:extLst>
          </p:cNvPr>
          <p:cNvSpPr>
            <a:spLocks noGrp="1"/>
          </p:cNvSpPr>
          <p:nvPr>
            <p:ph type="body" sz="quarter" idx="13"/>
          </p:nvPr>
        </p:nvSpPr>
        <p:spPr>
          <a:xfrm>
            <a:off x="755650" y="1762125"/>
            <a:ext cx="7020000"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8140700" y="857"/>
            <a:ext cx="3599932" cy="6857143"/>
          </a:xfrm>
          <a:solidFill>
            <a:schemeClr val="bg1">
              <a:lumMod val="85000"/>
            </a:schemeClr>
          </a:solidFill>
        </p:spPr>
        <p:txBody>
          <a:bodyPr tIns="3816000"/>
          <a:lstStyle>
            <a:lvl1pPr marL="0" indent="0" algn="ctr">
              <a:buNone/>
              <a:defRPr sz="14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251245374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kst en afbeelding sta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6000" y="684000"/>
            <a:ext cx="5340000" cy="936000"/>
          </a:xfrm>
        </p:spPr>
        <p:txBody>
          <a:bodyPr/>
          <a:lstStyle/>
          <a:p>
            <a:r>
              <a:rPr lang="en-US"/>
              <a:t>Click to edit Master title style</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jdelijke aanduiding voor tekst 9">
            <a:extLst>
              <a:ext uri="{FF2B5EF4-FFF2-40B4-BE49-F238E27FC236}">
                <a16:creationId xmlns:a16="http://schemas.microsoft.com/office/drawing/2014/main" id="{A10D89D2-D66D-4843-A930-57BB92331B10}"/>
              </a:ext>
            </a:extLst>
          </p:cNvPr>
          <p:cNvSpPr>
            <a:spLocks noGrp="1"/>
          </p:cNvSpPr>
          <p:nvPr>
            <p:ph type="body" sz="quarter" idx="13"/>
          </p:nvPr>
        </p:nvSpPr>
        <p:spPr>
          <a:xfrm>
            <a:off x="755650" y="1762125"/>
            <a:ext cx="5220000"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6096000" y="857"/>
            <a:ext cx="5644632" cy="6857143"/>
          </a:xfrm>
          <a:solidFill>
            <a:schemeClr val="bg1">
              <a:lumMod val="85000"/>
            </a:schemeClr>
          </a:solidFill>
        </p:spPr>
        <p:txBody>
          <a:bodyPr tIns="3780000"/>
          <a:lstStyle>
            <a:lvl1pPr marL="0" indent="0" algn="ctr">
              <a:buNone/>
              <a:defRPr sz="14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3927402273"/>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fbeelding of logo overzich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9F2D50-CADF-4163-A029-8B9A0424B980}"/>
              </a:ext>
            </a:extLst>
          </p:cNvPr>
          <p:cNvSpPr>
            <a:spLocks noGrp="1"/>
          </p:cNvSpPr>
          <p:nvPr>
            <p:ph type="title"/>
          </p:nvPr>
        </p:nvSpPr>
        <p:spPr>
          <a:xfrm>
            <a:off x="756000" y="684000"/>
            <a:ext cx="10512000" cy="468000"/>
          </a:xfrm>
        </p:spPr>
        <p:txBody>
          <a:bodyPr/>
          <a:lstStyle/>
          <a:p>
            <a:r>
              <a:rPr lang="en-US"/>
              <a:t>Click to edit Master title style</a:t>
            </a:r>
            <a:endParaRPr lang="nl-NL"/>
          </a:p>
        </p:txBody>
      </p:sp>
      <p:sp>
        <p:nvSpPr>
          <p:cNvPr id="3" name="Tijdelijke aanduiding voor datum 2">
            <a:extLst>
              <a:ext uri="{FF2B5EF4-FFF2-40B4-BE49-F238E27FC236}">
                <a16:creationId xmlns:a16="http://schemas.microsoft.com/office/drawing/2014/main" id="{560EC3D4-D14B-4BCD-BF52-05BE98A993FB}"/>
              </a:ext>
            </a:extLst>
          </p:cNvPr>
          <p:cNvSpPr>
            <a:spLocks noGrp="1"/>
          </p:cNvSpPr>
          <p:nvPr>
            <p:ph type="dt" sz="half" idx="10"/>
          </p:nvPr>
        </p:nvSpPr>
        <p:spPr/>
        <p:txBody>
          <a:bodyPr/>
          <a:lstStyle/>
          <a:p>
            <a:endParaRPr lang="nl-NL"/>
          </a:p>
        </p:txBody>
      </p:sp>
      <p:sp>
        <p:nvSpPr>
          <p:cNvPr id="4" name="Tijdelijke aanduiding voor voettekst 3">
            <a:extLst>
              <a:ext uri="{FF2B5EF4-FFF2-40B4-BE49-F238E27FC236}">
                <a16:creationId xmlns:a16="http://schemas.microsoft.com/office/drawing/2014/main" id="{636323C5-92AF-4A0E-82DF-F4AB426B30A0}"/>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FFE8BBA-2E99-4D96-8F25-2A98D038D13D}"/>
              </a:ext>
            </a:extLst>
          </p:cNvPr>
          <p:cNvSpPr>
            <a:spLocks noGrp="1"/>
          </p:cNvSpPr>
          <p:nvPr>
            <p:ph type="sldNum" sz="quarter" idx="12"/>
          </p:nvPr>
        </p:nvSpPr>
        <p:spPr/>
        <p:txBody>
          <a:bodyPr/>
          <a:lstStyle/>
          <a:p>
            <a:fld id="{F42B3F14-D836-496B-80A2-23BE75BD68CB}" type="slidenum">
              <a:rPr lang="nl-NL" smtClean="0"/>
              <a:pPr/>
              <a:t>‹#›</a:t>
            </a:fld>
            <a:endParaRPr lang="nl-NL"/>
          </a:p>
        </p:txBody>
      </p:sp>
      <p:sp>
        <p:nvSpPr>
          <p:cNvPr id="8" name="Tijdelijke aanduiding voor afbeelding 65">
            <a:extLst>
              <a:ext uri="{FF2B5EF4-FFF2-40B4-BE49-F238E27FC236}">
                <a16:creationId xmlns:a16="http://schemas.microsoft.com/office/drawing/2014/main" id="{2AF1D927-9FAE-49C1-9BD6-F1C4F8D7594F}"/>
              </a:ext>
            </a:extLst>
          </p:cNvPr>
          <p:cNvSpPr>
            <a:spLocks noGrp="1"/>
          </p:cNvSpPr>
          <p:nvPr>
            <p:ph type="pic" sz="quarter" idx="20" hasCustomPrompt="1"/>
          </p:nvPr>
        </p:nvSpPr>
        <p:spPr>
          <a:xfrm>
            <a:off x="755650"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9" name="Tijdelijke aanduiding voor afbeelding 65">
            <a:extLst>
              <a:ext uri="{FF2B5EF4-FFF2-40B4-BE49-F238E27FC236}">
                <a16:creationId xmlns:a16="http://schemas.microsoft.com/office/drawing/2014/main" id="{733ADF27-84E5-4C77-A414-7F0E4DA3DA94}"/>
              </a:ext>
            </a:extLst>
          </p:cNvPr>
          <p:cNvSpPr>
            <a:spLocks noGrp="1"/>
          </p:cNvSpPr>
          <p:nvPr>
            <p:ph type="pic" sz="quarter" idx="21" hasCustomPrompt="1"/>
          </p:nvPr>
        </p:nvSpPr>
        <p:spPr>
          <a:xfrm>
            <a:off x="2906724"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0" name="Tijdelijke aanduiding voor afbeelding 65">
            <a:extLst>
              <a:ext uri="{FF2B5EF4-FFF2-40B4-BE49-F238E27FC236}">
                <a16:creationId xmlns:a16="http://schemas.microsoft.com/office/drawing/2014/main" id="{1C857FC7-6D65-4C72-9D0F-581A48D07155}"/>
              </a:ext>
            </a:extLst>
          </p:cNvPr>
          <p:cNvSpPr>
            <a:spLocks noGrp="1"/>
          </p:cNvSpPr>
          <p:nvPr>
            <p:ph type="pic" sz="quarter" idx="22" hasCustomPrompt="1"/>
          </p:nvPr>
        </p:nvSpPr>
        <p:spPr>
          <a:xfrm>
            <a:off x="5057799"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1" name="Tijdelijke aanduiding voor afbeelding 65">
            <a:extLst>
              <a:ext uri="{FF2B5EF4-FFF2-40B4-BE49-F238E27FC236}">
                <a16:creationId xmlns:a16="http://schemas.microsoft.com/office/drawing/2014/main" id="{B765388F-978F-43F5-923F-85D826894A42}"/>
              </a:ext>
            </a:extLst>
          </p:cNvPr>
          <p:cNvSpPr>
            <a:spLocks noGrp="1"/>
          </p:cNvSpPr>
          <p:nvPr>
            <p:ph type="pic" sz="quarter" idx="23" hasCustomPrompt="1"/>
          </p:nvPr>
        </p:nvSpPr>
        <p:spPr>
          <a:xfrm>
            <a:off x="7208875"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2" name="Tijdelijke aanduiding voor afbeelding 65">
            <a:extLst>
              <a:ext uri="{FF2B5EF4-FFF2-40B4-BE49-F238E27FC236}">
                <a16:creationId xmlns:a16="http://schemas.microsoft.com/office/drawing/2014/main" id="{EA87D663-B54E-4A21-A00C-0BD3BFB46479}"/>
              </a:ext>
            </a:extLst>
          </p:cNvPr>
          <p:cNvSpPr>
            <a:spLocks noGrp="1"/>
          </p:cNvSpPr>
          <p:nvPr>
            <p:ph type="pic" sz="quarter" idx="24" hasCustomPrompt="1"/>
          </p:nvPr>
        </p:nvSpPr>
        <p:spPr>
          <a:xfrm>
            <a:off x="9359950" y="1768763"/>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3" name="Tijdelijke aanduiding voor afbeelding 65">
            <a:extLst>
              <a:ext uri="{FF2B5EF4-FFF2-40B4-BE49-F238E27FC236}">
                <a16:creationId xmlns:a16="http://schemas.microsoft.com/office/drawing/2014/main" id="{56FDE74E-0F50-4155-BEEC-2850FDC97DB4}"/>
              </a:ext>
            </a:extLst>
          </p:cNvPr>
          <p:cNvSpPr>
            <a:spLocks noGrp="1"/>
          </p:cNvSpPr>
          <p:nvPr>
            <p:ph type="pic" sz="quarter" idx="25" hasCustomPrompt="1"/>
          </p:nvPr>
        </p:nvSpPr>
        <p:spPr>
          <a:xfrm>
            <a:off x="755650"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4" name="Tijdelijke aanduiding voor afbeelding 65">
            <a:extLst>
              <a:ext uri="{FF2B5EF4-FFF2-40B4-BE49-F238E27FC236}">
                <a16:creationId xmlns:a16="http://schemas.microsoft.com/office/drawing/2014/main" id="{D71C804D-3C0F-41A5-8373-6A3A8168C959}"/>
              </a:ext>
            </a:extLst>
          </p:cNvPr>
          <p:cNvSpPr>
            <a:spLocks noGrp="1"/>
          </p:cNvSpPr>
          <p:nvPr>
            <p:ph type="pic" sz="quarter" idx="26" hasCustomPrompt="1"/>
          </p:nvPr>
        </p:nvSpPr>
        <p:spPr>
          <a:xfrm>
            <a:off x="2906724"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5" name="Tijdelijke aanduiding voor afbeelding 65">
            <a:extLst>
              <a:ext uri="{FF2B5EF4-FFF2-40B4-BE49-F238E27FC236}">
                <a16:creationId xmlns:a16="http://schemas.microsoft.com/office/drawing/2014/main" id="{0C3E9BDF-7ACE-40C6-8AC1-CCDE842E1F33}"/>
              </a:ext>
            </a:extLst>
          </p:cNvPr>
          <p:cNvSpPr>
            <a:spLocks noGrp="1"/>
          </p:cNvSpPr>
          <p:nvPr>
            <p:ph type="pic" sz="quarter" idx="27" hasCustomPrompt="1"/>
          </p:nvPr>
        </p:nvSpPr>
        <p:spPr>
          <a:xfrm>
            <a:off x="5057799"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6" name="Tijdelijke aanduiding voor afbeelding 65">
            <a:extLst>
              <a:ext uri="{FF2B5EF4-FFF2-40B4-BE49-F238E27FC236}">
                <a16:creationId xmlns:a16="http://schemas.microsoft.com/office/drawing/2014/main" id="{4E753E60-0CC4-4D5F-9F09-D1EB7F5C1B6B}"/>
              </a:ext>
            </a:extLst>
          </p:cNvPr>
          <p:cNvSpPr>
            <a:spLocks noGrp="1"/>
          </p:cNvSpPr>
          <p:nvPr>
            <p:ph type="pic" sz="quarter" idx="28" hasCustomPrompt="1"/>
          </p:nvPr>
        </p:nvSpPr>
        <p:spPr>
          <a:xfrm>
            <a:off x="7208875"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7" name="Tijdelijke aanduiding voor afbeelding 65">
            <a:extLst>
              <a:ext uri="{FF2B5EF4-FFF2-40B4-BE49-F238E27FC236}">
                <a16:creationId xmlns:a16="http://schemas.microsoft.com/office/drawing/2014/main" id="{3CA6A3D3-992C-4A44-ACE1-E437BA7329B1}"/>
              </a:ext>
            </a:extLst>
          </p:cNvPr>
          <p:cNvSpPr>
            <a:spLocks noGrp="1"/>
          </p:cNvSpPr>
          <p:nvPr>
            <p:ph type="pic" sz="quarter" idx="29" hasCustomPrompt="1"/>
          </p:nvPr>
        </p:nvSpPr>
        <p:spPr>
          <a:xfrm>
            <a:off x="9359950" y="290709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8" name="Tijdelijke aanduiding voor afbeelding 65">
            <a:extLst>
              <a:ext uri="{FF2B5EF4-FFF2-40B4-BE49-F238E27FC236}">
                <a16:creationId xmlns:a16="http://schemas.microsoft.com/office/drawing/2014/main" id="{92F6A7FF-822A-4C63-8F78-1CCC66B86963}"/>
              </a:ext>
            </a:extLst>
          </p:cNvPr>
          <p:cNvSpPr>
            <a:spLocks noGrp="1"/>
          </p:cNvSpPr>
          <p:nvPr>
            <p:ph type="pic" sz="quarter" idx="30" hasCustomPrompt="1"/>
          </p:nvPr>
        </p:nvSpPr>
        <p:spPr>
          <a:xfrm>
            <a:off x="755650"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19" name="Tijdelijke aanduiding voor afbeelding 65">
            <a:extLst>
              <a:ext uri="{FF2B5EF4-FFF2-40B4-BE49-F238E27FC236}">
                <a16:creationId xmlns:a16="http://schemas.microsoft.com/office/drawing/2014/main" id="{9E6C6AC3-C163-4C9D-AC60-05BBCCF91478}"/>
              </a:ext>
            </a:extLst>
          </p:cNvPr>
          <p:cNvSpPr>
            <a:spLocks noGrp="1"/>
          </p:cNvSpPr>
          <p:nvPr>
            <p:ph type="pic" sz="quarter" idx="31" hasCustomPrompt="1"/>
          </p:nvPr>
        </p:nvSpPr>
        <p:spPr>
          <a:xfrm>
            <a:off x="2906724"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0" name="Tijdelijke aanduiding voor afbeelding 65">
            <a:extLst>
              <a:ext uri="{FF2B5EF4-FFF2-40B4-BE49-F238E27FC236}">
                <a16:creationId xmlns:a16="http://schemas.microsoft.com/office/drawing/2014/main" id="{3168A12F-BFBE-4360-98BA-A467C3F113EF}"/>
              </a:ext>
            </a:extLst>
          </p:cNvPr>
          <p:cNvSpPr>
            <a:spLocks noGrp="1"/>
          </p:cNvSpPr>
          <p:nvPr>
            <p:ph type="pic" sz="quarter" idx="32" hasCustomPrompt="1"/>
          </p:nvPr>
        </p:nvSpPr>
        <p:spPr>
          <a:xfrm>
            <a:off x="5057799"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1" name="Tijdelijke aanduiding voor afbeelding 65">
            <a:extLst>
              <a:ext uri="{FF2B5EF4-FFF2-40B4-BE49-F238E27FC236}">
                <a16:creationId xmlns:a16="http://schemas.microsoft.com/office/drawing/2014/main" id="{27717DEB-1276-417F-A482-0C7E87407CFC}"/>
              </a:ext>
            </a:extLst>
          </p:cNvPr>
          <p:cNvSpPr>
            <a:spLocks noGrp="1"/>
          </p:cNvSpPr>
          <p:nvPr>
            <p:ph type="pic" sz="quarter" idx="33" hasCustomPrompt="1"/>
          </p:nvPr>
        </p:nvSpPr>
        <p:spPr>
          <a:xfrm>
            <a:off x="7208875"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2" name="Tijdelijke aanduiding voor afbeelding 65">
            <a:extLst>
              <a:ext uri="{FF2B5EF4-FFF2-40B4-BE49-F238E27FC236}">
                <a16:creationId xmlns:a16="http://schemas.microsoft.com/office/drawing/2014/main" id="{DC804FE7-5194-45B7-9F11-66B83C126F8D}"/>
              </a:ext>
            </a:extLst>
          </p:cNvPr>
          <p:cNvSpPr>
            <a:spLocks noGrp="1"/>
          </p:cNvSpPr>
          <p:nvPr>
            <p:ph type="pic" sz="quarter" idx="34" hasCustomPrompt="1"/>
          </p:nvPr>
        </p:nvSpPr>
        <p:spPr>
          <a:xfrm>
            <a:off x="9359950" y="4045422"/>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3" name="Tijdelijke aanduiding voor afbeelding 65">
            <a:extLst>
              <a:ext uri="{FF2B5EF4-FFF2-40B4-BE49-F238E27FC236}">
                <a16:creationId xmlns:a16="http://schemas.microsoft.com/office/drawing/2014/main" id="{13BF1A4D-0004-47F5-BD22-5574315802E6}"/>
              </a:ext>
            </a:extLst>
          </p:cNvPr>
          <p:cNvSpPr>
            <a:spLocks noGrp="1"/>
          </p:cNvSpPr>
          <p:nvPr>
            <p:ph type="pic" sz="quarter" idx="35" hasCustomPrompt="1"/>
          </p:nvPr>
        </p:nvSpPr>
        <p:spPr>
          <a:xfrm>
            <a:off x="755650"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4" name="Tijdelijke aanduiding voor afbeelding 65">
            <a:extLst>
              <a:ext uri="{FF2B5EF4-FFF2-40B4-BE49-F238E27FC236}">
                <a16:creationId xmlns:a16="http://schemas.microsoft.com/office/drawing/2014/main" id="{40E7FE1B-81AA-4D57-A470-4914C5DE257A}"/>
              </a:ext>
            </a:extLst>
          </p:cNvPr>
          <p:cNvSpPr>
            <a:spLocks noGrp="1"/>
          </p:cNvSpPr>
          <p:nvPr>
            <p:ph type="pic" sz="quarter" idx="36" hasCustomPrompt="1"/>
          </p:nvPr>
        </p:nvSpPr>
        <p:spPr>
          <a:xfrm>
            <a:off x="2906724"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5" name="Tijdelijke aanduiding voor afbeelding 65">
            <a:extLst>
              <a:ext uri="{FF2B5EF4-FFF2-40B4-BE49-F238E27FC236}">
                <a16:creationId xmlns:a16="http://schemas.microsoft.com/office/drawing/2014/main" id="{D4810DC4-4E2F-4B0D-88EA-49713EC28B61}"/>
              </a:ext>
            </a:extLst>
          </p:cNvPr>
          <p:cNvSpPr>
            <a:spLocks noGrp="1"/>
          </p:cNvSpPr>
          <p:nvPr>
            <p:ph type="pic" sz="quarter" idx="37" hasCustomPrompt="1"/>
          </p:nvPr>
        </p:nvSpPr>
        <p:spPr>
          <a:xfrm>
            <a:off x="5057799"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6" name="Tijdelijke aanduiding voor afbeelding 65">
            <a:extLst>
              <a:ext uri="{FF2B5EF4-FFF2-40B4-BE49-F238E27FC236}">
                <a16:creationId xmlns:a16="http://schemas.microsoft.com/office/drawing/2014/main" id="{C38C4235-7F22-4988-B598-0D97819CFE5D}"/>
              </a:ext>
            </a:extLst>
          </p:cNvPr>
          <p:cNvSpPr>
            <a:spLocks noGrp="1"/>
          </p:cNvSpPr>
          <p:nvPr>
            <p:ph type="pic" sz="quarter" idx="38" hasCustomPrompt="1"/>
          </p:nvPr>
        </p:nvSpPr>
        <p:spPr>
          <a:xfrm>
            <a:off x="7208875"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
        <p:nvSpPr>
          <p:cNvPr id="27" name="Tijdelijke aanduiding voor afbeelding 65">
            <a:extLst>
              <a:ext uri="{FF2B5EF4-FFF2-40B4-BE49-F238E27FC236}">
                <a16:creationId xmlns:a16="http://schemas.microsoft.com/office/drawing/2014/main" id="{F9CC71FE-8D91-41AA-BD80-0A48C4E294A3}"/>
              </a:ext>
            </a:extLst>
          </p:cNvPr>
          <p:cNvSpPr>
            <a:spLocks noGrp="1"/>
          </p:cNvSpPr>
          <p:nvPr>
            <p:ph type="pic" sz="quarter" idx="39" hasCustomPrompt="1"/>
          </p:nvPr>
        </p:nvSpPr>
        <p:spPr>
          <a:xfrm>
            <a:off x="9359950" y="5183751"/>
            <a:ext cx="1908050" cy="905011"/>
          </a:xfrm>
          <a:noFill/>
        </p:spPr>
        <p:txBody>
          <a:bodyPr tIns="720000">
            <a:normAutofit/>
          </a:bodyPr>
          <a:lstStyle>
            <a:lvl1pPr marL="0" indent="0" algn="ctr">
              <a:buNone/>
              <a:defRPr sz="800">
                <a:solidFill>
                  <a:schemeClr val="bg2">
                    <a:lumMod val="50000"/>
                  </a:schemeClr>
                </a:solidFill>
              </a:defRPr>
            </a:lvl1pPr>
          </a:lstStyle>
          <a:p>
            <a:r>
              <a:rPr lang="nl-NL"/>
              <a:t>Selecteer afbeelding</a:t>
            </a:r>
          </a:p>
        </p:txBody>
      </p:sp>
    </p:spTree>
    <p:extLst>
      <p:ext uri="{BB962C8B-B14F-4D97-AF65-F5344CB8AC3E}">
        <p14:creationId xmlns:p14="http://schemas.microsoft.com/office/powerpoint/2010/main" val="3169775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fbeelding met bol (Groen)">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2192000" cy="6858000"/>
          </a:xfrm>
          <a:solidFill>
            <a:schemeClr val="bg1">
              <a:lumMod val="85000"/>
            </a:schemeClr>
          </a:solidFill>
        </p:spPr>
        <p:txBody>
          <a:bodyPr tIns="3780000">
            <a:normAutofit/>
          </a:bodyPr>
          <a:lstStyle>
            <a:lvl1pPr marL="0" indent="0" algn="ctr">
              <a:buNone/>
              <a:defRPr sz="2400">
                <a:solidFill>
                  <a:schemeClr val="bg2">
                    <a:lumMod val="50000"/>
                  </a:schemeClr>
                </a:solidFill>
              </a:defRPr>
            </a:lvl1pPr>
          </a:lstStyle>
          <a:p>
            <a:r>
              <a:rPr lang="nl-NL"/>
              <a:t>Selecteer afbeelding</a:t>
            </a:r>
          </a:p>
        </p:txBody>
      </p:sp>
      <p:sp>
        <p:nvSpPr>
          <p:cNvPr id="15" name="Tijdelijke aanduiding voor tekst 14">
            <a:extLst>
              <a:ext uri="{FF2B5EF4-FFF2-40B4-BE49-F238E27FC236}">
                <a16:creationId xmlns:a16="http://schemas.microsoft.com/office/drawing/2014/main" id="{B256FF6D-B760-43BA-B16F-E3D5015A3F29}"/>
              </a:ext>
            </a:extLst>
          </p:cNvPr>
          <p:cNvSpPr>
            <a:spLocks noGrp="1" noChangeAspect="1"/>
          </p:cNvSpPr>
          <p:nvPr>
            <p:ph type="body" sz="quarter" idx="20"/>
          </p:nvPr>
        </p:nvSpPr>
        <p:spPr>
          <a:xfrm>
            <a:off x="53" y="447038"/>
            <a:ext cx="5497409" cy="5943600"/>
          </a:xfrm>
          <a:custGeom>
            <a:avLst/>
            <a:gdLst>
              <a:gd name="connsiteX0" fmla="*/ 2525609 w 5497409"/>
              <a:gd name="connsiteY0" fmla="*/ 0 h 5943600"/>
              <a:gd name="connsiteX1" fmla="*/ 5497409 w 5497409"/>
              <a:gd name="connsiteY1" fmla="*/ 2971800 h 5943600"/>
              <a:gd name="connsiteX2" fmla="*/ 2525609 w 5497409"/>
              <a:gd name="connsiteY2" fmla="*/ 5943600 h 5943600"/>
              <a:gd name="connsiteX3" fmla="*/ 61346 w 5497409"/>
              <a:gd name="connsiteY3" fmla="*/ 4633362 h 5943600"/>
              <a:gd name="connsiteX4" fmla="*/ 0 w 5497409"/>
              <a:gd name="connsiteY4" fmla="*/ 4532384 h 5943600"/>
              <a:gd name="connsiteX5" fmla="*/ 0 w 5497409"/>
              <a:gd name="connsiteY5" fmla="*/ 1411217 h 5943600"/>
              <a:gd name="connsiteX6" fmla="*/ 61346 w 5497409"/>
              <a:gd name="connsiteY6" fmla="*/ 1310238 h 5943600"/>
              <a:gd name="connsiteX7" fmla="*/ 2525609 w 5497409"/>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09" h="5943600">
                <a:moveTo>
                  <a:pt x="2525609" y="0"/>
                </a:moveTo>
                <a:cubicBezTo>
                  <a:pt x="4166889" y="0"/>
                  <a:pt x="5497409" y="1330520"/>
                  <a:pt x="5497409" y="2971800"/>
                </a:cubicBezTo>
                <a:cubicBezTo>
                  <a:pt x="5497409" y="4613080"/>
                  <a:pt x="4166889" y="5943600"/>
                  <a:pt x="2525609" y="5943600"/>
                </a:cubicBezTo>
                <a:cubicBezTo>
                  <a:pt x="1499809" y="5943600"/>
                  <a:pt x="595400" y="5423866"/>
                  <a:pt x="61346" y="4633362"/>
                </a:cubicBezTo>
                <a:lnTo>
                  <a:pt x="0" y="4532384"/>
                </a:lnTo>
                <a:lnTo>
                  <a:pt x="0" y="1411217"/>
                </a:lnTo>
                <a:lnTo>
                  <a:pt x="61346" y="1310238"/>
                </a:lnTo>
                <a:cubicBezTo>
                  <a:pt x="595400" y="519735"/>
                  <a:pt x="1499809" y="0"/>
                  <a:pt x="2525609" y="0"/>
                </a:cubicBezTo>
                <a:close/>
              </a:path>
            </a:pathLst>
          </a:custGeom>
          <a:gradFill flip="none" rotWithShape="1">
            <a:gsLst>
              <a:gs pos="0">
                <a:schemeClr val="accent4">
                  <a:alpha val="0"/>
                </a:schemeClr>
              </a:gs>
              <a:gs pos="100000">
                <a:schemeClr val="accent4"/>
              </a:gs>
            </a:gsLst>
            <a:lin ang="10800000" scaled="1"/>
            <a:tileRect/>
          </a:gradFill>
        </p:spPr>
        <p:txBody>
          <a:bodyPr vert="wordArtVert" wrap="square" rIns="6336000">
            <a:noAutofit/>
          </a:bodyPr>
          <a:lstStyle>
            <a:lvl1pPr marL="0" indent="0">
              <a:buNone/>
              <a:defRPr sz="100">
                <a:solidFill>
                  <a:srgbClr val="E6E6E6"/>
                </a:solidFill>
              </a:defRPr>
            </a:lvl1pPr>
          </a:lstStyle>
          <a:p>
            <a:pPr lvl="0"/>
            <a:r>
              <a:rPr lang="en-US"/>
              <a:t>Click to edit Master text styles</a:t>
            </a:r>
          </a:p>
        </p:txBody>
      </p:sp>
      <p:sp>
        <p:nvSpPr>
          <p:cNvPr id="3" name="Tijdelijke aanduiding voor datum 2">
            <a:extLst>
              <a:ext uri="{FF2B5EF4-FFF2-40B4-BE49-F238E27FC236}">
                <a16:creationId xmlns:a16="http://schemas.microsoft.com/office/drawing/2014/main" id="{72711AF3-2B55-481E-9ED2-5ACC1009CDAE}"/>
              </a:ext>
            </a:extLst>
          </p:cNvPr>
          <p:cNvSpPr>
            <a:spLocks noGrp="1"/>
          </p:cNvSpPr>
          <p:nvPr>
            <p:ph type="dt" sz="half" idx="21"/>
          </p:nvPr>
        </p:nvSpPr>
        <p:spPr>
          <a:xfrm>
            <a:off x="1314390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4876A113-1D30-4087-9D42-E90369759F07}"/>
              </a:ext>
            </a:extLst>
          </p:cNvPr>
          <p:cNvSpPr>
            <a:spLocks noGrp="1"/>
          </p:cNvSpPr>
          <p:nvPr>
            <p:ph type="ftr" sz="quarter" idx="22"/>
          </p:nvPr>
        </p:nvSpPr>
        <p:spPr>
          <a:xfrm>
            <a:off x="1261327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81E34DD4-0E1C-4461-98C5-DDEC9922F5D9}"/>
              </a:ext>
            </a:extLst>
          </p:cNvPr>
          <p:cNvSpPr>
            <a:spLocks noGrp="1"/>
          </p:cNvSpPr>
          <p:nvPr>
            <p:ph type="sldNum" sz="quarter" idx="23"/>
          </p:nvPr>
        </p:nvSpPr>
        <p:spPr>
          <a:xfrm>
            <a:off x="124670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4" name="Titel 3">
            <a:extLst>
              <a:ext uri="{FF2B5EF4-FFF2-40B4-BE49-F238E27FC236}">
                <a16:creationId xmlns:a16="http://schemas.microsoft.com/office/drawing/2014/main" id="{D7449E03-26AF-49A4-81EB-7C9E07304CA1}"/>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1592111957"/>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fbeelding en accent (blauw)">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2192000" cy="6858000"/>
          </a:xfrm>
          <a:solidFill>
            <a:schemeClr val="bg1">
              <a:lumMod val="85000"/>
            </a:schemeClr>
          </a:solidFill>
        </p:spPr>
        <p:txBody>
          <a:bodyPr tIns="3780000">
            <a:normAutofit/>
          </a:bodyPr>
          <a:lstStyle>
            <a:lvl1pPr marL="0" indent="0" algn="ctr">
              <a:buNone/>
              <a:defRPr sz="2400">
                <a:solidFill>
                  <a:schemeClr val="bg2">
                    <a:lumMod val="50000"/>
                  </a:schemeClr>
                </a:solidFill>
              </a:defRPr>
            </a:lvl1pPr>
          </a:lstStyle>
          <a:p>
            <a:r>
              <a:rPr lang="nl-NL"/>
              <a:t>Selecteer afbeelding</a:t>
            </a:r>
          </a:p>
        </p:txBody>
      </p:sp>
      <p:sp>
        <p:nvSpPr>
          <p:cNvPr id="12" name="Tijdelijke aanduiding voor tekst 11">
            <a:extLst>
              <a:ext uri="{FF2B5EF4-FFF2-40B4-BE49-F238E27FC236}">
                <a16:creationId xmlns:a16="http://schemas.microsoft.com/office/drawing/2014/main" id="{E4274EA9-4496-4404-9868-D64D2F1ABF62}"/>
              </a:ext>
            </a:extLst>
          </p:cNvPr>
          <p:cNvSpPr>
            <a:spLocks noGrp="1"/>
          </p:cNvSpPr>
          <p:nvPr>
            <p:ph type="body" sz="quarter" idx="20"/>
          </p:nvPr>
        </p:nvSpPr>
        <p:spPr>
          <a:xfrm>
            <a:off x="457726" y="4885884"/>
            <a:ext cx="7776000" cy="1057103"/>
          </a:xfrm>
          <a:solidFill>
            <a:schemeClr val="tx2"/>
          </a:solidFill>
        </p:spPr>
        <p:txBody>
          <a:bodyPr wrap="square" lIns="306000" tIns="576000" rIns="216000" bIns="288000">
            <a:spAutoFit/>
          </a:bodyPr>
          <a:lstStyle>
            <a:lvl1pPr marL="0" indent="0">
              <a:lnSpc>
                <a:spcPct val="100000"/>
              </a:lnSpc>
              <a:buNone/>
              <a:defRPr sz="1200">
                <a:solidFill>
                  <a:schemeClr val="bg1"/>
                </a:solidFill>
              </a:defRPr>
            </a:lvl1pPr>
          </a:lstStyle>
          <a:p>
            <a:pPr lvl="0"/>
            <a:r>
              <a:rPr lang="en-US"/>
              <a:t>Click to edit Master text styles</a:t>
            </a:r>
          </a:p>
        </p:txBody>
      </p:sp>
      <p:sp>
        <p:nvSpPr>
          <p:cNvPr id="3" name="Titel 2">
            <a:extLst>
              <a:ext uri="{FF2B5EF4-FFF2-40B4-BE49-F238E27FC236}">
                <a16:creationId xmlns:a16="http://schemas.microsoft.com/office/drawing/2014/main" id="{C4A118DB-D1B4-428A-8989-29D769389A04}"/>
              </a:ext>
            </a:extLst>
          </p:cNvPr>
          <p:cNvSpPr>
            <a:spLocks noGrp="1"/>
          </p:cNvSpPr>
          <p:nvPr>
            <p:ph type="title"/>
          </p:nvPr>
        </p:nvSpPr>
        <p:spPr>
          <a:xfrm>
            <a:off x="759923" y="5150561"/>
            <a:ext cx="7200000" cy="252000"/>
          </a:xfrm>
        </p:spPr>
        <p:txBody>
          <a:bodyPr wrap="none"/>
          <a:lstStyle>
            <a:lvl1pPr>
              <a:defRPr sz="1800" b="1">
                <a:solidFill>
                  <a:schemeClr val="bg1"/>
                </a:solidFill>
              </a:defRPr>
            </a:lvl1pPr>
          </a:lstStyle>
          <a:p>
            <a:r>
              <a:rPr lang="en-US"/>
              <a:t>Click to edit Master title style</a:t>
            </a:r>
            <a:endParaRPr lang="nl-NL"/>
          </a:p>
        </p:txBody>
      </p:sp>
      <p:sp>
        <p:nvSpPr>
          <p:cNvPr id="2" name="Tijdelijke aanduiding voor datum 1">
            <a:extLst>
              <a:ext uri="{FF2B5EF4-FFF2-40B4-BE49-F238E27FC236}">
                <a16:creationId xmlns:a16="http://schemas.microsoft.com/office/drawing/2014/main" id="{C2BE7A57-D121-4714-8A53-2C2146121931}"/>
              </a:ext>
            </a:extLst>
          </p:cNvPr>
          <p:cNvSpPr>
            <a:spLocks noGrp="1"/>
          </p:cNvSpPr>
          <p:nvPr>
            <p:ph type="dt" sz="half" idx="21"/>
          </p:nvPr>
        </p:nvSpPr>
        <p:spPr>
          <a:xfrm>
            <a:off x="1318200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6C7F7593-F4BA-42C6-A380-DDE2C8EFDE6E}"/>
              </a:ext>
            </a:extLst>
          </p:cNvPr>
          <p:cNvSpPr>
            <a:spLocks noGrp="1"/>
          </p:cNvSpPr>
          <p:nvPr>
            <p:ph type="ftr" sz="quarter" idx="22"/>
          </p:nvPr>
        </p:nvSpPr>
        <p:spPr>
          <a:xfrm>
            <a:off x="1265137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DDBCD6E0-B215-4817-9034-DD97790855FB}"/>
              </a:ext>
            </a:extLst>
          </p:cNvPr>
          <p:cNvSpPr>
            <a:spLocks noGrp="1"/>
          </p:cNvSpPr>
          <p:nvPr>
            <p:ph type="sldNum" sz="quarter" idx="23"/>
          </p:nvPr>
        </p:nvSpPr>
        <p:spPr>
          <a:xfrm>
            <a:off x="125051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21617776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p:txBody>
          <a:bodyPr/>
          <a:lstStyle/>
          <a:p>
            <a:r>
              <a:rPr lang="en-US"/>
              <a:t>Click to edit Master title style</a:t>
            </a:r>
            <a:endParaRPr lang="nl-NL"/>
          </a:p>
        </p:txBody>
      </p:sp>
      <p:sp>
        <p:nvSpPr>
          <p:cNvPr id="3" name="Tijdelijke aanduiding voor inhoud 2">
            <a:extLst>
              <a:ext uri="{FF2B5EF4-FFF2-40B4-BE49-F238E27FC236}">
                <a16:creationId xmlns:a16="http://schemas.microsoft.com/office/drawing/2014/main" id="{7B057708-D1C8-4296-B46B-067A31C01D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ijdelijke aanduiding voor datum 3">
            <a:extLst>
              <a:ext uri="{FF2B5EF4-FFF2-40B4-BE49-F238E27FC236}">
                <a16:creationId xmlns:a16="http://schemas.microsoft.com/office/drawing/2014/main" id="{64E27E2C-1D1C-4583-BE92-667A3F59195E}"/>
              </a:ext>
            </a:extLst>
          </p:cNvPr>
          <p:cNvSpPr>
            <a:spLocks noGrp="1"/>
          </p:cNvSpPr>
          <p:nvPr>
            <p:ph type="dt" sz="half" idx="10"/>
          </p:nvPr>
        </p:nvSpPr>
        <p:spPr/>
        <p:txBody>
          <a:bodyPr/>
          <a:lstStyle/>
          <a:p>
            <a:endParaRPr lang="nl-NL"/>
          </a:p>
        </p:txBody>
      </p:sp>
      <p:sp>
        <p:nvSpPr>
          <p:cNvPr id="5" name="Tijdelijke aanduiding voor voettekst 4">
            <a:extLst>
              <a:ext uri="{FF2B5EF4-FFF2-40B4-BE49-F238E27FC236}">
                <a16:creationId xmlns:a16="http://schemas.microsoft.com/office/drawing/2014/main" id="{C5975139-6F7D-413F-A27C-C9F0FF41A9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44E85F-82EE-4EE8-932D-1F60D0238F40}"/>
              </a:ext>
            </a:extLst>
          </p:cNvPr>
          <p:cNvSpPr>
            <a:spLocks noGrp="1"/>
          </p:cNvSpPr>
          <p:nvPr>
            <p:ph type="sldNum" sz="quarter" idx="12"/>
          </p:nvPr>
        </p:nvSpPr>
        <p:spPr/>
        <p:txBody>
          <a:bodyPr/>
          <a:lstStyle/>
          <a:p>
            <a:fld id="{F42B3F14-D836-496B-80A2-23BE75BD68CB}" type="slidenum">
              <a:rPr lang="nl-NL" smtClean="0"/>
              <a:t>‹#›</a:t>
            </a:fld>
            <a:endParaRPr lang="nl-NL"/>
          </a:p>
        </p:txBody>
      </p:sp>
    </p:spTree>
    <p:extLst>
      <p:ext uri="{BB962C8B-B14F-4D97-AF65-F5344CB8AC3E}">
        <p14:creationId xmlns:p14="http://schemas.microsoft.com/office/powerpoint/2010/main" val="41201358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Afbeelding en accent (groen)">
    <p:spTree>
      <p:nvGrpSpPr>
        <p:cNvPr id="1" name=""/>
        <p:cNvGrpSpPr/>
        <p:nvPr/>
      </p:nvGrpSpPr>
      <p:grpSpPr>
        <a:xfrm>
          <a:off x="0" y="0"/>
          <a:ext cx="0" cy="0"/>
          <a:chOff x="0" y="0"/>
          <a:chExt cx="0" cy="0"/>
        </a:xfrm>
      </p:grpSpPr>
      <p:sp>
        <p:nvSpPr>
          <p:cNvPr id="11" name="Tijdelijke aanduiding voor afbeelding 65">
            <a:extLst>
              <a:ext uri="{FF2B5EF4-FFF2-40B4-BE49-F238E27FC236}">
                <a16:creationId xmlns:a16="http://schemas.microsoft.com/office/drawing/2014/main" id="{5DC787A1-4890-4BF0-AA41-7E5B60076E02}"/>
              </a:ext>
            </a:extLst>
          </p:cNvPr>
          <p:cNvSpPr>
            <a:spLocks noGrp="1"/>
          </p:cNvSpPr>
          <p:nvPr>
            <p:ph type="pic" sz="quarter" idx="19" hasCustomPrompt="1"/>
          </p:nvPr>
        </p:nvSpPr>
        <p:spPr>
          <a:xfrm>
            <a:off x="0" y="0"/>
            <a:ext cx="12192000" cy="6858000"/>
          </a:xfrm>
          <a:solidFill>
            <a:schemeClr val="bg1">
              <a:lumMod val="85000"/>
            </a:schemeClr>
          </a:solidFill>
        </p:spPr>
        <p:txBody>
          <a:bodyPr tIns="3780000">
            <a:normAutofit/>
          </a:bodyPr>
          <a:lstStyle>
            <a:lvl1pPr marL="0" indent="0" algn="ctr">
              <a:buNone/>
              <a:defRPr sz="2400">
                <a:solidFill>
                  <a:schemeClr val="bg2">
                    <a:lumMod val="50000"/>
                  </a:schemeClr>
                </a:solidFill>
              </a:defRPr>
            </a:lvl1pPr>
          </a:lstStyle>
          <a:p>
            <a:r>
              <a:rPr lang="nl-NL"/>
              <a:t>Selecteer afbeelding</a:t>
            </a:r>
          </a:p>
        </p:txBody>
      </p:sp>
      <p:sp>
        <p:nvSpPr>
          <p:cNvPr id="12" name="Tijdelijke aanduiding voor tekst 11">
            <a:extLst>
              <a:ext uri="{FF2B5EF4-FFF2-40B4-BE49-F238E27FC236}">
                <a16:creationId xmlns:a16="http://schemas.microsoft.com/office/drawing/2014/main" id="{E4274EA9-4496-4404-9868-D64D2F1ABF62}"/>
              </a:ext>
            </a:extLst>
          </p:cNvPr>
          <p:cNvSpPr>
            <a:spLocks noGrp="1"/>
          </p:cNvSpPr>
          <p:nvPr>
            <p:ph type="body" sz="quarter" idx="20"/>
          </p:nvPr>
        </p:nvSpPr>
        <p:spPr>
          <a:xfrm>
            <a:off x="457726" y="4885884"/>
            <a:ext cx="7776000" cy="1057103"/>
          </a:xfrm>
          <a:solidFill>
            <a:schemeClr val="accent4"/>
          </a:solidFill>
        </p:spPr>
        <p:txBody>
          <a:bodyPr wrap="square" lIns="306000" tIns="576000" rIns="216000" bIns="288000">
            <a:spAutoFit/>
          </a:bodyPr>
          <a:lstStyle>
            <a:lvl1pPr marL="0" indent="0">
              <a:lnSpc>
                <a:spcPct val="100000"/>
              </a:lnSpc>
              <a:buNone/>
              <a:defRPr sz="1200">
                <a:solidFill>
                  <a:schemeClr val="bg1"/>
                </a:solidFill>
              </a:defRPr>
            </a:lvl1pPr>
          </a:lstStyle>
          <a:p>
            <a:pPr lvl="0"/>
            <a:r>
              <a:rPr lang="en-US"/>
              <a:t>Click to edit Master text styles</a:t>
            </a:r>
          </a:p>
        </p:txBody>
      </p:sp>
      <p:sp>
        <p:nvSpPr>
          <p:cNvPr id="3" name="Titel 2">
            <a:extLst>
              <a:ext uri="{FF2B5EF4-FFF2-40B4-BE49-F238E27FC236}">
                <a16:creationId xmlns:a16="http://schemas.microsoft.com/office/drawing/2014/main" id="{C4A118DB-D1B4-428A-8989-29D769389A04}"/>
              </a:ext>
            </a:extLst>
          </p:cNvPr>
          <p:cNvSpPr>
            <a:spLocks noGrp="1"/>
          </p:cNvSpPr>
          <p:nvPr>
            <p:ph type="title"/>
          </p:nvPr>
        </p:nvSpPr>
        <p:spPr>
          <a:xfrm>
            <a:off x="759923" y="5150561"/>
            <a:ext cx="7200000" cy="252000"/>
          </a:xfrm>
        </p:spPr>
        <p:txBody>
          <a:bodyPr wrap="none"/>
          <a:lstStyle>
            <a:lvl1pPr>
              <a:defRPr sz="1800" b="1">
                <a:solidFill>
                  <a:schemeClr val="bg1"/>
                </a:solidFill>
              </a:defRPr>
            </a:lvl1pPr>
          </a:lstStyle>
          <a:p>
            <a:r>
              <a:rPr lang="en-US"/>
              <a:t>Click to edit Master title style</a:t>
            </a:r>
            <a:endParaRPr lang="nl-NL"/>
          </a:p>
        </p:txBody>
      </p:sp>
      <p:sp>
        <p:nvSpPr>
          <p:cNvPr id="2" name="Tijdelijke aanduiding voor datum 1">
            <a:extLst>
              <a:ext uri="{FF2B5EF4-FFF2-40B4-BE49-F238E27FC236}">
                <a16:creationId xmlns:a16="http://schemas.microsoft.com/office/drawing/2014/main" id="{4924D0FF-5EBE-4860-837B-BFB572136BD6}"/>
              </a:ext>
            </a:extLst>
          </p:cNvPr>
          <p:cNvSpPr>
            <a:spLocks noGrp="1"/>
          </p:cNvSpPr>
          <p:nvPr>
            <p:ph type="dt" sz="half" idx="21"/>
          </p:nvPr>
        </p:nvSpPr>
        <p:spPr>
          <a:xfrm>
            <a:off x="1304865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54CB1E06-8FF5-435E-8680-1F32B34785F7}"/>
              </a:ext>
            </a:extLst>
          </p:cNvPr>
          <p:cNvSpPr>
            <a:spLocks noGrp="1"/>
          </p:cNvSpPr>
          <p:nvPr>
            <p:ph type="ftr" sz="quarter" idx="22"/>
          </p:nvPr>
        </p:nvSpPr>
        <p:spPr>
          <a:xfrm>
            <a:off x="1251802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2A789FDD-DFC0-4340-8081-AD0F03E80E4D}"/>
              </a:ext>
            </a:extLst>
          </p:cNvPr>
          <p:cNvSpPr>
            <a:spLocks noGrp="1"/>
          </p:cNvSpPr>
          <p:nvPr>
            <p:ph type="sldNum" sz="quarter" idx="23"/>
          </p:nvPr>
        </p:nvSpPr>
        <p:spPr>
          <a:xfrm>
            <a:off x="1237181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20407920"/>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en Video">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5650" y="541695"/>
            <a:ext cx="10517113" cy="504000"/>
          </a:xfrm>
        </p:spPr>
        <p:txBody>
          <a:bodyPr/>
          <a:lstStyle>
            <a:lvl1pPr>
              <a:defRPr>
                <a:solidFill>
                  <a:schemeClr val="bg1"/>
                </a:solidFill>
              </a:defRPr>
            </a:lvl1pPr>
          </a:lstStyle>
          <a:p>
            <a:r>
              <a:rPr lang="en-US"/>
              <a:t>Click to edit Master title style</a:t>
            </a:r>
            <a:endParaRPr lang="nl-NL"/>
          </a:p>
        </p:txBody>
      </p:sp>
      <p:sp>
        <p:nvSpPr>
          <p:cNvPr id="7" name="Tijdelijke aanduiding voor media 6">
            <a:extLst>
              <a:ext uri="{FF2B5EF4-FFF2-40B4-BE49-F238E27FC236}">
                <a16:creationId xmlns:a16="http://schemas.microsoft.com/office/drawing/2014/main" id="{CACA34B0-32E8-4B1A-8AE4-DF4F1DEA507C}"/>
              </a:ext>
            </a:extLst>
          </p:cNvPr>
          <p:cNvSpPr>
            <a:spLocks noGrp="1" noChangeAspect="1"/>
          </p:cNvSpPr>
          <p:nvPr>
            <p:ph type="media" sz="quarter" idx="13" hasCustomPrompt="1"/>
          </p:nvPr>
        </p:nvSpPr>
        <p:spPr>
          <a:xfrm>
            <a:off x="2035359" y="1513268"/>
            <a:ext cx="8128800" cy="4572000"/>
          </a:xfrm>
        </p:spPr>
        <p:txBody>
          <a:bodyPr tIns="2484000"/>
          <a:lstStyle>
            <a:lvl1pPr marL="0" indent="0" algn="ctr">
              <a:buNone/>
              <a:defRPr>
                <a:solidFill>
                  <a:schemeClr val="bg2">
                    <a:lumMod val="50000"/>
                  </a:schemeClr>
                </a:solidFill>
              </a:defRPr>
            </a:lvl1pPr>
          </a:lstStyle>
          <a:p>
            <a:r>
              <a:rPr lang="nl-NL"/>
              <a:t>Selecteer video</a:t>
            </a:r>
          </a:p>
        </p:txBody>
      </p:sp>
      <p:sp>
        <p:nvSpPr>
          <p:cNvPr id="3" name="Tijdelijke aanduiding voor datum 2">
            <a:extLst>
              <a:ext uri="{FF2B5EF4-FFF2-40B4-BE49-F238E27FC236}">
                <a16:creationId xmlns:a16="http://schemas.microsoft.com/office/drawing/2014/main" id="{C5BDAF44-690D-4351-8FD6-C1E9BED26CFA}"/>
              </a:ext>
            </a:extLst>
          </p:cNvPr>
          <p:cNvSpPr>
            <a:spLocks noGrp="1"/>
          </p:cNvSpPr>
          <p:nvPr>
            <p:ph type="dt" sz="half" idx="14"/>
          </p:nvPr>
        </p:nvSpPr>
        <p:spPr>
          <a:xfrm>
            <a:off x="12991500" y="4157669"/>
            <a:ext cx="153888" cy="1485895"/>
          </a:xfrm>
        </p:spPr>
        <p:txBody>
          <a:bodyPr/>
          <a:lstStyle>
            <a:lvl1pPr>
              <a:defRPr>
                <a:solidFill>
                  <a:srgbClr val="E6E6E6"/>
                </a:solidFill>
              </a:defRPr>
            </a:lvl1pPr>
          </a:lstStyle>
          <a:p>
            <a:endParaRPr lang="nl-NL"/>
          </a:p>
        </p:txBody>
      </p:sp>
      <p:sp>
        <p:nvSpPr>
          <p:cNvPr id="8" name="Tijdelijke aanduiding voor voettekst 7">
            <a:extLst>
              <a:ext uri="{FF2B5EF4-FFF2-40B4-BE49-F238E27FC236}">
                <a16:creationId xmlns:a16="http://schemas.microsoft.com/office/drawing/2014/main" id="{B3674169-AF61-4435-A283-A72FDC76FFFE}"/>
              </a:ext>
            </a:extLst>
          </p:cNvPr>
          <p:cNvSpPr>
            <a:spLocks noGrp="1"/>
          </p:cNvSpPr>
          <p:nvPr>
            <p:ph type="ftr" sz="quarter" idx="15"/>
          </p:nvPr>
        </p:nvSpPr>
        <p:spPr>
          <a:xfrm>
            <a:off x="12460872" y="541695"/>
            <a:ext cx="153888" cy="5101869"/>
          </a:xfrm>
        </p:spPr>
        <p:txBody>
          <a:bodyPr/>
          <a:lstStyle>
            <a:lvl1pPr>
              <a:defRPr>
                <a:solidFill>
                  <a:srgbClr val="E6E6E6"/>
                </a:solidFill>
              </a:defRPr>
            </a:lvl1pPr>
          </a:lstStyle>
          <a:p>
            <a:endParaRPr lang="nl-NL"/>
          </a:p>
        </p:txBody>
      </p:sp>
      <p:sp>
        <p:nvSpPr>
          <p:cNvPr id="9" name="Tijdelijke aanduiding voor dianummer 8">
            <a:extLst>
              <a:ext uri="{FF2B5EF4-FFF2-40B4-BE49-F238E27FC236}">
                <a16:creationId xmlns:a16="http://schemas.microsoft.com/office/drawing/2014/main" id="{D37B8B9B-1532-42C6-9518-5A4FFA46DAC3}"/>
              </a:ext>
            </a:extLst>
          </p:cNvPr>
          <p:cNvSpPr>
            <a:spLocks noGrp="1"/>
          </p:cNvSpPr>
          <p:nvPr>
            <p:ph type="sldNum" sz="quarter" idx="16"/>
          </p:nvPr>
        </p:nvSpPr>
        <p:spPr>
          <a:xfrm>
            <a:off x="123146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3977010573"/>
      </p:ext>
    </p:extLst>
  </p:cSld>
  <p:clrMapOvr>
    <a:masterClrMapping/>
  </p:clrMapOvr>
  <p:extLst>
    <p:ext uri="{DCECCB84-F9BA-43D5-87BE-67443E8EF086}">
      <p15:sldGuideLst xmlns:p15="http://schemas.microsoft.com/office/powerpoint/2012/main">
        <p15:guide id="1" pos="3613"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Video hele dia">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6B7026-F689-47F3-A380-2937BF2630EA}"/>
              </a:ext>
            </a:extLst>
          </p:cNvPr>
          <p:cNvSpPr>
            <a:spLocks noGrp="1"/>
          </p:cNvSpPr>
          <p:nvPr>
            <p:ph type="title"/>
          </p:nvPr>
        </p:nvSpPr>
        <p:spPr>
          <a:xfrm>
            <a:off x="755650" y="-582255"/>
            <a:ext cx="10517113" cy="504000"/>
          </a:xfrm>
        </p:spPr>
        <p:txBody>
          <a:bodyPr/>
          <a:lstStyle>
            <a:lvl1pPr>
              <a:defRPr>
                <a:solidFill>
                  <a:srgbClr val="E6E6E6"/>
                </a:solidFill>
              </a:defRPr>
            </a:lvl1pPr>
          </a:lstStyle>
          <a:p>
            <a:r>
              <a:rPr lang="en-US"/>
              <a:t>Click to edit Master title style</a:t>
            </a:r>
            <a:endParaRPr lang="nl-NL"/>
          </a:p>
        </p:txBody>
      </p:sp>
      <p:sp>
        <p:nvSpPr>
          <p:cNvPr id="7" name="Tijdelijke aanduiding voor media 6">
            <a:extLst>
              <a:ext uri="{FF2B5EF4-FFF2-40B4-BE49-F238E27FC236}">
                <a16:creationId xmlns:a16="http://schemas.microsoft.com/office/drawing/2014/main" id="{CACA34B0-32E8-4B1A-8AE4-DF4F1DEA507C}"/>
              </a:ext>
            </a:extLst>
          </p:cNvPr>
          <p:cNvSpPr>
            <a:spLocks noGrp="1" noChangeAspect="1"/>
          </p:cNvSpPr>
          <p:nvPr>
            <p:ph type="media" sz="quarter" idx="13" hasCustomPrompt="1"/>
          </p:nvPr>
        </p:nvSpPr>
        <p:spPr>
          <a:xfrm>
            <a:off x="0" y="-381"/>
            <a:ext cx="12192000" cy="6857325"/>
          </a:xfrm>
        </p:spPr>
        <p:txBody>
          <a:bodyPr tIns="2484000"/>
          <a:lstStyle>
            <a:lvl1pPr marL="0" indent="0" algn="ctr">
              <a:buNone/>
              <a:defRPr>
                <a:solidFill>
                  <a:schemeClr val="bg2">
                    <a:lumMod val="50000"/>
                  </a:schemeClr>
                </a:solidFill>
              </a:defRPr>
            </a:lvl1pPr>
          </a:lstStyle>
          <a:p>
            <a:r>
              <a:rPr lang="nl-NL"/>
              <a:t>Selecteer video</a:t>
            </a:r>
          </a:p>
        </p:txBody>
      </p:sp>
      <p:sp>
        <p:nvSpPr>
          <p:cNvPr id="3" name="Tijdelijke aanduiding voor datum 2">
            <a:extLst>
              <a:ext uri="{FF2B5EF4-FFF2-40B4-BE49-F238E27FC236}">
                <a16:creationId xmlns:a16="http://schemas.microsoft.com/office/drawing/2014/main" id="{944074A4-CF50-4C78-B45A-809AAE1C0D84}"/>
              </a:ext>
            </a:extLst>
          </p:cNvPr>
          <p:cNvSpPr>
            <a:spLocks noGrp="1"/>
          </p:cNvSpPr>
          <p:nvPr>
            <p:ph type="dt" sz="half" idx="14"/>
          </p:nvPr>
        </p:nvSpPr>
        <p:spPr>
          <a:xfrm>
            <a:off x="13029600" y="4157669"/>
            <a:ext cx="153888" cy="1485895"/>
          </a:xfrm>
        </p:spPr>
        <p:txBody>
          <a:bodyPr/>
          <a:lstStyle>
            <a:lvl1pPr>
              <a:defRPr>
                <a:solidFill>
                  <a:srgbClr val="E6E6E6"/>
                </a:solidFill>
              </a:defRPr>
            </a:lvl1pPr>
          </a:lstStyle>
          <a:p>
            <a:endParaRPr lang="nl-NL"/>
          </a:p>
        </p:txBody>
      </p:sp>
      <p:sp>
        <p:nvSpPr>
          <p:cNvPr id="8" name="Tijdelijke aanduiding voor voettekst 7">
            <a:extLst>
              <a:ext uri="{FF2B5EF4-FFF2-40B4-BE49-F238E27FC236}">
                <a16:creationId xmlns:a16="http://schemas.microsoft.com/office/drawing/2014/main" id="{22ABB8A6-5903-42F4-80B8-B80E7DE199AC}"/>
              </a:ext>
            </a:extLst>
          </p:cNvPr>
          <p:cNvSpPr>
            <a:spLocks noGrp="1"/>
          </p:cNvSpPr>
          <p:nvPr>
            <p:ph type="ftr" sz="quarter" idx="15"/>
          </p:nvPr>
        </p:nvSpPr>
        <p:spPr>
          <a:xfrm>
            <a:off x="12498972" y="541695"/>
            <a:ext cx="153888" cy="5101869"/>
          </a:xfrm>
        </p:spPr>
        <p:txBody>
          <a:bodyPr/>
          <a:lstStyle>
            <a:lvl1pPr>
              <a:defRPr>
                <a:solidFill>
                  <a:srgbClr val="E6E6E6"/>
                </a:solidFill>
              </a:defRPr>
            </a:lvl1pPr>
          </a:lstStyle>
          <a:p>
            <a:endParaRPr lang="nl-NL"/>
          </a:p>
        </p:txBody>
      </p:sp>
      <p:sp>
        <p:nvSpPr>
          <p:cNvPr id="9" name="Tijdelijke aanduiding voor dianummer 8">
            <a:extLst>
              <a:ext uri="{FF2B5EF4-FFF2-40B4-BE49-F238E27FC236}">
                <a16:creationId xmlns:a16="http://schemas.microsoft.com/office/drawing/2014/main" id="{D1603FA5-FFD5-4564-BBCA-638420254FDD}"/>
              </a:ext>
            </a:extLst>
          </p:cNvPr>
          <p:cNvSpPr>
            <a:spLocks noGrp="1"/>
          </p:cNvSpPr>
          <p:nvPr>
            <p:ph type="sldNum" sz="quarter" idx="16"/>
          </p:nvPr>
        </p:nvSpPr>
        <p:spPr>
          <a:xfrm>
            <a:off x="123527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3010115876"/>
      </p:ext>
    </p:extLst>
  </p:cSld>
  <p:clrMapOvr>
    <a:masterClrMapping/>
  </p:clrMapOvr>
  <p:extLst>
    <p:ext uri="{DCECCB84-F9BA-43D5-87BE-67443E8EF086}">
      <p15:sldGuideLst xmlns:p15="http://schemas.microsoft.com/office/powerpoint/2012/main">
        <p15:guide id="1" pos="361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Leeg">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C434A854-1FA0-4B51-9A92-125BD51041A3}"/>
              </a:ext>
            </a:extLst>
          </p:cNvPr>
          <p:cNvSpPr>
            <a:spLocks noGrp="1"/>
          </p:cNvSpPr>
          <p:nvPr>
            <p:ph type="title"/>
          </p:nvPr>
        </p:nvSpPr>
        <p:spPr>
          <a:xfrm>
            <a:off x="756000" y="-1260000"/>
            <a:ext cx="10512000" cy="936000"/>
          </a:xfrm>
        </p:spPr>
        <p:txBody>
          <a:bodyPr/>
          <a:lstStyle>
            <a:lvl1pPr>
              <a:defRPr>
                <a:solidFill>
                  <a:srgbClr val="E6E6E6"/>
                </a:solidFill>
              </a:defRPr>
            </a:lvl1pPr>
          </a:lstStyle>
          <a:p>
            <a:r>
              <a:rPr lang="en-US"/>
              <a:t>Click to edit Master title style</a:t>
            </a:r>
            <a:endParaRPr lang="de-DE"/>
          </a:p>
        </p:txBody>
      </p:sp>
      <p:sp>
        <p:nvSpPr>
          <p:cNvPr id="6" name="Tijdelijke aanduiding voor datum 5">
            <a:extLst>
              <a:ext uri="{FF2B5EF4-FFF2-40B4-BE49-F238E27FC236}">
                <a16:creationId xmlns:a16="http://schemas.microsoft.com/office/drawing/2014/main" id="{B3C54020-6274-482D-BF87-6C38C2F97774}"/>
              </a:ext>
            </a:extLst>
          </p:cNvPr>
          <p:cNvSpPr>
            <a:spLocks noGrp="1"/>
          </p:cNvSpPr>
          <p:nvPr>
            <p:ph type="dt" sz="half" idx="10"/>
          </p:nvPr>
        </p:nvSpPr>
        <p:spPr>
          <a:xfrm>
            <a:off x="1304865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974C2B89-1B52-4DA9-B304-A626BCE888A4}"/>
              </a:ext>
            </a:extLst>
          </p:cNvPr>
          <p:cNvSpPr>
            <a:spLocks noGrp="1"/>
          </p:cNvSpPr>
          <p:nvPr>
            <p:ph type="ftr" sz="quarter" idx="11"/>
          </p:nvPr>
        </p:nvSpPr>
        <p:spPr>
          <a:xfrm>
            <a:off x="1251802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A8AA3559-A58B-438D-A544-F79B7A9C87CC}"/>
              </a:ext>
            </a:extLst>
          </p:cNvPr>
          <p:cNvSpPr>
            <a:spLocks noGrp="1"/>
          </p:cNvSpPr>
          <p:nvPr>
            <p:ph type="sldNum" sz="quarter" idx="12"/>
          </p:nvPr>
        </p:nvSpPr>
        <p:spPr>
          <a:xfrm>
            <a:off x="1237181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31960204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eldia met rond element">
    <p:bg>
      <p:bgPr>
        <a:solidFill>
          <a:schemeClr val="tx2"/>
        </a:solidFill>
        <a:effectLst/>
      </p:bgPr>
    </p:bg>
    <p:spTree>
      <p:nvGrpSpPr>
        <p:cNvPr id="1" name=""/>
        <p:cNvGrpSpPr/>
        <p:nvPr/>
      </p:nvGrpSpPr>
      <p:grpSpPr>
        <a:xfrm>
          <a:off x="0" y="0"/>
          <a:ext cx="0" cy="0"/>
          <a:chOff x="0" y="0"/>
          <a:chExt cx="0" cy="0"/>
        </a:xfrm>
      </p:grpSpPr>
      <p:sp>
        <p:nvSpPr>
          <p:cNvPr id="12" name="Tijdelijke aanduiding voor tekst 11">
            <a:extLst>
              <a:ext uri="{FF2B5EF4-FFF2-40B4-BE49-F238E27FC236}">
                <a16:creationId xmlns:a16="http://schemas.microsoft.com/office/drawing/2014/main" id="{17861E45-7D0B-4CBE-BF29-EEB926363114}"/>
              </a:ext>
            </a:extLst>
          </p:cNvPr>
          <p:cNvSpPr>
            <a:spLocks noGrp="1"/>
          </p:cNvSpPr>
          <p:nvPr>
            <p:ph type="body" sz="quarter" idx="13" hasCustomPrompt="1"/>
          </p:nvPr>
        </p:nvSpPr>
        <p:spPr>
          <a:xfrm>
            <a:off x="7236000" y="5295900"/>
            <a:ext cx="4513088" cy="788988"/>
          </a:xfrm>
        </p:spPr>
        <p:txBody>
          <a:bodyPr>
            <a:noAutofit/>
          </a:bodyPr>
          <a:lstStyle>
            <a:lvl1pPr marL="0" indent="0">
              <a:buNone/>
              <a:defRPr sz="1200" b="0">
                <a:solidFill>
                  <a:schemeClr val="bg1"/>
                </a:solidFill>
              </a:defRPr>
            </a:lvl1pPr>
          </a:lstStyle>
          <a:p>
            <a:pPr lvl="0"/>
            <a:r>
              <a:rPr lang="nl-NL"/>
              <a:t>Naam Achternaam</a:t>
            </a:r>
          </a:p>
        </p:txBody>
      </p:sp>
      <p:sp>
        <p:nvSpPr>
          <p:cNvPr id="3" name="Ondertitel 2">
            <a:extLst>
              <a:ext uri="{FF2B5EF4-FFF2-40B4-BE49-F238E27FC236}">
                <a16:creationId xmlns:a16="http://schemas.microsoft.com/office/drawing/2014/main" id="{5B0A17F5-F68D-450E-924D-50BE1E84C574}"/>
              </a:ext>
            </a:extLst>
          </p:cNvPr>
          <p:cNvSpPr>
            <a:spLocks noGrp="1"/>
          </p:cNvSpPr>
          <p:nvPr>
            <p:ph type="subTitle" idx="1"/>
          </p:nvPr>
        </p:nvSpPr>
        <p:spPr>
          <a:xfrm>
            <a:off x="7236000" y="3854640"/>
            <a:ext cx="4513088" cy="676275"/>
          </a:xfrm>
        </p:spPr>
        <p:txBody>
          <a:bodyPr/>
          <a:lstStyle>
            <a:lvl1pPr marL="0" indent="0" algn="l">
              <a:spcBef>
                <a:spcPts val="0"/>
              </a:spcBef>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Tijdelijke aanduiding voor datum 3">
            <a:extLst>
              <a:ext uri="{FF2B5EF4-FFF2-40B4-BE49-F238E27FC236}">
                <a16:creationId xmlns:a16="http://schemas.microsoft.com/office/drawing/2014/main" id="{4FB69FD9-1A34-44C5-BB96-B626ABE7D68E}"/>
              </a:ext>
            </a:extLst>
          </p:cNvPr>
          <p:cNvSpPr>
            <a:spLocks noGrp="1"/>
          </p:cNvSpPr>
          <p:nvPr>
            <p:ph type="dt" sz="half" idx="10"/>
          </p:nvPr>
        </p:nvSpPr>
        <p:spPr>
          <a:xfrm>
            <a:off x="7236000" y="6264000"/>
            <a:ext cx="2340000" cy="184666"/>
          </a:xfrm>
        </p:spPr>
        <p:txBody>
          <a:bodyPr vert="horz"/>
          <a:lstStyle>
            <a:lvl1pPr>
              <a:defRPr sz="1000" b="0">
                <a:solidFill>
                  <a:schemeClr val="bg1"/>
                </a:solidFill>
              </a:defRPr>
            </a:lvl1pPr>
          </a:lstStyle>
          <a:p>
            <a:endParaRPr lang="nl-NL"/>
          </a:p>
        </p:txBody>
      </p:sp>
      <p:sp>
        <p:nvSpPr>
          <p:cNvPr id="5" name="Tijdelijke aanduiding voor voettekst 4">
            <a:extLst>
              <a:ext uri="{FF2B5EF4-FFF2-40B4-BE49-F238E27FC236}">
                <a16:creationId xmlns:a16="http://schemas.microsoft.com/office/drawing/2014/main" id="{D005FF67-098D-42EF-9DDB-0B34D97B16B8}"/>
              </a:ext>
            </a:extLst>
          </p:cNvPr>
          <p:cNvSpPr>
            <a:spLocks noGrp="1"/>
          </p:cNvSpPr>
          <p:nvPr>
            <p:ph type="ftr" sz="quarter" idx="11"/>
          </p:nvPr>
        </p:nvSpPr>
        <p:spPr>
          <a:xfrm>
            <a:off x="12473572"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BD7F641E-4810-428B-93B4-F028FBE4AE4E}"/>
              </a:ext>
            </a:extLst>
          </p:cNvPr>
          <p:cNvSpPr>
            <a:spLocks noGrp="1"/>
          </p:cNvSpPr>
          <p:nvPr>
            <p:ph type="sldNum" sz="quarter" idx="12"/>
          </p:nvPr>
        </p:nvSpPr>
        <p:spPr>
          <a:xfrm>
            <a:off x="123273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9" name="Titel 8">
            <a:extLst>
              <a:ext uri="{FF2B5EF4-FFF2-40B4-BE49-F238E27FC236}">
                <a16:creationId xmlns:a16="http://schemas.microsoft.com/office/drawing/2014/main" id="{A77695BF-4150-4BB7-8197-EF140D44835B}"/>
              </a:ext>
            </a:extLst>
          </p:cNvPr>
          <p:cNvSpPr>
            <a:spLocks noGrp="1"/>
          </p:cNvSpPr>
          <p:nvPr>
            <p:ph type="title"/>
          </p:nvPr>
        </p:nvSpPr>
        <p:spPr>
          <a:xfrm>
            <a:off x="7236000" y="1766078"/>
            <a:ext cx="4516033" cy="1990582"/>
          </a:xfrm>
        </p:spPr>
        <p:txBody>
          <a:bodyPr anchor="b" anchorCtr="0"/>
          <a:lstStyle>
            <a:lvl1pPr>
              <a:lnSpc>
                <a:spcPct val="90000"/>
              </a:lnSpc>
              <a:defRPr b="1">
                <a:solidFill>
                  <a:schemeClr val="bg1"/>
                </a:solidFill>
              </a:defRPr>
            </a:lvl1pPr>
          </a:lstStyle>
          <a:p>
            <a:r>
              <a:rPr lang="en-US"/>
              <a:t>Click to edit Master title style</a:t>
            </a:r>
            <a:endParaRPr lang="de-DE"/>
          </a:p>
        </p:txBody>
      </p:sp>
      <p:pic>
        <p:nvPicPr>
          <p:cNvPr id="11" name="Deltares_Logo_groot_wit">
            <a:extLst>
              <a:ext uri="{FF2B5EF4-FFF2-40B4-BE49-F238E27FC236}">
                <a16:creationId xmlns:a16="http://schemas.microsoft.com/office/drawing/2014/main" id="{07BC8CE6-4B06-4C93-9DE2-B3D24820A4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76000" y="180000"/>
            <a:ext cx="2340000" cy="760500"/>
          </a:xfrm>
          <a:prstGeom prst="rect">
            <a:avLst/>
          </a:prstGeom>
        </p:spPr>
      </p:pic>
      <p:sp>
        <p:nvSpPr>
          <p:cNvPr id="8" name="Ovaal 7">
            <a:extLst>
              <a:ext uri="{FF2B5EF4-FFF2-40B4-BE49-F238E27FC236}">
                <a16:creationId xmlns:a16="http://schemas.microsoft.com/office/drawing/2014/main" id="{EA007BEC-B68F-4D17-A66D-5C87F079B473}"/>
              </a:ext>
            </a:extLst>
          </p:cNvPr>
          <p:cNvSpPr>
            <a:spLocks noChangeAspect="1"/>
          </p:cNvSpPr>
          <p:nvPr userDrawn="1"/>
        </p:nvSpPr>
        <p:spPr>
          <a:xfrm>
            <a:off x="465064" y="455811"/>
            <a:ext cx="5943600" cy="5943600"/>
          </a:xfrm>
          <a:prstGeom prst="ellipse">
            <a:avLst/>
          </a:prstGeom>
          <a:gradFill flip="none" rotWithShape="1">
            <a:gsLst>
              <a:gs pos="0">
                <a:schemeClr val="accent2">
                  <a:alpha val="0"/>
                </a:schemeClr>
              </a:gs>
              <a:gs pos="100000">
                <a:schemeClr val="accent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Enabling_deltalife_wit">
            <a:extLst>
              <a:ext uri="{FF2B5EF4-FFF2-40B4-BE49-F238E27FC236}">
                <a16:creationId xmlns:a16="http://schemas.microsoft.com/office/drawing/2014/main" id="{CC1AB181-2C98-49C8-B934-9DA01A71070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9600" y="5947200"/>
            <a:ext cx="3175200" cy="755731"/>
          </a:xfrm>
          <a:prstGeom prst="rect">
            <a:avLst/>
          </a:prstGeom>
        </p:spPr>
      </p:pic>
    </p:spTree>
    <p:extLst>
      <p:ext uri="{BB962C8B-B14F-4D97-AF65-F5344CB8AC3E}">
        <p14:creationId xmlns:p14="http://schemas.microsoft.com/office/powerpoint/2010/main" val="1987625546"/>
      </p:ext>
    </p:extLst>
  </p:cSld>
  <p:clrMapOvr>
    <a:masterClrMapping/>
  </p:clrMapOvr>
  <p:extLst>
    <p:ext uri="{DCECCB84-F9BA-43D5-87BE-67443E8EF086}">
      <p15:sldGuideLst xmlns:p15="http://schemas.microsoft.com/office/powerpoint/2012/main">
        <p15:guide id="1" pos="2026" userDrawn="1">
          <p15:clr>
            <a:srgbClr val="FBAE40"/>
          </p15:clr>
        </p15:guide>
        <p15:guide id="2" orient="horz" pos="216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Intro">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E1469F-AEAC-4175-9A1D-5C42D26898E2}"/>
              </a:ext>
            </a:extLst>
          </p:cNvPr>
          <p:cNvSpPr>
            <a:spLocks noGrp="1"/>
          </p:cNvSpPr>
          <p:nvPr>
            <p:ph type="title"/>
          </p:nvPr>
        </p:nvSpPr>
        <p:spPr>
          <a:xfrm>
            <a:off x="756000" y="-1224000"/>
            <a:ext cx="10512000" cy="936000"/>
          </a:xfrm>
        </p:spPr>
        <p:txBody>
          <a:bodyPr/>
          <a:lstStyle>
            <a:lvl1pPr>
              <a:defRPr>
                <a:solidFill>
                  <a:srgbClr val="E6E6E6"/>
                </a:solidFill>
              </a:defRPr>
            </a:lvl1pPr>
          </a:lstStyle>
          <a:p>
            <a:r>
              <a:rPr lang="en-US"/>
              <a:t>Click to edit Master title style</a:t>
            </a:r>
            <a:endParaRPr lang="de-DE"/>
          </a:p>
        </p:txBody>
      </p:sp>
      <p:sp>
        <p:nvSpPr>
          <p:cNvPr id="12" name="Freeform 5">
            <a:extLst>
              <a:ext uri="{FF2B5EF4-FFF2-40B4-BE49-F238E27FC236}">
                <a16:creationId xmlns:a16="http://schemas.microsoft.com/office/drawing/2014/main" id="{9EEDD8EA-AAF4-4299-BA58-9F889FEC3A5D}"/>
              </a:ext>
            </a:extLst>
          </p:cNvPr>
          <p:cNvSpPr>
            <a:spLocks noChangeAspect="1" noEditPoints="1"/>
          </p:cNvSpPr>
          <p:nvPr userDrawn="1"/>
        </p:nvSpPr>
        <p:spPr bwMode="auto">
          <a:xfrm>
            <a:off x="5106991" y="3235762"/>
            <a:ext cx="1980000" cy="387338"/>
          </a:xfrm>
          <a:custGeom>
            <a:avLst/>
            <a:gdLst>
              <a:gd name="T0" fmla="*/ 840 w 13524"/>
              <a:gd name="T1" fmla="*/ 0 h 2648"/>
              <a:gd name="T2" fmla="*/ 0 w 13524"/>
              <a:gd name="T3" fmla="*/ 160 h 2648"/>
              <a:gd name="T4" fmla="*/ 728 w 13524"/>
              <a:gd name="T5" fmla="*/ 2648 h 2648"/>
              <a:gd name="T6" fmla="*/ 1624 w 13524"/>
              <a:gd name="T7" fmla="*/ 1304 h 2648"/>
              <a:gd name="T8" fmla="*/ 504 w 13524"/>
              <a:gd name="T9" fmla="*/ 2204 h 2648"/>
              <a:gd name="T10" fmla="*/ 808 w 13524"/>
              <a:gd name="T11" fmla="*/ 416 h 2648"/>
              <a:gd name="T12" fmla="*/ 2432 w 13524"/>
              <a:gd name="T13" fmla="*/ 1664 h 2648"/>
              <a:gd name="T14" fmla="*/ 4016 w 13524"/>
              <a:gd name="T15" fmla="*/ 2544 h 2648"/>
              <a:gd name="T16" fmla="*/ 3472 w 13524"/>
              <a:gd name="T17" fmla="*/ 2264 h 2648"/>
              <a:gd name="T18" fmla="*/ 3912 w 13524"/>
              <a:gd name="T19" fmla="*/ 1728 h 2648"/>
              <a:gd name="T20" fmla="*/ 4136 w 13524"/>
              <a:gd name="T21" fmla="*/ 1504 h 2648"/>
              <a:gd name="T22" fmla="*/ 2432 w 13524"/>
              <a:gd name="T23" fmla="*/ 1664 h 2648"/>
              <a:gd name="T24" fmla="*/ 3640 w 13524"/>
              <a:gd name="T25" fmla="*/ 1400 h 2648"/>
              <a:gd name="T26" fmla="*/ 3320 w 13524"/>
              <a:gd name="T27" fmla="*/ 1016 h 2648"/>
              <a:gd name="T28" fmla="*/ 4728 w 13524"/>
              <a:gd name="T29" fmla="*/ 8 h 2648"/>
              <a:gd name="T30" fmla="*/ 4504 w 13524"/>
              <a:gd name="T31" fmla="*/ 2016 h 2648"/>
              <a:gd name="T32" fmla="*/ 5336 w 13524"/>
              <a:gd name="T33" fmla="*/ 2596 h 2648"/>
              <a:gd name="T34" fmla="*/ 5168 w 13524"/>
              <a:gd name="T35" fmla="*/ 2256 h 2648"/>
              <a:gd name="T36" fmla="*/ 5000 w 13524"/>
              <a:gd name="T37" fmla="*/ 8 h 2648"/>
              <a:gd name="T38" fmla="*/ 5872 w 13524"/>
              <a:gd name="T39" fmla="*/ 8 h 2648"/>
              <a:gd name="T40" fmla="*/ 5648 w 13524"/>
              <a:gd name="T41" fmla="*/ 2016 h 2648"/>
              <a:gd name="T42" fmla="*/ 6600 w 13524"/>
              <a:gd name="T43" fmla="*/ 2596 h 2648"/>
              <a:gd name="T44" fmla="*/ 6368 w 13524"/>
              <a:gd name="T45" fmla="*/ 2248 h 2648"/>
              <a:gd name="T46" fmla="*/ 6136 w 13524"/>
              <a:gd name="T47" fmla="*/ 1072 h 2648"/>
              <a:gd name="T48" fmla="*/ 6600 w 13524"/>
              <a:gd name="T49" fmla="*/ 920 h 2648"/>
              <a:gd name="T50" fmla="*/ 6136 w 13524"/>
              <a:gd name="T51" fmla="*/ 688 h 2648"/>
              <a:gd name="T52" fmla="*/ 6840 w 13524"/>
              <a:gd name="T53" fmla="*/ 1744 h 2648"/>
              <a:gd name="T54" fmla="*/ 8608 w 13524"/>
              <a:gd name="T55" fmla="*/ 2504 h 2648"/>
              <a:gd name="T56" fmla="*/ 7920 w 13524"/>
              <a:gd name="T57" fmla="*/ 648 h 2648"/>
              <a:gd name="T58" fmla="*/ 7352 w 13524"/>
              <a:gd name="T59" fmla="*/ 1696 h 2648"/>
              <a:gd name="T60" fmla="*/ 8120 w 13524"/>
              <a:gd name="T61" fmla="*/ 1060 h 2648"/>
              <a:gd name="T62" fmla="*/ 7808 w 13524"/>
              <a:gd name="T63" fmla="*/ 2264 h 2648"/>
              <a:gd name="T64" fmla="*/ 9112 w 13524"/>
              <a:gd name="T65" fmla="*/ 2608 h 2648"/>
              <a:gd name="T66" fmla="*/ 9608 w 13524"/>
              <a:gd name="T67" fmla="*/ 1440 h 2648"/>
              <a:gd name="T68" fmla="*/ 9896 w 13524"/>
              <a:gd name="T69" fmla="*/ 1072 h 2648"/>
              <a:gd name="T70" fmla="*/ 10112 w 13524"/>
              <a:gd name="T71" fmla="*/ 688 h 2648"/>
              <a:gd name="T72" fmla="*/ 9112 w 13524"/>
              <a:gd name="T73" fmla="*/ 1440 h 2648"/>
              <a:gd name="T74" fmla="*/ 10224 w 13524"/>
              <a:gd name="T75" fmla="*/ 1664 h 2648"/>
              <a:gd name="T76" fmla="*/ 11808 w 13524"/>
              <a:gd name="T77" fmla="*/ 2544 h 2648"/>
              <a:gd name="T78" fmla="*/ 11264 w 13524"/>
              <a:gd name="T79" fmla="*/ 2264 h 2648"/>
              <a:gd name="T80" fmla="*/ 11704 w 13524"/>
              <a:gd name="T81" fmla="*/ 1728 h 2648"/>
              <a:gd name="T82" fmla="*/ 11928 w 13524"/>
              <a:gd name="T83" fmla="*/ 1504 h 2648"/>
              <a:gd name="T84" fmla="*/ 10224 w 13524"/>
              <a:gd name="T85" fmla="*/ 1664 h 2648"/>
              <a:gd name="T86" fmla="*/ 11432 w 13524"/>
              <a:gd name="T87" fmla="*/ 1400 h 2648"/>
              <a:gd name="T88" fmla="*/ 11112 w 13524"/>
              <a:gd name="T89" fmla="*/ 1016 h 2648"/>
              <a:gd name="T90" fmla="*/ 13012 w 13524"/>
              <a:gd name="T91" fmla="*/ 2064 h 2648"/>
              <a:gd name="T92" fmla="*/ 12284 w 13524"/>
              <a:gd name="T93" fmla="*/ 2208 h 2648"/>
              <a:gd name="T94" fmla="*/ 12672 w 13524"/>
              <a:gd name="T95" fmla="*/ 2648 h 2648"/>
              <a:gd name="T96" fmla="*/ 12736 w 13524"/>
              <a:gd name="T97" fmla="*/ 1216 h 2648"/>
              <a:gd name="T98" fmla="*/ 13200 w 13524"/>
              <a:gd name="T99" fmla="*/ 1028 h 2648"/>
              <a:gd name="T100" fmla="*/ 13400 w 13524"/>
              <a:gd name="T101" fmla="*/ 680 h 2648"/>
              <a:gd name="T102" fmla="*/ 12232 w 13524"/>
              <a:gd name="T103" fmla="*/ 1264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4" h="2648">
                <a:moveTo>
                  <a:pt x="2160" y="1264"/>
                </a:moveTo>
                <a:cubicBezTo>
                  <a:pt x="2160" y="368"/>
                  <a:pt x="1656" y="0"/>
                  <a:pt x="840" y="0"/>
                </a:cubicBezTo>
                <a:cubicBezTo>
                  <a:pt x="584" y="0"/>
                  <a:pt x="336" y="0"/>
                  <a:pt x="208" y="8"/>
                </a:cubicBezTo>
                <a:cubicBezTo>
                  <a:pt x="80" y="16"/>
                  <a:pt x="0" y="32"/>
                  <a:pt x="0" y="160"/>
                </a:cubicBezTo>
                <a:cubicBezTo>
                  <a:pt x="0" y="2608"/>
                  <a:pt x="0" y="2608"/>
                  <a:pt x="0" y="2608"/>
                </a:cubicBezTo>
                <a:cubicBezTo>
                  <a:pt x="0" y="2608"/>
                  <a:pt x="344" y="2648"/>
                  <a:pt x="728" y="2648"/>
                </a:cubicBezTo>
                <a:cubicBezTo>
                  <a:pt x="1560" y="2648"/>
                  <a:pt x="2160" y="2160"/>
                  <a:pt x="2160" y="1264"/>
                </a:cubicBezTo>
                <a:close/>
                <a:moveTo>
                  <a:pt x="1624" y="1304"/>
                </a:moveTo>
                <a:cubicBezTo>
                  <a:pt x="1624" y="1880"/>
                  <a:pt x="1272" y="2224"/>
                  <a:pt x="776" y="2224"/>
                </a:cubicBezTo>
                <a:cubicBezTo>
                  <a:pt x="616" y="2224"/>
                  <a:pt x="504" y="2204"/>
                  <a:pt x="504" y="2204"/>
                </a:cubicBezTo>
                <a:cubicBezTo>
                  <a:pt x="504" y="428"/>
                  <a:pt x="504" y="428"/>
                  <a:pt x="504" y="428"/>
                </a:cubicBezTo>
                <a:cubicBezTo>
                  <a:pt x="504" y="428"/>
                  <a:pt x="648" y="416"/>
                  <a:pt x="808" y="416"/>
                </a:cubicBezTo>
                <a:cubicBezTo>
                  <a:pt x="1384" y="416"/>
                  <a:pt x="1624" y="728"/>
                  <a:pt x="1624" y="1304"/>
                </a:cubicBezTo>
                <a:close/>
                <a:moveTo>
                  <a:pt x="2432" y="1664"/>
                </a:moveTo>
                <a:cubicBezTo>
                  <a:pt x="2432" y="2320"/>
                  <a:pt x="2752" y="2648"/>
                  <a:pt x="3408" y="2648"/>
                </a:cubicBezTo>
                <a:cubicBezTo>
                  <a:pt x="3680" y="2648"/>
                  <a:pt x="3888" y="2592"/>
                  <a:pt x="4016" y="2544"/>
                </a:cubicBezTo>
                <a:cubicBezTo>
                  <a:pt x="4016" y="2168"/>
                  <a:pt x="4016" y="2168"/>
                  <a:pt x="4016" y="2168"/>
                </a:cubicBezTo>
                <a:cubicBezTo>
                  <a:pt x="3888" y="2216"/>
                  <a:pt x="3664" y="2264"/>
                  <a:pt x="3472" y="2264"/>
                </a:cubicBezTo>
                <a:cubicBezTo>
                  <a:pt x="3120" y="2264"/>
                  <a:pt x="2928" y="2080"/>
                  <a:pt x="2928" y="1728"/>
                </a:cubicBezTo>
                <a:cubicBezTo>
                  <a:pt x="3912" y="1728"/>
                  <a:pt x="3912" y="1728"/>
                  <a:pt x="3912" y="1728"/>
                </a:cubicBezTo>
                <a:cubicBezTo>
                  <a:pt x="4072" y="1728"/>
                  <a:pt x="4136" y="1688"/>
                  <a:pt x="4136" y="1576"/>
                </a:cubicBezTo>
                <a:cubicBezTo>
                  <a:pt x="4136" y="1504"/>
                  <a:pt x="4136" y="1504"/>
                  <a:pt x="4136" y="1504"/>
                </a:cubicBezTo>
                <a:cubicBezTo>
                  <a:pt x="4136" y="1024"/>
                  <a:pt x="3880" y="648"/>
                  <a:pt x="3336" y="648"/>
                </a:cubicBezTo>
                <a:cubicBezTo>
                  <a:pt x="2760" y="648"/>
                  <a:pt x="2432" y="1088"/>
                  <a:pt x="2432" y="1664"/>
                </a:cubicBezTo>
                <a:close/>
                <a:moveTo>
                  <a:pt x="3320" y="1016"/>
                </a:moveTo>
                <a:cubicBezTo>
                  <a:pt x="3528" y="1016"/>
                  <a:pt x="3640" y="1160"/>
                  <a:pt x="3640" y="1400"/>
                </a:cubicBezTo>
                <a:cubicBezTo>
                  <a:pt x="2936" y="1400"/>
                  <a:pt x="2936" y="1400"/>
                  <a:pt x="2936" y="1400"/>
                </a:cubicBezTo>
                <a:cubicBezTo>
                  <a:pt x="2968" y="1160"/>
                  <a:pt x="3112" y="1016"/>
                  <a:pt x="3320" y="1016"/>
                </a:cubicBezTo>
                <a:close/>
                <a:moveTo>
                  <a:pt x="5000" y="8"/>
                </a:moveTo>
                <a:cubicBezTo>
                  <a:pt x="4728" y="8"/>
                  <a:pt x="4728" y="8"/>
                  <a:pt x="4728" y="8"/>
                </a:cubicBezTo>
                <a:cubicBezTo>
                  <a:pt x="4568" y="8"/>
                  <a:pt x="4504" y="48"/>
                  <a:pt x="4504" y="160"/>
                </a:cubicBezTo>
                <a:cubicBezTo>
                  <a:pt x="4504" y="2016"/>
                  <a:pt x="4504" y="2016"/>
                  <a:pt x="4504" y="2016"/>
                </a:cubicBezTo>
                <a:cubicBezTo>
                  <a:pt x="4504" y="2464"/>
                  <a:pt x="4640" y="2648"/>
                  <a:pt x="5008" y="2648"/>
                </a:cubicBezTo>
                <a:cubicBezTo>
                  <a:pt x="5184" y="2648"/>
                  <a:pt x="5336" y="2596"/>
                  <a:pt x="5336" y="2596"/>
                </a:cubicBezTo>
                <a:cubicBezTo>
                  <a:pt x="5336" y="2232"/>
                  <a:pt x="5336" y="2232"/>
                  <a:pt x="5336" y="2232"/>
                </a:cubicBezTo>
                <a:cubicBezTo>
                  <a:pt x="5336" y="2232"/>
                  <a:pt x="5248" y="2256"/>
                  <a:pt x="5168" y="2256"/>
                </a:cubicBezTo>
                <a:cubicBezTo>
                  <a:pt x="5068" y="2256"/>
                  <a:pt x="5000" y="2208"/>
                  <a:pt x="5000" y="2000"/>
                </a:cubicBezTo>
                <a:lnTo>
                  <a:pt x="5000" y="8"/>
                </a:lnTo>
                <a:close/>
                <a:moveTo>
                  <a:pt x="6136" y="8"/>
                </a:moveTo>
                <a:cubicBezTo>
                  <a:pt x="5872" y="8"/>
                  <a:pt x="5872" y="8"/>
                  <a:pt x="5872" y="8"/>
                </a:cubicBezTo>
                <a:cubicBezTo>
                  <a:pt x="5712" y="8"/>
                  <a:pt x="5648" y="48"/>
                  <a:pt x="5648" y="160"/>
                </a:cubicBezTo>
                <a:cubicBezTo>
                  <a:pt x="5648" y="2016"/>
                  <a:pt x="5648" y="2016"/>
                  <a:pt x="5648" y="2016"/>
                </a:cubicBezTo>
                <a:cubicBezTo>
                  <a:pt x="5648" y="2464"/>
                  <a:pt x="5792" y="2648"/>
                  <a:pt x="6208" y="2648"/>
                </a:cubicBezTo>
                <a:cubicBezTo>
                  <a:pt x="6432" y="2648"/>
                  <a:pt x="6600" y="2596"/>
                  <a:pt x="6600" y="2596"/>
                </a:cubicBezTo>
                <a:cubicBezTo>
                  <a:pt x="6600" y="2216"/>
                  <a:pt x="6600" y="2216"/>
                  <a:pt x="6600" y="2216"/>
                </a:cubicBezTo>
                <a:cubicBezTo>
                  <a:pt x="6600" y="2216"/>
                  <a:pt x="6480" y="2248"/>
                  <a:pt x="6368" y="2248"/>
                </a:cubicBezTo>
                <a:cubicBezTo>
                  <a:pt x="6224" y="2248"/>
                  <a:pt x="6136" y="2176"/>
                  <a:pt x="6136" y="1936"/>
                </a:cubicBezTo>
                <a:cubicBezTo>
                  <a:pt x="6136" y="1072"/>
                  <a:pt x="6136" y="1072"/>
                  <a:pt x="6136" y="1072"/>
                </a:cubicBezTo>
                <a:cubicBezTo>
                  <a:pt x="6376" y="1072"/>
                  <a:pt x="6376" y="1072"/>
                  <a:pt x="6376" y="1072"/>
                </a:cubicBezTo>
                <a:cubicBezTo>
                  <a:pt x="6536" y="1072"/>
                  <a:pt x="6600" y="1032"/>
                  <a:pt x="6600" y="920"/>
                </a:cubicBezTo>
                <a:cubicBezTo>
                  <a:pt x="6600" y="688"/>
                  <a:pt x="6600" y="688"/>
                  <a:pt x="6600" y="688"/>
                </a:cubicBezTo>
                <a:cubicBezTo>
                  <a:pt x="6136" y="688"/>
                  <a:pt x="6136" y="688"/>
                  <a:pt x="6136" y="688"/>
                </a:cubicBezTo>
                <a:lnTo>
                  <a:pt x="6136" y="8"/>
                </a:lnTo>
                <a:close/>
                <a:moveTo>
                  <a:pt x="6840" y="1744"/>
                </a:moveTo>
                <a:cubicBezTo>
                  <a:pt x="6840" y="2400"/>
                  <a:pt x="7256" y="2648"/>
                  <a:pt x="7768" y="2648"/>
                </a:cubicBezTo>
                <a:cubicBezTo>
                  <a:pt x="8088" y="2648"/>
                  <a:pt x="8416" y="2584"/>
                  <a:pt x="8608" y="2504"/>
                </a:cubicBezTo>
                <a:cubicBezTo>
                  <a:pt x="8608" y="752"/>
                  <a:pt x="8608" y="752"/>
                  <a:pt x="8608" y="752"/>
                </a:cubicBezTo>
                <a:cubicBezTo>
                  <a:pt x="8416" y="696"/>
                  <a:pt x="8176" y="648"/>
                  <a:pt x="7920" y="648"/>
                </a:cubicBezTo>
                <a:cubicBezTo>
                  <a:pt x="7248" y="648"/>
                  <a:pt x="6840" y="1088"/>
                  <a:pt x="6840" y="1744"/>
                </a:cubicBezTo>
                <a:close/>
                <a:moveTo>
                  <a:pt x="7352" y="1696"/>
                </a:moveTo>
                <a:cubicBezTo>
                  <a:pt x="7352" y="1232"/>
                  <a:pt x="7584" y="1032"/>
                  <a:pt x="7872" y="1032"/>
                </a:cubicBezTo>
                <a:cubicBezTo>
                  <a:pt x="8016" y="1032"/>
                  <a:pt x="8120" y="1060"/>
                  <a:pt x="8120" y="1060"/>
                </a:cubicBezTo>
                <a:cubicBezTo>
                  <a:pt x="8120" y="2216"/>
                  <a:pt x="8120" y="2216"/>
                  <a:pt x="8120" y="2216"/>
                </a:cubicBezTo>
                <a:cubicBezTo>
                  <a:pt x="8120" y="2216"/>
                  <a:pt x="8016" y="2264"/>
                  <a:pt x="7808" y="2264"/>
                </a:cubicBezTo>
                <a:cubicBezTo>
                  <a:pt x="7488" y="2264"/>
                  <a:pt x="7352" y="2048"/>
                  <a:pt x="7352" y="1696"/>
                </a:cubicBezTo>
                <a:close/>
                <a:moveTo>
                  <a:pt x="9112" y="2608"/>
                </a:moveTo>
                <a:cubicBezTo>
                  <a:pt x="9608" y="2608"/>
                  <a:pt x="9608" y="2608"/>
                  <a:pt x="9608" y="2608"/>
                </a:cubicBezTo>
                <a:cubicBezTo>
                  <a:pt x="9608" y="1440"/>
                  <a:pt x="9608" y="1440"/>
                  <a:pt x="9608" y="1440"/>
                </a:cubicBezTo>
                <a:cubicBezTo>
                  <a:pt x="9608" y="1168"/>
                  <a:pt x="9680" y="1072"/>
                  <a:pt x="9872" y="1072"/>
                </a:cubicBezTo>
                <a:cubicBezTo>
                  <a:pt x="9896" y="1072"/>
                  <a:pt x="9896" y="1072"/>
                  <a:pt x="9896" y="1072"/>
                </a:cubicBezTo>
                <a:cubicBezTo>
                  <a:pt x="10040" y="1072"/>
                  <a:pt x="10112" y="1048"/>
                  <a:pt x="10112" y="920"/>
                </a:cubicBezTo>
                <a:cubicBezTo>
                  <a:pt x="10112" y="688"/>
                  <a:pt x="10112" y="688"/>
                  <a:pt x="10112" y="688"/>
                </a:cubicBezTo>
                <a:cubicBezTo>
                  <a:pt x="9808" y="688"/>
                  <a:pt x="9808" y="688"/>
                  <a:pt x="9808" y="688"/>
                </a:cubicBezTo>
                <a:cubicBezTo>
                  <a:pt x="9264" y="688"/>
                  <a:pt x="9112" y="1024"/>
                  <a:pt x="9112" y="1440"/>
                </a:cubicBezTo>
                <a:lnTo>
                  <a:pt x="9112" y="2608"/>
                </a:lnTo>
                <a:close/>
                <a:moveTo>
                  <a:pt x="10224" y="1664"/>
                </a:moveTo>
                <a:cubicBezTo>
                  <a:pt x="10224" y="2320"/>
                  <a:pt x="10544" y="2648"/>
                  <a:pt x="11200" y="2648"/>
                </a:cubicBezTo>
                <a:cubicBezTo>
                  <a:pt x="11472" y="2648"/>
                  <a:pt x="11680" y="2592"/>
                  <a:pt x="11808" y="2544"/>
                </a:cubicBezTo>
                <a:cubicBezTo>
                  <a:pt x="11808" y="2168"/>
                  <a:pt x="11808" y="2168"/>
                  <a:pt x="11808" y="2168"/>
                </a:cubicBezTo>
                <a:cubicBezTo>
                  <a:pt x="11680" y="2216"/>
                  <a:pt x="11456" y="2264"/>
                  <a:pt x="11264" y="2264"/>
                </a:cubicBezTo>
                <a:cubicBezTo>
                  <a:pt x="10912" y="2264"/>
                  <a:pt x="10720" y="2080"/>
                  <a:pt x="10720" y="1728"/>
                </a:cubicBezTo>
                <a:cubicBezTo>
                  <a:pt x="11704" y="1728"/>
                  <a:pt x="11704" y="1728"/>
                  <a:pt x="11704" y="1728"/>
                </a:cubicBezTo>
                <a:cubicBezTo>
                  <a:pt x="11864" y="1728"/>
                  <a:pt x="11928" y="1688"/>
                  <a:pt x="11928" y="1576"/>
                </a:cubicBezTo>
                <a:cubicBezTo>
                  <a:pt x="11928" y="1504"/>
                  <a:pt x="11928" y="1504"/>
                  <a:pt x="11928" y="1504"/>
                </a:cubicBezTo>
                <a:cubicBezTo>
                  <a:pt x="11928" y="1024"/>
                  <a:pt x="11672" y="648"/>
                  <a:pt x="11128" y="648"/>
                </a:cubicBezTo>
                <a:cubicBezTo>
                  <a:pt x="10552" y="648"/>
                  <a:pt x="10224" y="1088"/>
                  <a:pt x="10224" y="1664"/>
                </a:cubicBezTo>
                <a:close/>
                <a:moveTo>
                  <a:pt x="11112" y="1016"/>
                </a:moveTo>
                <a:cubicBezTo>
                  <a:pt x="11320" y="1016"/>
                  <a:pt x="11432" y="1160"/>
                  <a:pt x="11432" y="1400"/>
                </a:cubicBezTo>
                <a:cubicBezTo>
                  <a:pt x="10728" y="1400"/>
                  <a:pt x="10728" y="1400"/>
                  <a:pt x="10728" y="1400"/>
                </a:cubicBezTo>
                <a:cubicBezTo>
                  <a:pt x="10760" y="1160"/>
                  <a:pt x="10904" y="1016"/>
                  <a:pt x="11112" y="1016"/>
                </a:cubicBezTo>
                <a:close/>
                <a:moveTo>
                  <a:pt x="12232" y="1264"/>
                </a:moveTo>
                <a:cubicBezTo>
                  <a:pt x="12232" y="1904"/>
                  <a:pt x="13012" y="1728"/>
                  <a:pt x="13012" y="2064"/>
                </a:cubicBezTo>
                <a:cubicBezTo>
                  <a:pt x="13012" y="2192"/>
                  <a:pt x="12888" y="2264"/>
                  <a:pt x="12696" y="2264"/>
                </a:cubicBezTo>
                <a:cubicBezTo>
                  <a:pt x="12552" y="2264"/>
                  <a:pt x="12396" y="2240"/>
                  <a:pt x="12284" y="2208"/>
                </a:cubicBezTo>
                <a:cubicBezTo>
                  <a:pt x="12276" y="2608"/>
                  <a:pt x="12276" y="2608"/>
                  <a:pt x="12276" y="2608"/>
                </a:cubicBezTo>
                <a:cubicBezTo>
                  <a:pt x="12388" y="2632"/>
                  <a:pt x="12528" y="2648"/>
                  <a:pt x="12672" y="2648"/>
                </a:cubicBezTo>
                <a:cubicBezTo>
                  <a:pt x="13184" y="2648"/>
                  <a:pt x="13524" y="2400"/>
                  <a:pt x="13524" y="2016"/>
                </a:cubicBezTo>
                <a:cubicBezTo>
                  <a:pt x="13524" y="1392"/>
                  <a:pt x="12736" y="1520"/>
                  <a:pt x="12736" y="1216"/>
                </a:cubicBezTo>
                <a:cubicBezTo>
                  <a:pt x="12736" y="1088"/>
                  <a:pt x="12848" y="1024"/>
                  <a:pt x="13024" y="1024"/>
                </a:cubicBezTo>
                <a:cubicBezTo>
                  <a:pt x="13088" y="1024"/>
                  <a:pt x="13152" y="1028"/>
                  <a:pt x="13200" y="1028"/>
                </a:cubicBezTo>
                <a:cubicBezTo>
                  <a:pt x="13312" y="1028"/>
                  <a:pt x="13400" y="1008"/>
                  <a:pt x="13400" y="816"/>
                </a:cubicBezTo>
                <a:cubicBezTo>
                  <a:pt x="13400" y="680"/>
                  <a:pt x="13400" y="680"/>
                  <a:pt x="13400" y="680"/>
                </a:cubicBezTo>
                <a:cubicBezTo>
                  <a:pt x="13400" y="680"/>
                  <a:pt x="13224" y="648"/>
                  <a:pt x="13048" y="648"/>
                </a:cubicBezTo>
                <a:cubicBezTo>
                  <a:pt x="12504" y="648"/>
                  <a:pt x="12232" y="928"/>
                  <a:pt x="12232" y="1264"/>
                </a:cubicBezTo>
                <a:close/>
              </a:path>
            </a:pathLst>
          </a:custGeom>
          <a:solidFill>
            <a:schemeClr val="bg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6" name="Tijdelijke aanduiding voor datum 5">
            <a:extLst>
              <a:ext uri="{FF2B5EF4-FFF2-40B4-BE49-F238E27FC236}">
                <a16:creationId xmlns:a16="http://schemas.microsoft.com/office/drawing/2014/main" id="{EEA063B1-D1BB-422B-A945-0E0BF929B8EC}"/>
              </a:ext>
            </a:extLst>
          </p:cNvPr>
          <p:cNvSpPr>
            <a:spLocks noGrp="1"/>
          </p:cNvSpPr>
          <p:nvPr>
            <p:ph type="dt" sz="half" idx="10"/>
          </p:nvPr>
        </p:nvSpPr>
        <p:spPr>
          <a:xfrm>
            <a:off x="1302960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CA897A52-D4CF-4702-BCED-5706FDE743C0}"/>
              </a:ext>
            </a:extLst>
          </p:cNvPr>
          <p:cNvSpPr>
            <a:spLocks noGrp="1"/>
          </p:cNvSpPr>
          <p:nvPr>
            <p:ph type="ftr" sz="quarter" idx="11"/>
          </p:nvPr>
        </p:nvSpPr>
        <p:spPr>
          <a:xfrm>
            <a:off x="1249897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335B6879-93B0-4CA7-BCA9-D4FA9240C2BC}"/>
              </a:ext>
            </a:extLst>
          </p:cNvPr>
          <p:cNvSpPr>
            <a:spLocks noGrp="1"/>
          </p:cNvSpPr>
          <p:nvPr>
            <p:ph type="sldNum" sz="quarter" idx="12"/>
          </p:nvPr>
        </p:nvSpPr>
        <p:spPr>
          <a:xfrm>
            <a:off x="123527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pic>
        <p:nvPicPr>
          <p:cNvPr id="9" name="Enabling_deltalife_wit">
            <a:extLst>
              <a:ext uri="{FF2B5EF4-FFF2-40B4-BE49-F238E27FC236}">
                <a16:creationId xmlns:a16="http://schemas.microsoft.com/office/drawing/2014/main" id="{A4EF4C13-16AE-4FBA-9B9D-2EEA812DFA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9600" y="5947200"/>
            <a:ext cx="3175200" cy="755731"/>
          </a:xfrm>
          <a:prstGeom prst="rect">
            <a:avLst/>
          </a:prstGeom>
        </p:spPr>
      </p:pic>
    </p:spTree>
    <p:extLst>
      <p:ext uri="{BB962C8B-B14F-4D97-AF65-F5344CB8AC3E}">
        <p14:creationId xmlns:p14="http://schemas.microsoft.com/office/powerpoint/2010/main" val="358748526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Intro (met animatie)">
    <p:bg>
      <p:bgPr>
        <a:solidFill>
          <a:schemeClr val="accent1"/>
        </a:solidFill>
        <a:effectLst/>
      </p:bgPr>
    </p:bg>
    <p:spTree>
      <p:nvGrpSpPr>
        <p:cNvPr id="1" name=""/>
        <p:cNvGrpSpPr/>
        <p:nvPr/>
      </p:nvGrpSpPr>
      <p:grpSpPr>
        <a:xfrm>
          <a:off x="0" y="0"/>
          <a:ext cx="0" cy="0"/>
          <a:chOff x="0" y="0"/>
          <a:chExt cx="0" cy="0"/>
        </a:xfrm>
      </p:grpSpPr>
      <p:sp>
        <p:nvSpPr>
          <p:cNvPr id="9" name="Circle Blue">
            <a:extLst>
              <a:ext uri="{FF2B5EF4-FFF2-40B4-BE49-F238E27FC236}">
                <a16:creationId xmlns:a16="http://schemas.microsoft.com/office/drawing/2014/main" id="{E67129F5-F9B1-464C-B563-6456865CCFF2}"/>
              </a:ext>
            </a:extLst>
          </p:cNvPr>
          <p:cNvSpPr>
            <a:spLocks noChangeAspect="1"/>
          </p:cNvSpPr>
          <p:nvPr userDrawn="1"/>
        </p:nvSpPr>
        <p:spPr>
          <a:xfrm>
            <a:off x="4384800" y="1580400"/>
            <a:ext cx="3564000" cy="3564000"/>
          </a:xfrm>
          <a:prstGeom prst="ellipse">
            <a:avLst/>
          </a:prstGeom>
          <a:gradFill flip="none" rotWithShape="1">
            <a:gsLst>
              <a:gs pos="0">
                <a:schemeClr val="accent3"/>
              </a:gs>
              <a:gs pos="100000">
                <a:schemeClr val="accent3">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Circle Green">
            <a:extLst>
              <a:ext uri="{FF2B5EF4-FFF2-40B4-BE49-F238E27FC236}">
                <a16:creationId xmlns:a16="http://schemas.microsoft.com/office/drawing/2014/main" id="{9D1A10F2-6EA4-4646-94AB-D1971B8790AC}"/>
              </a:ext>
            </a:extLst>
          </p:cNvPr>
          <p:cNvSpPr>
            <a:spLocks noChangeAspect="1"/>
          </p:cNvSpPr>
          <p:nvPr userDrawn="1"/>
        </p:nvSpPr>
        <p:spPr>
          <a:xfrm>
            <a:off x="4240800" y="1796400"/>
            <a:ext cx="3564000" cy="3564000"/>
          </a:xfrm>
          <a:prstGeom prst="ellipse">
            <a:avLst/>
          </a:prstGeom>
          <a:gradFill flip="none" rotWithShape="1">
            <a:gsLst>
              <a:gs pos="0">
                <a:schemeClr val="accent4">
                  <a:alpha val="0"/>
                </a:schemeClr>
              </a:gs>
              <a:gs pos="100000">
                <a:schemeClr val="accent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hoek 2">
            <a:extLst>
              <a:ext uri="{FF2B5EF4-FFF2-40B4-BE49-F238E27FC236}">
                <a16:creationId xmlns:a16="http://schemas.microsoft.com/office/drawing/2014/main" id="{E1DF8627-4105-4921-8328-8A3BE55CDA89}"/>
              </a:ext>
            </a:extLst>
          </p:cNvPr>
          <p:cNvSpPr/>
          <p:nvPr userDrawn="1"/>
        </p:nvSpPr>
        <p:spPr>
          <a:xfrm>
            <a:off x="3123210" y="985652"/>
            <a:ext cx="7030193" cy="4773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a:extLst>
              <a:ext uri="{FF2B5EF4-FFF2-40B4-BE49-F238E27FC236}">
                <a16:creationId xmlns:a16="http://schemas.microsoft.com/office/drawing/2014/main" id="{F4E1469F-AEAC-4175-9A1D-5C42D26898E2}"/>
              </a:ext>
            </a:extLst>
          </p:cNvPr>
          <p:cNvSpPr>
            <a:spLocks noGrp="1"/>
          </p:cNvSpPr>
          <p:nvPr>
            <p:ph type="title"/>
          </p:nvPr>
        </p:nvSpPr>
        <p:spPr>
          <a:xfrm>
            <a:off x="756000" y="-1224000"/>
            <a:ext cx="10512000" cy="936000"/>
          </a:xfrm>
        </p:spPr>
        <p:txBody>
          <a:bodyPr/>
          <a:lstStyle>
            <a:lvl1pPr>
              <a:defRPr>
                <a:solidFill>
                  <a:srgbClr val="E6E6E6"/>
                </a:solidFill>
              </a:defRPr>
            </a:lvl1pPr>
          </a:lstStyle>
          <a:p>
            <a:r>
              <a:rPr lang="en-US"/>
              <a:t>Click to edit Master title style</a:t>
            </a:r>
            <a:endParaRPr lang="de-DE"/>
          </a:p>
        </p:txBody>
      </p:sp>
      <p:sp>
        <p:nvSpPr>
          <p:cNvPr id="12" name="Freeform 5">
            <a:extLst>
              <a:ext uri="{FF2B5EF4-FFF2-40B4-BE49-F238E27FC236}">
                <a16:creationId xmlns:a16="http://schemas.microsoft.com/office/drawing/2014/main" id="{9EEDD8EA-AAF4-4299-BA58-9F889FEC3A5D}"/>
              </a:ext>
            </a:extLst>
          </p:cNvPr>
          <p:cNvSpPr>
            <a:spLocks noChangeAspect="1" noEditPoints="1"/>
          </p:cNvSpPr>
          <p:nvPr userDrawn="1"/>
        </p:nvSpPr>
        <p:spPr bwMode="auto">
          <a:xfrm>
            <a:off x="5106991" y="3235762"/>
            <a:ext cx="1980000" cy="387338"/>
          </a:xfrm>
          <a:custGeom>
            <a:avLst/>
            <a:gdLst>
              <a:gd name="T0" fmla="*/ 840 w 13524"/>
              <a:gd name="T1" fmla="*/ 0 h 2648"/>
              <a:gd name="T2" fmla="*/ 0 w 13524"/>
              <a:gd name="T3" fmla="*/ 160 h 2648"/>
              <a:gd name="T4" fmla="*/ 728 w 13524"/>
              <a:gd name="T5" fmla="*/ 2648 h 2648"/>
              <a:gd name="T6" fmla="*/ 1624 w 13524"/>
              <a:gd name="T7" fmla="*/ 1304 h 2648"/>
              <a:gd name="T8" fmla="*/ 504 w 13524"/>
              <a:gd name="T9" fmla="*/ 2204 h 2648"/>
              <a:gd name="T10" fmla="*/ 808 w 13524"/>
              <a:gd name="T11" fmla="*/ 416 h 2648"/>
              <a:gd name="T12" fmla="*/ 2432 w 13524"/>
              <a:gd name="T13" fmla="*/ 1664 h 2648"/>
              <a:gd name="T14" fmla="*/ 4016 w 13524"/>
              <a:gd name="T15" fmla="*/ 2544 h 2648"/>
              <a:gd name="T16" fmla="*/ 3472 w 13524"/>
              <a:gd name="T17" fmla="*/ 2264 h 2648"/>
              <a:gd name="T18" fmla="*/ 3912 w 13524"/>
              <a:gd name="T19" fmla="*/ 1728 h 2648"/>
              <a:gd name="T20" fmla="*/ 4136 w 13524"/>
              <a:gd name="T21" fmla="*/ 1504 h 2648"/>
              <a:gd name="T22" fmla="*/ 2432 w 13524"/>
              <a:gd name="T23" fmla="*/ 1664 h 2648"/>
              <a:gd name="T24" fmla="*/ 3640 w 13524"/>
              <a:gd name="T25" fmla="*/ 1400 h 2648"/>
              <a:gd name="T26" fmla="*/ 3320 w 13524"/>
              <a:gd name="T27" fmla="*/ 1016 h 2648"/>
              <a:gd name="T28" fmla="*/ 4728 w 13524"/>
              <a:gd name="T29" fmla="*/ 8 h 2648"/>
              <a:gd name="T30" fmla="*/ 4504 w 13524"/>
              <a:gd name="T31" fmla="*/ 2016 h 2648"/>
              <a:gd name="T32" fmla="*/ 5336 w 13524"/>
              <a:gd name="T33" fmla="*/ 2596 h 2648"/>
              <a:gd name="T34" fmla="*/ 5168 w 13524"/>
              <a:gd name="T35" fmla="*/ 2256 h 2648"/>
              <a:gd name="T36" fmla="*/ 5000 w 13524"/>
              <a:gd name="T37" fmla="*/ 8 h 2648"/>
              <a:gd name="T38" fmla="*/ 5872 w 13524"/>
              <a:gd name="T39" fmla="*/ 8 h 2648"/>
              <a:gd name="T40" fmla="*/ 5648 w 13524"/>
              <a:gd name="T41" fmla="*/ 2016 h 2648"/>
              <a:gd name="T42" fmla="*/ 6600 w 13524"/>
              <a:gd name="T43" fmla="*/ 2596 h 2648"/>
              <a:gd name="T44" fmla="*/ 6368 w 13524"/>
              <a:gd name="T45" fmla="*/ 2248 h 2648"/>
              <a:gd name="T46" fmla="*/ 6136 w 13524"/>
              <a:gd name="T47" fmla="*/ 1072 h 2648"/>
              <a:gd name="T48" fmla="*/ 6600 w 13524"/>
              <a:gd name="T49" fmla="*/ 920 h 2648"/>
              <a:gd name="T50" fmla="*/ 6136 w 13524"/>
              <a:gd name="T51" fmla="*/ 688 h 2648"/>
              <a:gd name="T52" fmla="*/ 6840 w 13524"/>
              <a:gd name="T53" fmla="*/ 1744 h 2648"/>
              <a:gd name="T54" fmla="*/ 8608 w 13524"/>
              <a:gd name="T55" fmla="*/ 2504 h 2648"/>
              <a:gd name="T56" fmla="*/ 7920 w 13524"/>
              <a:gd name="T57" fmla="*/ 648 h 2648"/>
              <a:gd name="T58" fmla="*/ 7352 w 13524"/>
              <a:gd name="T59" fmla="*/ 1696 h 2648"/>
              <a:gd name="T60" fmla="*/ 8120 w 13524"/>
              <a:gd name="T61" fmla="*/ 1060 h 2648"/>
              <a:gd name="T62" fmla="*/ 7808 w 13524"/>
              <a:gd name="T63" fmla="*/ 2264 h 2648"/>
              <a:gd name="T64" fmla="*/ 9112 w 13524"/>
              <a:gd name="T65" fmla="*/ 2608 h 2648"/>
              <a:gd name="T66" fmla="*/ 9608 w 13524"/>
              <a:gd name="T67" fmla="*/ 1440 h 2648"/>
              <a:gd name="T68" fmla="*/ 9896 w 13524"/>
              <a:gd name="T69" fmla="*/ 1072 h 2648"/>
              <a:gd name="T70" fmla="*/ 10112 w 13524"/>
              <a:gd name="T71" fmla="*/ 688 h 2648"/>
              <a:gd name="T72" fmla="*/ 9112 w 13524"/>
              <a:gd name="T73" fmla="*/ 1440 h 2648"/>
              <a:gd name="T74" fmla="*/ 10224 w 13524"/>
              <a:gd name="T75" fmla="*/ 1664 h 2648"/>
              <a:gd name="T76" fmla="*/ 11808 w 13524"/>
              <a:gd name="T77" fmla="*/ 2544 h 2648"/>
              <a:gd name="T78" fmla="*/ 11264 w 13524"/>
              <a:gd name="T79" fmla="*/ 2264 h 2648"/>
              <a:gd name="T80" fmla="*/ 11704 w 13524"/>
              <a:gd name="T81" fmla="*/ 1728 h 2648"/>
              <a:gd name="T82" fmla="*/ 11928 w 13524"/>
              <a:gd name="T83" fmla="*/ 1504 h 2648"/>
              <a:gd name="T84" fmla="*/ 10224 w 13524"/>
              <a:gd name="T85" fmla="*/ 1664 h 2648"/>
              <a:gd name="T86" fmla="*/ 11432 w 13524"/>
              <a:gd name="T87" fmla="*/ 1400 h 2648"/>
              <a:gd name="T88" fmla="*/ 11112 w 13524"/>
              <a:gd name="T89" fmla="*/ 1016 h 2648"/>
              <a:gd name="T90" fmla="*/ 13012 w 13524"/>
              <a:gd name="T91" fmla="*/ 2064 h 2648"/>
              <a:gd name="T92" fmla="*/ 12284 w 13524"/>
              <a:gd name="T93" fmla="*/ 2208 h 2648"/>
              <a:gd name="T94" fmla="*/ 12672 w 13524"/>
              <a:gd name="T95" fmla="*/ 2648 h 2648"/>
              <a:gd name="T96" fmla="*/ 12736 w 13524"/>
              <a:gd name="T97" fmla="*/ 1216 h 2648"/>
              <a:gd name="T98" fmla="*/ 13200 w 13524"/>
              <a:gd name="T99" fmla="*/ 1028 h 2648"/>
              <a:gd name="T100" fmla="*/ 13400 w 13524"/>
              <a:gd name="T101" fmla="*/ 680 h 2648"/>
              <a:gd name="T102" fmla="*/ 12232 w 13524"/>
              <a:gd name="T103" fmla="*/ 1264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4" h="2648">
                <a:moveTo>
                  <a:pt x="2160" y="1264"/>
                </a:moveTo>
                <a:cubicBezTo>
                  <a:pt x="2160" y="368"/>
                  <a:pt x="1656" y="0"/>
                  <a:pt x="840" y="0"/>
                </a:cubicBezTo>
                <a:cubicBezTo>
                  <a:pt x="584" y="0"/>
                  <a:pt x="336" y="0"/>
                  <a:pt x="208" y="8"/>
                </a:cubicBezTo>
                <a:cubicBezTo>
                  <a:pt x="80" y="16"/>
                  <a:pt x="0" y="32"/>
                  <a:pt x="0" y="160"/>
                </a:cubicBezTo>
                <a:cubicBezTo>
                  <a:pt x="0" y="2608"/>
                  <a:pt x="0" y="2608"/>
                  <a:pt x="0" y="2608"/>
                </a:cubicBezTo>
                <a:cubicBezTo>
                  <a:pt x="0" y="2608"/>
                  <a:pt x="344" y="2648"/>
                  <a:pt x="728" y="2648"/>
                </a:cubicBezTo>
                <a:cubicBezTo>
                  <a:pt x="1560" y="2648"/>
                  <a:pt x="2160" y="2160"/>
                  <a:pt x="2160" y="1264"/>
                </a:cubicBezTo>
                <a:close/>
                <a:moveTo>
                  <a:pt x="1624" y="1304"/>
                </a:moveTo>
                <a:cubicBezTo>
                  <a:pt x="1624" y="1880"/>
                  <a:pt x="1272" y="2224"/>
                  <a:pt x="776" y="2224"/>
                </a:cubicBezTo>
                <a:cubicBezTo>
                  <a:pt x="616" y="2224"/>
                  <a:pt x="504" y="2204"/>
                  <a:pt x="504" y="2204"/>
                </a:cubicBezTo>
                <a:cubicBezTo>
                  <a:pt x="504" y="428"/>
                  <a:pt x="504" y="428"/>
                  <a:pt x="504" y="428"/>
                </a:cubicBezTo>
                <a:cubicBezTo>
                  <a:pt x="504" y="428"/>
                  <a:pt x="648" y="416"/>
                  <a:pt x="808" y="416"/>
                </a:cubicBezTo>
                <a:cubicBezTo>
                  <a:pt x="1384" y="416"/>
                  <a:pt x="1624" y="728"/>
                  <a:pt x="1624" y="1304"/>
                </a:cubicBezTo>
                <a:close/>
                <a:moveTo>
                  <a:pt x="2432" y="1664"/>
                </a:moveTo>
                <a:cubicBezTo>
                  <a:pt x="2432" y="2320"/>
                  <a:pt x="2752" y="2648"/>
                  <a:pt x="3408" y="2648"/>
                </a:cubicBezTo>
                <a:cubicBezTo>
                  <a:pt x="3680" y="2648"/>
                  <a:pt x="3888" y="2592"/>
                  <a:pt x="4016" y="2544"/>
                </a:cubicBezTo>
                <a:cubicBezTo>
                  <a:pt x="4016" y="2168"/>
                  <a:pt x="4016" y="2168"/>
                  <a:pt x="4016" y="2168"/>
                </a:cubicBezTo>
                <a:cubicBezTo>
                  <a:pt x="3888" y="2216"/>
                  <a:pt x="3664" y="2264"/>
                  <a:pt x="3472" y="2264"/>
                </a:cubicBezTo>
                <a:cubicBezTo>
                  <a:pt x="3120" y="2264"/>
                  <a:pt x="2928" y="2080"/>
                  <a:pt x="2928" y="1728"/>
                </a:cubicBezTo>
                <a:cubicBezTo>
                  <a:pt x="3912" y="1728"/>
                  <a:pt x="3912" y="1728"/>
                  <a:pt x="3912" y="1728"/>
                </a:cubicBezTo>
                <a:cubicBezTo>
                  <a:pt x="4072" y="1728"/>
                  <a:pt x="4136" y="1688"/>
                  <a:pt x="4136" y="1576"/>
                </a:cubicBezTo>
                <a:cubicBezTo>
                  <a:pt x="4136" y="1504"/>
                  <a:pt x="4136" y="1504"/>
                  <a:pt x="4136" y="1504"/>
                </a:cubicBezTo>
                <a:cubicBezTo>
                  <a:pt x="4136" y="1024"/>
                  <a:pt x="3880" y="648"/>
                  <a:pt x="3336" y="648"/>
                </a:cubicBezTo>
                <a:cubicBezTo>
                  <a:pt x="2760" y="648"/>
                  <a:pt x="2432" y="1088"/>
                  <a:pt x="2432" y="1664"/>
                </a:cubicBezTo>
                <a:close/>
                <a:moveTo>
                  <a:pt x="3320" y="1016"/>
                </a:moveTo>
                <a:cubicBezTo>
                  <a:pt x="3528" y="1016"/>
                  <a:pt x="3640" y="1160"/>
                  <a:pt x="3640" y="1400"/>
                </a:cubicBezTo>
                <a:cubicBezTo>
                  <a:pt x="2936" y="1400"/>
                  <a:pt x="2936" y="1400"/>
                  <a:pt x="2936" y="1400"/>
                </a:cubicBezTo>
                <a:cubicBezTo>
                  <a:pt x="2968" y="1160"/>
                  <a:pt x="3112" y="1016"/>
                  <a:pt x="3320" y="1016"/>
                </a:cubicBezTo>
                <a:close/>
                <a:moveTo>
                  <a:pt x="5000" y="8"/>
                </a:moveTo>
                <a:cubicBezTo>
                  <a:pt x="4728" y="8"/>
                  <a:pt x="4728" y="8"/>
                  <a:pt x="4728" y="8"/>
                </a:cubicBezTo>
                <a:cubicBezTo>
                  <a:pt x="4568" y="8"/>
                  <a:pt x="4504" y="48"/>
                  <a:pt x="4504" y="160"/>
                </a:cubicBezTo>
                <a:cubicBezTo>
                  <a:pt x="4504" y="2016"/>
                  <a:pt x="4504" y="2016"/>
                  <a:pt x="4504" y="2016"/>
                </a:cubicBezTo>
                <a:cubicBezTo>
                  <a:pt x="4504" y="2464"/>
                  <a:pt x="4640" y="2648"/>
                  <a:pt x="5008" y="2648"/>
                </a:cubicBezTo>
                <a:cubicBezTo>
                  <a:pt x="5184" y="2648"/>
                  <a:pt x="5336" y="2596"/>
                  <a:pt x="5336" y="2596"/>
                </a:cubicBezTo>
                <a:cubicBezTo>
                  <a:pt x="5336" y="2232"/>
                  <a:pt x="5336" y="2232"/>
                  <a:pt x="5336" y="2232"/>
                </a:cubicBezTo>
                <a:cubicBezTo>
                  <a:pt x="5336" y="2232"/>
                  <a:pt x="5248" y="2256"/>
                  <a:pt x="5168" y="2256"/>
                </a:cubicBezTo>
                <a:cubicBezTo>
                  <a:pt x="5068" y="2256"/>
                  <a:pt x="5000" y="2208"/>
                  <a:pt x="5000" y="2000"/>
                </a:cubicBezTo>
                <a:lnTo>
                  <a:pt x="5000" y="8"/>
                </a:lnTo>
                <a:close/>
                <a:moveTo>
                  <a:pt x="6136" y="8"/>
                </a:moveTo>
                <a:cubicBezTo>
                  <a:pt x="5872" y="8"/>
                  <a:pt x="5872" y="8"/>
                  <a:pt x="5872" y="8"/>
                </a:cubicBezTo>
                <a:cubicBezTo>
                  <a:pt x="5712" y="8"/>
                  <a:pt x="5648" y="48"/>
                  <a:pt x="5648" y="160"/>
                </a:cubicBezTo>
                <a:cubicBezTo>
                  <a:pt x="5648" y="2016"/>
                  <a:pt x="5648" y="2016"/>
                  <a:pt x="5648" y="2016"/>
                </a:cubicBezTo>
                <a:cubicBezTo>
                  <a:pt x="5648" y="2464"/>
                  <a:pt x="5792" y="2648"/>
                  <a:pt x="6208" y="2648"/>
                </a:cubicBezTo>
                <a:cubicBezTo>
                  <a:pt x="6432" y="2648"/>
                  <a:pt x="6600" y="2596"/>
                  <a:pt x="6600" y="2596"/>
                </a:cubicBezTo>
                <a:cubicBezTo>
                  <a:pt x="6600" y="2216"/>
                  <a:pt x="6600" y="2216"/>
                  <a:pt x="6600" y="2216"/>
                </a:cubicBezTo>
                <a:cubicBezTo>
                  <a:pt x="6600" y="2216"/>
                  <a:pt x="6480" y="2248"/>
                  <a:pt x="6368" y="2248"/>
                </a:cubicBezTo>
                <a:cubicBezTo>
                  <a:pt x="6224" y="2248"/>
                  <a:pt x="6136" y="2176"/>
                  <a:pt x="6136" y="1936"/>
                </a:cubicBezTo>
                <a:cubicBezTo>
                  <a:pt x="6136" y="1072"/>
                  <a:pt x="6136" y="1072"/>
                  <a:pt x="6136" y="1072"/>
                </a:cubicBezTo>
                <a:cubicBezTo>
                  <a:pt x="6376" y="1072"/>
                  <a:pt x="6376" y="1072"/>
                  <a:pt x="6376" y="1072"/>
                </a:cubicBezTo>
                <a:cubicBezTo>
                  <a:pt x="6536" y="1072"/>
                  <a:pt x="6600" y="1032"/>
                  <a:pt x="6600" y="920"/>
                </a:cubicBezTo>
                <a:cubicBezTo>
                  <a:pt x="6600" y="688"/>
                  <a:pt x="6600" y="688"/>
                  <a:pt x="6600" y="688"/>
                </a:cubicBezTo>
                <a:cubicBezTo>
                  <a:pt x="6136" y="688"/>
                  <a:pt x="6136" y="688"/>
                  <a:pt x="6136" y="688"/>
                </a:cubicBezTo>
                <a:lnTo>
                  <a:pt x="6136" y="8"/>
                </a:lnTo>
                <a:close/>
                <a:moveTo>
                  <a:pt x="6840" y="1744"/>
                </a:moveTo>
                <a:cubicBezTo>
                  <a:pt x="6840" y="2400"/>
                  <a:pt x="7256" y="2648"/>
                  <a:pt x="7768" y="2648"/>
                </a:cubicBezTo>
                <a:cubicBezTo>
                  <a:pt x="8088" y="2648"/>
                  <a:pt x="8416" y="2584"/>
                  <a:pt x="8608" y="2504"/>
                </a:cubicBezTo>
                <a:cubicBezTo>
                  <a:pt x="8608" y="752"/>
                  <a:pt x="8608" y="752"/>
                  <a:pt x="8608" y="752"/>
                </a:cubicBezTo>
                <a:cubicBezTo>
                  <a:pt x="8416" y="696"/>
                  <a:pt x="8176" y="648"/>
                  <a:pt x="7920" y="648"/>
                </a:cubicBezTo>
                <a:cubicBezTo>
                  <a:pt x="7248" y="648"/>
                  <a:pt x="6840" y="1088"/>
                  <a:pt x="6840" y="1744"/>
                </a:cubicBezTo>
                <a:close/>
                <a:moveTo>
                  <a:pt x="7352" y="1696"/>
                </a:moveTo>
                <a:cubicBezTo>
                  <a:pt x="7352" y="1232"/>
                  <a:pt x="7584" y="1032"/>
                  <a:pt x="7872" y="1032"/>
                </a:cubicBezTo>
                <a:cubicBezTo>
                  <a:pt x="8016" y="1032"/>
                  <a:pt x="8120" y="1060"/>
                  <a:pt x="8120" y="1060"/>
                </a:cubicBezTo>
                <a:cubicBezTo>
                  <a:pt x="8120" y="2216"/>
                  <a:pt x="8120" y="2216"/>
                  <a:pt x="8120" y="2216"/>
                </a:cubicBezTo>
                <a:cubicBezTo>
                  <a:pt x="8120" y="2216"/>
                  <a:pt x="8016" y="2264"/>
                  <a:pt x="7808" y="2264"/>
                </a:cubicBezTo>
                <a:cubicBezTo>
                  <a:pt x="7488" y="2264"/>
                  <a:pt x="7352" y="2048"/>
                  <a:pt x="7352" y="1696"/>
                </a:cubicBezTo>
                <a:close/>
                <a:moveTo>
                  <a:pt x="9112" y="2608"/>
                </a:moveTo>
                <a:cubicBezTo>
                  <a:pt x="9608" y="2608"/>
                  <a:pt x="9608" y="2608"/>
                  <a:pt x="9608" y="2608"/>
                </a:cubicBezTo>
                <a:cubicBezTo>
                  <a:pt x="9608" y="1440"/>
                  <a:pt x="9608" y="1440"/>
                  <a:pt x="9608" y="1440"/>
                </a:cubicBezTo>
                <a:cubicBezTo>
                  <a:pt x="9608" y="1168"/>
                  <a:pt x="9680" y="1072"/>
                  <a:pt x="9872" y="1072"/>
                </a:cubicBezTo>
                <a:cubicBezTo>
                  <a:pt x="9896" y="1072"/>
                  <a:pt x="9896" y="1072"/>
                  <a:pt x="9896" y="1072"/>
                </a:cubicBezTo>
                <a:cubicBezTo>
                  <a:pt x="10040" y="1072"/>
                  <a:pt x="10112" y="1048"/>
                  <a:pt x="10112" y="920"/>
                </a:cubicBezTo>
                <a:cubicBezTo>
                  <a:pt x="10112" y="688"/>
                  <a:pt x="10112" y="688"/>
                  <a:pt x="10112" y="688"/>
                </a:cubicBezTo>
                <a:cubicBezTo>
                  <a:pt x="9808" y="688"/>
                  <a:pt x="9808" y="688"/>
                  <a:pt x="9808" y="688"/>
                </a:cubicBezTo>
                <a:cubicBezTo>
                  <a:pt x="9264" y="688"/>
                  <a:pt x="9112" y="1024"/>
                  <a:pt x="9112" y="1440"/>
                </a:cubicBezTo>
                <a:lnTo>
                  <a:pt x="9112" y="2608"/>
                </a:lnTo>
                <a:close/>
                <a:moveTo>
                  <a:pt x="10224" y="1664"/>
                </a:moveTo>
                <a:cubicBezTo>
                  <a:pt x="10224" y="2320"/>
                  <a:pt x="10544" y="2648"/>
                  <a:pt x="11200" y="2648"/>
                </a:cubicBezTo>
                <a:cubicBezTo>
                  <a:pt x="11472" y="2648"/>
                  <a:pt x="11680" y="2592"/>
                  <a:pt x="11808" y="2544"/>
                </a:cubicBezTo>
                <a:cubicBezTo>
                  <a:pt x="11808" y="2168"/>
                  <a:pt x="11808" y="2168"/>
                  <a:pt x="11808" y="2168"/>
                </a:cubicBezTo>
                <a:cubicBezTo>
                  <a:pt x="11680" y="2216"/>
                  <a:pt x="11456" y="2264"/>
                  <a:pt x="11264" y="2264"/>
                </a:cubicBezTo>
                <a:cubicBezTo>
                  <a:pt x="10912" y="2264"/>
                  <a:pt x="10720" y="2080"/>
                  <a:pt x="10720" y="1728"/>
                </a:cubicBezTo>
                <a:cubicBezTo>
                  <a:pt x="11704" y="1728"/>
                  <a:pt x="11704" y="1728"/>
                  <a:pt x="11704" y="1728"/>
                </a:cubicBezTo>
                <a:cubicBezTo>
                  <a:pt x="11864" y="1728"/>
                  <a:pt x="11928" y="1688"/>
                  <a:pt x="11928" y="1576"/>
                </a:cubicBezTo>
                <a:cubicBezTo>
                  <a:pt x="11928" y="1504"/>
                  <a:pt x="11928" y="1504"/>
                  <a:pt x="11928" y="1504"/>
                </a:cubicBezTo>
                <a:cubicBezTo>
                  <a:pt x="11928" y="1024"/>
                  <a:pt x="11672" y="648"/>
                  <a:pt x="11128" y="648"/>
                </a:cubicBezTo>
                <a:cubicBezTo>
                  <a:pt x="10552" y="648"/>
                  <a:pt x="10224" y="1088"/>
                  <a:pt x="10224" y="1664"/>
                </a:cubicBezTo>
                <a:close/>
                <a:moveTo>
                  <a:pt x="11112" y="1016"/>
                </a:moveTo>
                <a:cubicBezTo>
                  <a:pt x="11320" y="1016"/>
                  <a:pt x="11432" y="1160"/>
                  <a:pt x="11432" y="1400"/>
                </a:cubicBezTo>
                <a:cubicBezTo>
                  <a:pt x="10728" y="1400"/>
                  <a:pt x="10728" y="1400"/>
                  <a:pt x="10728" y="1400"/>
                </a:cubicBezTo>
                <a:cubicBezTo>
                  <a:pt x="10760" y="1160"/>
                  <a:pt x="10904" y="1016"/>
                  <a:pt x="11112" y="1016"/>
                </a:cubicBezTo>
                <a:close/>
                <a:moveTo>
                  <a:pt x="12232" y="1264"/>
                </a:moveTo>
                <a:cubicBezTo>
                  <a:pt x="12232" y="1904"/>
                  <a:pt x="13012" y="1728"/>
                  <a:pt x="13012" y="2064"/>
                </a:cubicBezTo>
                <a:cubicBezTo>
                  <a:pt x="13012" y="2192"/>
                  <a:pt x="12888" y="2264"/>
                  <a:pt x="12696" y="2264"/>
                </a:cubicBezTo>
                <a:cubicBezTo>
                  <a:pt x="12552" y="2264"/>
                  <a:pt x="12396" y="2240"/>
                  <a:pt x="12284" y="2208"/>
                </a:cubicBezTo>
                <a:cubicBezTo>
                  <a:pt x="12276" y="2608"/>
                  <a:pt x="12276" y="2608"/>
                  <a:pt x="12276" y="2608"/>
                </a:cubicBezTo>
                <a:cubicBezTo>
                  <a:pt x="12388" y="2632"/>
                  <a:pt x="12528" y="2648"/>
                  <a:pt x="12672" y="2648"/>
                </a:cubicBezTo>
                <a:cubicBezTo>
                  <a:pt x="13184" y="2648"/>
                  <a:pt x="13524" y="2400"/>
                  <a:pt x="13524" y="2016"/>
                </a:cubicBezTo>
                <a:cubicBezTo>
                  <a:pt x="13524" y="1392"/>
                  <a:pt x="12736" y="1520"/>
                  <a:pt x="12736" y="1216"/>
                </a:cubicBezTo>
                <a:cubicBezTo>
                  <a:pt x="12736" y="1088"/>
                  <a:pt x="12848" y="1024"/>
                  <a:pt x="13024" y="1024"/>
                </a:cubicBezTo>
                <a:cubicBezTo>
                  <a:pt x="13088" y="1024"/>
                  <a:pt x="13152" y="1028"/>
                  <a:pt x="13200" y="1028"/>
                </a:cubicBezTo>
                <a:cubicBezTo>
                  <a:pt x="13312" y="1028"/>
                  <a:pt x="13400" y="1008"/>
                  <a:pt x="13400" y="816"/>
                </a:cubicBezTo>
                <a:cubicBezTo>
                  <a:pt x="13400" y="680"/>
                  <a:pt x="13400" y="680"/>
                  <a:pt x="13400" y="680"/>
                </a:cubicBezTo>
                <a:cubicBezTo>
                  <a:pt x="13400" y="680"/>
                  <a:pt x="13224" y="648"/>
                  <a:pt x="13048" y="648"/>
                </a:cubicBezTo>
                <a:cubicBezTo>
                  <a:pt x="12504" y="648"/>
                  <a:pt x="12232" y="928"/>
                  <a:pt x="12232" y="1264"/>
                </a:cubicBezTo>
                <a:close/>
              </a:path>
            </a:pathLst>
          </a:custGeom>
          <a:solidFill>
            <a:schemeClr val="bg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6" name="Tijdelijke aanduiding voor datum 5">
            <a:extLst>
              <a:ext uri="{FF2B5EF4-FFF2-40B4-BE49-F238E27FC236}">
                <a16:creationId xmlns:a16="http://schemas.microsoft.com/office/drawing/2014/main" id="{EEA063B1-D1BB-422B-A945-0E0BF929B8EC}"/>
              </a:ext>
            </a:extLst>
          </p:cNvPr>
          <p:cNvSpPr>
            <a:spLocks noGrp="1"/>
          </p:cNvSpPr>
          <p:nvPr>
            <p:ph type="dt" sz="half" idx="10"/>
          </p:nvPr>
        </p:nvSpPr>
        <p:spPr>
          <a:xfrm>
            <a:off x="13029600" y="4157669"/>
            <a:ext cx="153888" cy="1485895"/>
          </a:xfrm>
        </p:spPr>
        <p:txBody>
          <a:bodyPr/>
          <a:lstStyle>
            <a:lvl1pPr>
              <a:defRPr>
                <a:solidFill>
                  <a:srgbClr val="E6E6E6"/>
                </a:solidFill>
              </a:defRPr>
            </a:lvl1pPr>
          </a:lstStyle>
          <a:p>
            <a:endParaRPr lang="nl-NL"/>
          </a:p>
        </p:txBody>
      </p:sp>
      <p:sp>
        <p:nvSpPr>
          <p:cNvPr id="7" name="Tijdelijke aanduiding voor voettekst 6">
            <a:extLst>
              <a:ext uri="{FF2B5EF4-FFF2-40B4-BE49-F238E27FC236}">
                <a16:creationId xmlns:a16="http://schemas.microsoft.com/office/drawing/2014/main" id="{CA897A52-D4CF-4702-BCED-5706FDE743C0}"/>
              </a:ext>
            </a:extLst>
          </p:cNvPr>
          <p:cNvSpPr>
            <a:spLocks noGrp="1"/>
          </p:cNvSpPr>
          <p:nvPr>
            <p:ph type="ftr" sz="quarter" idx="11"/>
          </p:nvPr>
        </p:nvSpPr>
        <p:spPr>
          <a:xfrm>
            <a:off x="12498972" y="541695"/>
            <a:ext cx="153888" cy="5101869"/>
          </a:xfrm>
        </p:spPr>
        <p:txBody>
          <a:bodyPr/>
          <a:lstStyle>
            <a:lvl1pPr>
              <a:defRPr>
                <a:solidFill>
                  <a:srgbClr val="E6E6E6"/>
                </a:solidFill>
              </a:defRPr>
            </a:lvl1pPr>
          </a:lstStyle>
          <a:p>
            <a:endParaRPr lang="nl-NL"/>
          </a:p>
        </p:txBody>
      </p:sp>
      <p:sp>
        <p:nvSpPr>
          <p:cNvPr id="8" name="Tijdelijke aanduiding voor dianummer 7">
            <a:extLst>
              <a:ext uri="{FF2B5EF4-FFF2-40B4-BE49-F238E27FC236}">
                <a16:creationId xmlns:a16="http://schemas.microsoft.com/office/drawing/2014/main" id="{335B6879-93B0-4CA7-BCA9-D4FA9240C2BC}"/>
              </a:ext>
            </a:extLst>
          </p:cNvPr>
          <p:cNvSpPr>
            <a:spLocks noGrp="1"/>
          </p:cNvSpPr>
          <p:nvPr>
            <p:ph type="sldNum" sz="quarter" idx="12"/>
          </p:nvPr>
        </p:nvSpPr>
        <p:spPr>
          <a:xfrm>
            <a:off x="123527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pic>
        <p:nvPicPr>
          <p:cNvPr id="11" name="Enabling_deltalife_wit">
            <a:extLst>
              <a:ext uri="{FF2B5EF4-FFF2-40B4-BE49-F238E27FC236}">
                <a16:creationId xmlns:a16="http://schemas.microsoft.com/office/drawing/2014/main" id="{F6979AE7-8CDB-45F8-88A4-AC18A1F0E54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9600" y="5947200"/>
            <a:ext cx="3175200" cy="755731"/>
          </a:xfrm>
          <a:prstGeom prst="rect">
            <a:avLst/>
          </a:prstGeom>
        </p:spPr>
      </p:pic>
    </p:spTree>
    <p:extLst>
      <p:ext uri="{BB962C8B-B14F-4D97-AF65-F5344CB8AC3E}">
        <p14:creationId xmlns:p14="http://schemas.microsoft.com/office/powerpoint/2010/main" val="1318408229"/>
      </p:ext>
    </p:extLst>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500"/>
                                  </p:stCondLst>
                                  <p:childTnLst>
                                    <p:animEffect transition="out" filter="fade">
                                      <p:cBhvr>
                                        <p:cTn id="6" dur="3000"/>
                                        <p:tgtEl>
                                          <p:spTgt spid="12"/>
                                        </p:tgtEl>
                                      </p:cBhvr>
                                    </p:animEffect>
                                    <p:set>
                                      <p:cBhvr>
                                        <p:cTn id="7" dur="1" fill="hold">
                                          <p:stCondLst>
                                            <p:cond delay="2999"/>
                                          </p:stCondLst>
                                        </p:cTn>
                                        <p:tgtEl>
                                          <p:spTgt spid="1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3"/>
                                        </p:tgtEl>
                                      </p:cBhvr>
                                    </p:animEffect>
                                    <p:set>
                                      <p:cBhvr>
                                        <p:cTn id="10" dur="1" fill="hold">
                                          <p:stCondLst>
                                            <p:cond delay="999"/>
                                          </p:stCondLst>
                                        </p:cTn>
                                        <p:tgtEl>
                                          <p:spTgt spid="3"/>
                                        </p:tgtEl>
                                        <p:attrNameLst>
                                          <p:attrName>style.visibility</p:attrName>
                                        </p:attrNameLst>
                                      </p:cBhvr>
                                      <p:to>
                                        <p:strVal val="hidden"/>
                                      </p:to>
                                    </p:set>
                                  </p:childTnLst>
                                </p:cTn>
                              </p:par>
                              <p:par>
                                <p:cTn id="11" presetID="42" presetClass="path" presetSubtype="0" accel="50000" decel="50000" fill="hold" grpId="0" nodeType="withEffect">
                                  <p:stCondLst>
                                    <p:cond delay="500"/>
                                  </p:stCondLst>
                                  <p:childTnLst>
                                    <p:animMotion origin="layout" path="M -2.08333E-7 7.40741E-7 L -0.0332 0.06042 " pathEditMode="relative" rAng="0" ptsTypes="AA">
                                      <p:cBhvr>
                                        <p:cTn id="12" dur="2000" fill="hold"/>
                                        <p:tgtEl>
                                          <p:spTgt spid="10"/>
                                        </p:tgtEl>
                                        <p:attrNameLst>
                                          <p:attrName>ppt_x</p:attrName>
                                          <p:attrName>ppt_y</p:attrName>
                                        </p:attrNameLst>
                                      </p:cBhvr>
                                      <p:rCtr x="-1667" y="3009"/>
                                    </p:animMotion>
                                  </p:childTnLst>
                                </p:cTn>
                              </p:par>
                              <p:par>
                                <p:cTn id="13" presetID="8" presetClass="emph" presetSubtype="0" fill="hold" grpId="1" nodeType="withEffect">
                                  <p:stCondLst>
                                    <p:cond delay="500"/>
                                  </p:stCondLst>
                                  <p:childTnLst>
                                    <p:animRot by="-5400000">
                                      <p:cBhvr>
                                        <p:cTn id="14" dur="2000" fill="hold"/>
                                        <p:tgtEl>
                                          <p:spTgt spid="10"/>
                                        </p:tgtEl>
                                        <p:attrNameLst>
                                          <p:attrName>r</p:attrName>
                                        </p:attrNameLst>
                                      </p:cBhvr>
                                    </p:animRot>
                                  </p:childTnLst>
                                </p:cTn>
                              </p:par>
                              <p:par>
                                <p:cTn id="15" presetID="42" presetClass="path" presetSubtype="0" accel="50000" decel="50000" fill="hold" grpId="0" nodeType="withEffect">
                                  <p:stCondLst>
                                    <p:cond delay="500"/>
                                  </p:stCondLst>
                                  <p:childTnLst>
                                    <p:animMotion origin="layout" path="M 8.33333E-7 2.22222E-6 L 0.04115 -0.07477 " pathEditMode="relative" rAng="0" ptsTypes="AA">
                                      <p:cBhvr>
                                        <p:cTn id="16" dur="2000" fill="hold"/>
                                        <p:tgtEl>
                                          <p:spTgt spid="9"/>
                                        </p:tgtEl>
                                        <p:attrNameLst>
                                          <p:attrName>ppt_x</p:attrName>
                                          <p:attrName>ppt_y</p:attrName>
                                        </p:attrNameLst>
                                      </p:cBhvr>
                                      <p:rCtr x="2057" y="-3750"/>
                                    </p:animMotion>
                                  </p:childTnLst>
                                </p:cTn>
                              </p:par>
                              <p:par>
                                <p:cTn id="17" presetID="8" presetClass="emph" presetSubtype="0" fill="hold" grpId="1" nodeType="withEffect">
                                  <p:stCondLst>
                                    <p:cond delay="500"/>
                                  </p:stCondLst>
                                  <p:childTnLst>
                                    <p:animRot by="-5400000">
                                      <p:cBhvr>
                                        <p:cTn id="18" dur="2000" fill="hold"/>
                                        <p:tgtEl>
                                          <p:spTgt spid="9"/>
                                        </p:tgtEl>
                                        <p:attrNameLst>
                                          <p:attrName>r</p:attrName>
                                        </p:attrNameLst>
                                      </p:cBhvr>
                                    </p:animRot>
                                  </p:childTnLst>
                                </p:cTn>
                              </p:par>
                              <p:par>
                                <p:cTn id="19" presetID="10" presetClass="exit" presetSubtype="0" fill="hold" grpId="2" nodeType="withEffect">
                                  <p:stCondLst>
                                    <p:cond delay="3000"/>
                                  </p:stCondLst>
                                  <p:childTnLst>
                                    <p:animEffect transition="out" filter="fade">
                                      <p:cBhvr>
                                        <p:cTn id="20" dur="1000"/>
                                        <p:tgtEl>
                                          <p:spTgt spid="9"/>
                                        </p:tgtEl>
                                      </p:cBhvr>
                                    </p:animEffect>
                                    <p:set>
                                      <p:cBhvr>
                                        <p:cTn id="21" dur="1" fill="hold">
                                          <p:stCondLst>
                                            <p:cond delay="999"/>
                                          </p:stCondLst>
                                        </p:cTn>
                                        <p:tgtEl>
                                          <p:spTgt spid="9"/>
                                        </p:tgtEl>
                                        <p:attrNameLst>
                                          <p:attrName>style.visibility</p:attrName>
                                        </p:attrNameLst>
                                      </p:cBhvr>
                                      <p:to>
                                        <p:strVal val="hidden"/>
                                      </p:to>
                                    </p:set>
                                  </p:childTnLst>
                                </p:cTn>
                              </p:par>
                              <p:par>
                                <p:cTn id="22" presetID="10" presetClass="exit" presetSubtype="0" fill="hold" grpId="2" nodeType="withEffect">
                                  <p:stCondLst>
                                    <p:cond delay="3000"/>
                                  </p:stCondLst>
                                  <p:childTnLst>
                                    <p:animEffect transition="out" filter="fade">
                                      <p:cBhvr>
                                        <p:cTn id="23" dur="1000"/>
                                        <p:tgtEl>
                                          <p:spTgt spid="10"/>
                                        </p:tgtEl>
                                      </p:cBhvr>
                                    </p:animEffect>
                                    <p:set>
                                      <p:cBhvr>
                                        <p:cTn id="24" dur="1" fill="hold">
                                          <p:stCondLst>
                                            <p:cond delay="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2" animBg="1"/>
      <p:bldP spid="10" grpId="0" animBg="1"/>
      <p:bldP spid="10" grpId="1" animBg="1"/>
      <p:bldP spid="10" grpId="2" animBg="1"/>
      <p:bldP spid="3" grpId="0" animBg="1"/>
      <p:bldP spid="12"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10" name="Tijdelijke aanduiding voor afbeelding 65">
            <a:extLst>
              <a:ext uri="{FF2B5EF4-FFF2-40B4-BE49-F238E27FC236}">
                <a16:creationId xmlns:a16="http://schemas.microsoft.com/office/drawing/2014/main" id="{D8C9B7F8-6288-4D09-BD88-8006B973F31A}"/>
              </a:ext>
            </a:extLst>
          </p:cNvPr>
          <p:cNvSpPr>
            <a:spLocks noGrp="1"/>
          </p:cNvSpPr>
          <p:nvPr>
            <p:ph type="pic" sz="quarter" idx="19" hasCustomPrompt="1"/>
          </p:nvPr>
        </p:nvSpPr>
        <p:spPr>
          <a:xfrm>
            <a:off x="755650" y="2820473"/>
            <a:ext cx="11436350" cy="4037527"/>
          </a:xfrm>
          <a:blipFill>
            <a:blip r:embed="rId2"/>
            <a:stretch>
              <a:fillRect/>
            </a:stretch>
          </a:blipFill>
        </p:spPr>
        <p:txBody>
          <a:bodyPr tIns="2340000"/>
          <a:lstStyle>
            <a:lvl1pPr marL="0" indent="0" algn="ctr">
              <a:buNone/>
              <a:defRPr sz="1400">
                <a:solidFill>
                  <a:schemeClr val="bg2">
                    <a:lumMod val="50000"/>
                  </a:schemeClr>
                </a:solidFill>
              </a:defRPr>
            </a:lvl1pPr>
          </a:lstStyle>
          <a:p>
            <a:r>
              <a:rPr lang="nl-NL"/>
              <a:t>Selecteer afbeelding</a:t>
            </a:r>
          </a:p>
        </p:txBody>
      </p:sp>
      <p:sp>
        <p:nvSpPr>
          <p:cNvPr id="6" name="Titel 5">
            <a:extLst>
              <a:ext uri="{FF2B5EF4-FFF2-40B4-BE49-F238E27FC236}">
                <a16:creationId xmlns:a16="http://schemas.microsoft.com/office/drawing/2014/main" id="{DB90DCA0-4985-4FE6-A3E0-A65236F17A2C}"/>
              </a:ext>
            </a:extLst>
          </p:cNvPr>
          <p:cNvSpPr>
            <a:spLocks noGrp="1"/>
          </p:cNvSpPr>
          <p:nvPr>
            <p:ph type="title"/>
          </p:nvPr>
        </p:nvSpPr>
        <p:spPr/>
        <p:txBody>
          <a:bodyPr/>
          <a:lstStyle/>
          <a:p>
            <a:r>
              <a:rPr lang="en-US"/>
              <a:t>Click to edit Master title style</a:t>
            </a:r>
            <a:endParaRPr lang="nl-NL"/>
          </a:p>
        </p:txBody>
      </p:sp>
      <p:sp>
        <p:nvSpPr>
          <p:cNvPr id="29" name="Tekstvak 28">
            <a:hlinkClick r:id="rId3"/>
            <a:extLst>
              <a:ext uri="{FF2B5EF4-FFF2-40B4-BE49-F238E27FC236}">
                <a16:creationId xmlns:a16="http://schemas.microsoft.com/office/drawing/2014/main" id="{C731B5EA-6866-4EBE-8138-DEC893F2E2E3}"/>
              </a:ext>
            </a:extLst>
          </p:cNvPr>
          <p:cNvSpPr txBox="1"/>
          <p:nvPr userDrawn="1"/>
        </p:nvSpPr>
        <p:spPr>
          <a:xfrm>
            <a:off x="1260000" y="2267999"/>
            <a:ext cx="1949618" cy="276999"/>
          </a:xfrm>
          <a:prstGeom prst="rect">
            <a:avLst/>
          </a:prstGeom>
          <a:noFill/>
        </p:spPr>
        <p:txBody>
          <a:bodyPr wrap="square" lIns="0" tIns="0" rIns="0" bIns="0" rtlCol="0">
            <a:spAutoFit/>
          </a:bodyPr>
          <a:lstStyle/>
          <a:p>
            <a:r>
              <a:rPr lang="en-GB" sz="1800" noProof="1">
                <a:solidFill>
                  <a:schemeClr val="tx2"/>
                </a:solidFill>
              </a:rPr>
              <a:t>info@deltares.nl</a:t>
            </a:r>
          </a:p>
        </p:txBody>
      </p:sp>
      <p:sp>
        <p:nvSpPr>
          <p:cNvPr id="30" name="Tekstvak 29">
            <a:hlinkClick r:id="rId4"/>
            <a:extLst>
              <a:ext uri="{FF2B5EF4-FFF2-40B4-BE49-F238E27FC236}">
                <a16:creationId xmlns:a16="http://schemas.microsoft.com/office/drawing/2014/main" id="{B2A41075-9E8D-4E25-B2BA-1D1DD506088A}"/>
              </a:ext>
            </a:extLst>
          </p:cNvPr>
          <p:cNvSpPr txBox="1"/>
          <p:nvPr userDrawn="1"/>
        </p:nvSpPr>
        <p:spPr>
          <a:xfrm>
            <a:off x="4212000" y="1763999"/>
            <a:ext cx="1871662" cy="276999"/>
          </a:xfrm>
          <a:prstGeom prst="rect">
            <a:avLst/>
          </a:prstGeom>
          <a:noFill/>
        </p:spPr>
        <p:txBody>
          <a:bodyPr wrap="square" lIns="0" tIns="0" rIns="0" bIns="0" rtlCol="0">
            <a:spAutoFit/>
          </a:bodyPr>
          <a:lstStyle/>
          <a:p>
            <a:r>
              <a:rPr lang="en-GB" sz="1800" noProof="1">
                <a:solidFill>
                  <a:schemeClr val="tx2"/>
                </a:solidFill>
              </a:rPr>
              <a:t>@deltares</a:t>
            </a:r>
          </a:p>
        </p:txBody>
      </p:sp>
      <p:sp>
        <p:nvSpPr>
          <p:cNvPr id="31" name="Tekstvak 30">
            <a:hlinkClick r:id="rId5"/>
            <a:extLst>
              <a:ext uri="{FF2B5EF4-FFF2-40B4-BE49-F238E27FC236}">
                <a16:creationId xmlns:a16="http://schemas.microsoft.com/office/drawing/2014/main" id="{58C063EF-2783-4DB8-8B62-49C28C8695C5}"/>
              </a:ext>
            </a:extLst>
          </p:cNvPr>
          <p:cNvSpPr txBox="1"/>
          <p:nvPr userDrawn="1"/>
        </p:nvSpPr>
        <p:spPr>
          <a:xfrm>
            <a:off x="6912000" y="1763999"/>
            <a:ext cx="4344426" cy="276999"/>
          </a:xfrm>
          <a:prstGeom prst="rect">
            <a:avLst/>
          </a:prstGeom>
          <a:noFill/>
        </p:spPr>
        <p:txBody>
          <a:bodyPr wrap="square" lIns="0" tIns="0" rIns="0" bIns="0" rtlCol="0">
            <a:spAutoFit/>
          </a:bodyPr>
          <a:lstStyle/>
          <a:p>
            <a:r>
              <a:rPr lang="en-GB" sz="1800" noProof="1">
                <a:solidFill>
                  <a:schemeClr val="tx2"/>
                </a:solidFill>
              </a:rPr>
              <a:t>linkedin.com/company/deltares</a:t>
            </a:r>
          </a:p>
        </p:txBody>
      </p:sp>
      <p:sp>
        <p:nvSpPr>
          <p:cNvPr id="32" name="Tekstvak 31">
            <a:hlinkClick r:id="rId6"/>
            <a:extLst>
              <a:ext uri="{FF2B5EF4-FFF2-40B4-BE49-F238E27FC236}">
                <a16:creationId xmlns:a16="http://schemas.microsoft.com/office/drawing/2014/main" id="{5F163D96-77E3-420C-8665-5CE311574B20}"/>
              </a:ext>
            </a:extLst>
          </p:cNvPr>
          <p:cNvSpPr txBox="1"/>
          <p:nvPr userDrawn="1"/>
        </p:nvSpPr>
        <p:spPr>
          <a:xfrm>
            <a:off x="1260000" y="1763999"/>
            <a:ext cx="1949618" cy="276999"/>
          </a:xfrm>
          <a:prstGeom prst="rect">
            <a:avLst/>
          </a:prstGeom>
          <a:noFill/>
        </p:spPr>
        <p:txBody>
          <a:bodyPr wrap="square" lIns="0" tIns="0" rIns="0" bIns="0" rtlCol="0">
            <a:spAutoFit/>
          </a:bodyPr>
          <a:lstStyle/>
          <a:p>
            <a:r>
              <a:rPr lang="en-GB" sz="1800" noProof="1">
                <a:solidFill>
                  <a:schemeClr val="tx2"/>
                </a:solidFill>
              </a:rPr>
              <a:t>www.deltares.nl</a:t>
            </a:r>
          </a:p>
        </p:txBody>
      </p:sp>
      <p:sp>
        <p:nvSpPr>
          <p:cNvPr id="33" name="Tekstvak 32">
            <a:hlinkClick r:id="rId7"/>
            <a:extLst>
              <a:ext uri="{FF2B5EF4-FFF2-40B4-BE49-F238E27FC236}">
                <a16:creationId xmlns:a16="http://schemas.microsoft.com/office/drawing/2014/main" id="{3B4E325A-D4A5-415E-A8C3-FF4A98631369}"/>
              </a:ext>
            </a:extLst>
          </p:cNvPr>
          <p:cNvSpPr txBox="1"/>
          <p:nvPr userDrawn="1"/>
        </p:nvSpPr>
        <p:spPr>
          <a:xfrm>
            <a:off x="4212000" y="2267999"/>
            <a:ext cx="1871662" cy="276999"/>
          </a:xfrm>
          <a:prstGeom prst="rect">
            <a:avLst/>
          </a:prstGeom>
          <a:noFill/>
        </p:spPr>
        <p:txBody>
          <a:bodyPr wrap="square" lIns="0" tIns="0" rIns="0" bIns="0" rtlCol="0">
            <a:spAutoFit/>
          </a:bodyPr>
          <a:lstStyle/>
          <a:p>
            <a:r>
              <a:rPr lang="en-GB" sz="1800" noProof="1">
                <a:solidFill>
                  <a:schemeClr val="tx2"/>
                </a:solidFill>
              </a:rPr>
              <a:t>@deltares</a:t>
            </a:r>
          </a:p>
        </p:txBody>
      </p:sp>
      <p:sp>
        <p:nvSpPr>
          <p:cNvPr id="34" name="Tekstvak 33">
            <a:hlinkClick r:id="rId8"/>
            <a:extLst>
              <a:ext uri="{FF2B5EF4-FFF2-40B4-BE49-F238E27FC236}">
                <a16:creationId xmlns:a16="http://schemas.microsoft.com/office/drawing/2014/main" id="{052934D0-6B1B-4AB9-8002-224050C7A1A1}"/>
              </a:ext>
            </a:extLst>
          </p:cNvPr>
          <p:cNvSpPr txBox="1"/>
          <p:nvPr userDrawn="1"/>
        </p:nvSpPr>
        <p:spPr>
          <a:xfrm>
            <a:off x="6912000" y="2267999"/>
            <a:ext cx="4344426" cy="276999"/>
          </a:xfrm>
          <a:prstGeom prst="rect">
            <a:avLst/>
          </a:prstGeom>
          <a:noFill/>
        </p:spPr>
        <p:txBody>
          <a:bodyPr wrap="square" lIns="0" tIns="0" rIns="0" bIns="0" rtlCol="0">
            <a:spAutoFit/>
          </a:bodyPr>
          <a:lstStyle/>
          <a:p>
            <a:r>
              <a:rPr lang="en-GB" sz="1800" noProof="1">
                <a:solidFill>
                  <a:schemeClr val="tx2"/>
                </a:solidFill>
              </a:rPr>
              <a:t>facebook.com/deltaresNL</a:t>
            </a:r>
          </a:p>
        </p:txBody>
      </p:sp>
      <p:sp>
        <p:nvSpPr>
          <p:cNvPr id="17" name="Tijdelijke aanduiding voor tekst 61">
            <a:extLst>
              <a:ext uri="{FF2B5EF4-FFF2-40B4-BE49-F238E27FC236}">
                <a16:creationId xmlns:a16="http://schemas.microsoft.com/office/drawing/2014/main" id="{3D815638-2A87-40E4-BC3A-FB4D1E25ACB0}"/>
              </a:ext>
            </a:extLst>
          </p:cNvPr>
          <p:cNvSpPr>
            <a:spLocks noGrp="1" noChangeAspect="1"/>
          </p:cNvSpPr>
          <p:nvPr>
            <p:ph type="body" sz="quarter" idx="18"/>
          </p:nvPr>
        </p:nvSpPr>
        <p:spPr>
          <a:xfrm>
            <a:off x="9531707" y="5835881"/>
            <a:ext cx="2340000" cy="758729"/>
          </a:xfrm>
          <a:blipFill>
            <a:blip r:embed="rId9" cstate="print">
              <a:extLst>
                <a:ext uri="{28A0092B-C50C-407E-A947-70E740481C1C}">
                  <a14:useLocalDpi xmlns:a14="http://schemas.microsoft.com/office/drawing/2010/main"/>
                </a:ext>
              </a:extLst>
            </a:blip>
            <a:stretch>
              <a:fillRect/>
            </a:stretch>
          </a:blipFill>
        </p:spPr>
        <p:txBody>
          <a:bodyPr vert="horz" lIns="3240000" rIns="0"/>
          <a:lstStyle>
            <a:lvl1pPr marL="0" indent="0">
              <a:buNone/>
              <a:defRPr sz="100">
                <a:solidFill>
                  <a:srgbClr val="E6E6E6"/>
                </a:solidFill>
              </a:defRPr>
            </a:lvl1pPr>
          </a:lstStyle>
          <a:p>
            <a:pPr lvl="0"/>
            <a:r>
              <a:rPr lang="en-US"/>
              <a:t>Click to edit Master text styles</a:t>
            </a:r>
          </a:p>
        </p:txBody>
      </p:sp>
      <p:pic>
        <p:nvPicPr>
          <p:cNvPr id="7" name="Graphic 6">
            <a:hlinkClick r:id="rId6"/>
            <a:extLst>
              <a:ext uri="{FF2B5EF4-FFF2-40B4-BE49-F238E27FC236}">
                <a16:creationId xmlns:a16="http://schemas.microsoft.com/office/drawing/2014/main" id="{0D7005BD-5B17-436C-95BF-D53FCBDA0540}"/>
              </a:ext>
            </a:extLst>
          </p:cNvPr>
          <p:cNvPicPr>
            <a:picLocks noChangeAspect="1"/>
          </p:cNvPicPr>
          <p:nvPr userDrawn="1"/>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56000" y="1764000"/>
            <a:ext cx="306000" cy="306000"/>
          </a:xfrm>
          <a:prstGeom prst="rect">
            <a:avLst/>
          </a:prstGeom>
        </p:spPr>
      </p:pic>
      <p:pic>
        <p:nvPicPr>
          <p:cNvPr id="9" name="Graphic 8">
            <a:hlinkClick r:id="rId5"/>
            <a:extLst>
              <a:ext uri="{FF2B5EF4-FFF2-40B4-BE49-F238E27FC236}">
                <a16:creationId xmlns:a16="http://schemas.microsoft.com/office/drawing/2014/main" id="{48ED5D6E-BB00-4DF8-8A4A-B64CCA320013}"/>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408000" y="1764000"/>
            <a:ext cx="306000" cy="306000"/>
          </a:xfrm>
          <a:prstGeom prst="rect">
            <a:avLst/>
          </a:prstGeom>
        </p:spPr>
      </p:pic>
      <p:pic>
        <p:nvPicPr>
          <p:cNvPr id="12" name="Graphic 11">
            <a:hlinkClick r:id="rId3"/>
            <a:extLst>
              <a:ext uri="{FF2B5EF4-FFF2-40B4-BE49-F238E27FC236}">
                <a16:creationId xmlns:a16="http://schemas.microsoft.com/office/drawing/2014/main" id="{3D248AEC-10A5-4B7E-BF95-2E949619BACB}"/>
              </a:ext>
            </a:extLst>
          </p:cNvPr>
          <p:cNvPicPr>
            <a:picLocks noChangeAspect="1"/>
          </p:cNvPicPr>
          <p:nvPr userDrawn="1"/>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56000" y="2268000"/>
            <a:ext cx="306000" cy="306000"/>
          </a:xfrm>
          <a:prstGeom prst="rect">
            <a:avLst/>
          </a:prstGeom>
        </p:spPr>
      </p:pic>
      <p:pic>
        <p:nvPicPr>
          <p:cNvPr id="16" name="Graphic 15">
            <a:hlinkClick r:id="rId8"/>
            <a:extLst>
              <a:ext uri="{FF2B5EF4-FFF2-40B4-BE49-F238E27FC236}">
                <a16:creationId xmlns:a16="http://schemas.microsoft.com/office/drawing/2014/main" id="{54EB740A-0F53-4E1C-8587-DA2F01870ADD}"/>
              </a:ext>
            </a:extLst>
          </p:cNvPr>
          <p:cNvPicPr>
            <a:picLocks noChangeAspect="1"/>
          </p:cNvPicPr>
          <p:nvPr userDrawn="1"/>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408000" y="2268000"/>
            <a:ext cx="306000" cy="306000"/>
          </a:xfrm>
          <a:prstGeom prst="rect">
            <a:avLst/>
          </a:prstGeom>
        </p:spPr>
      </p:pic>
      <p:pic>
        <p:nvPicPr>
          <p:cNvPr id="19" name="Graphic 18">
            <a:hlinkClick r:id="rId4"/>
            <a:extLst>
              <a:ext uri="{FF2B5EF4-FFF2-40B4-BE49-F238E27FC236}">
                <a16:creationId xmlns:a16="http://schemas.microsoft.com/office/drawing/2014/main" id="{3C2A80C3-6754-49BB-AE1D-787E3C8B82C9}"/>
              </a:ext>
            </a:extLst>
          </p:cNvPr>
          <p:cNvPicPr>
            <a:picLocks noChangeAspect="1"/>
          </p:cNvPicPr>
          <p:nvPr userDrawn="1"/>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708000" y="1764000"/>
            <a:ext cx="306000" cy="306000"/>
          </a:xfrm>
          <a:prstGeom prst="rect">
            <a:avLst/>
          </a:prstGeom>
        </p:spPr>
      </p:pic>
      <p:pic>
        <p:nvPicPr>
          <p:cNvPr id="44" name="Graphic 43">
            <a:hlinkClick r:id="rId7"/>
            <a:extLst>
              <a:ext uri="{FF2B5EF4-FFF2-40B4-BE49-F238E27FC236}">
                <a16:creationId xmlns:a16="http://schemas.microsoft.com/office/drawing/2014/main" id="{7232CAEC-F3CE-4040-A772-F8A6B9302514}"/>
              </a:ext>
            </a:extLst>
          </p:cNvPr>
          <p:cNvPicPr>
            <a:picLocks noChangeAspect="1"/>
          </p:cNvPicPr>
          <p:nvPr userDrawn="1"/>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708000" y="2268000"/>
            <a:ext cx="306000" cy="306000"/>
          </a:xfrm>
          <a:prstGeom prst="rect">
            <a:avLst/>
          </a:prstGeom>
        </p:spPr>
      </p:pic>
      <p:sp>
        <p:nvSpPr>
          <p:cNvPr id="22" name="Tijdelijke aanduiding voor tekst 21">
            <a:extLst>
              <a:ext uri="{FF2B5EF4-FFF2-40B4-BE49-F238E27FC236}">
                <a16:creationId xmlns:a16="http://schemas.microsoft.com/office/drawing/2014/main" id="{4416EE60-04E7-4A49-88D4-1122BC4AF7D8}"/>
              </a:ext>
            </a:extLst>
          </p:cNvPr>
          <p:cNvSpPr>
            <a:spLocks noGrp="1" noChangeAspect="1"/>
          </p:cNvSpPr>
          <p:nvPr>
            <p:ph type="body" sz="quarter" idx="20"/>
          </p:nvPr>
        </p:nvSpPr>
        <p:spPr>
          <a:xfrm>
            <a:off x="755650" y="3288888"/>
            <a:ext cx="2863850" cy="3096290"/>
          </a:xfrm>
          <a:custGeom>
            <a:avLst/>
            <a:gdLst>
              <a:gd name="connsiteX0" fmla="*/ 2525609 w 5497409"/>
              <a:gd name="connsiteY0" fmla="*/ 0 h 5943600"/>
              <a:gd name="connsiteX1" fmla="*/ 5497409 w 5497409"/>
              <a:gd name="connsiteY1" fmla="*/ 2971800 h 5943600"/>
              <a:gd name="connsiteX2" fmla="*/ 2525609 w 5497409"/>
              <a:gd name="connsiteY2" fmla="*/ 5943600 h 5943600"/>
              <a:gd name="connsiteX3" fmla="*/ 61346 w 5497409"/>
              <a:gd name="connsiteY3" fmla="*/ 4633362 h 5943600"/>
              <a:gd name="connsiteX4" fmla="*/ 0 w 5497409"/>
              <a:gd name="connsiteY4" fmla="*/ 4532384 h 5943600"/>
              <a:gd name="connsiteX5" fmla="*/ 0 w 5497409"/>
              <a:gd name="connsiteY5" fmla="*/ 1411217 h 5943600"/>
              <a:gd name="connsiteX6" fmla="*/ 61346 w 5497409"/>
              <a:gd name="connsiteY6" fmla="*/ 1310238 h 5943600"/>
              <a:gd name="connsiteX7" fmla="*/ 2525609 w 5497409"/>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09" h="5943600">
                <a:moveTo>
                  <a:pt x="2525609" y="0"/>
                </a:moveTo>
                <a:cubicBezTo>
                  <a:pt x="4166889" y="0"/>
                  <a:pt x="5497409" y="1330520"/>
                  <a:pt x="5497409" y="2971800"/>
                </a:cubicBezTo>
                <a:cubicBezTo>
                  <a:pt x="5497409" y="4613080"/>
                  <a:pt x="4166889" y="5943600"/>
                  <a:pt x="2525609" y="5943600"/>
                </a:cubicBezTo>
                <a:cubicBezTo>
                  <a:pt x="1499809" y="5943600"/>
                  <a:pt x="595400" y="5423866"/>
                  <a:pt x="61346" y="4633362"/>
                </a:cubicBezTo>
                <a:lnTo>
                  <a:pt x="0" y="4532384"/>
                </a:lnTo>
                <a:lnTo>
                  <a:pt x="0" y="1411217"/>
                </a:lnTo>
                <a:lnTo>
                  <a:pt x="61346" y="1310238"/>
                </a:lnTo>
                <a:cubicBezTo>
                  <a:pt x="595400" y="519735"/>
                  <a:pt x="1499809" y="0"/>
                  <a:pt x="2525609" y="0"/>
                </a:cubicBezTo>
                <a:close/>
              </a:path>
            </a:pathLst>
          </a:custGeom>
          <a:gradFill flip="none" rotWithShape="1">
            <a:gsLst>
              <a:gs pos="0">
                <a:schemeClr val="accent4">
                  <a:alpha val="0"/>
                </a:schemeClr>
              </a:gs>
              <a:gs pos="100000">
                <a:schemeClr val="accent4"/>
              </a:gs>
            </a:gsLst>
            <a:lin ang="10800000" scaled="1"/>
            <a:tileRect/>
          </a:gradFill>
        </p:spPr>
        <p:txBody>
          <a:bodyPr vert="wordArtVert" wrap="square" rIns="6336000">
            <a:noAutofit/>
          </a:bodyPr>
          <a:lstStyle>
            <a:lvl1pPr marL="0" indent="0">
              <a:buNone/>
              <a:defRPr sz="100">
                <a:solidFill>
                  <a:srgbClr val="E6E6E6"/>
                </a:solidFill>
              </a:defRPr>
            </a:lvl1pPr>
          </a:lstStyle>
          <a:p>
            <a:pPr lvl="0"/>
            <a:r>
              <a:rPr lang="en-US"/>
              <a:t>Click to edit Master text styles</a:t>
            </a:r>
          </a:p>
        </p:txBody>
      </p:sp>
      <p:sp>
        <p:nvSpPr>
          <p:cNvPr id="2" name="Tijdelijke aanduiding voor datum 1">
            <a:extLst>
              <a:ext uri="{FF2B5EF4-FFF2-40B4-BE49-F238E27FC236}">
                <a16:creationId xmlns:a16="http://schemas.microsoft.com/office/drawing/2014/main" id="{930A32AC-B6B9-49DA-96CB-8FA7566F258D}"/>
              </a:ext>
            </a:extLst>
          </p:cNvPr>
          <p:cNvSpPr>
            <a:spLocks noGrp="1"/>
          </p:cNvSpPr>
          <p:nvPr>
            <p:ph type="dt" sz="half" idx="21"/>
          </p:nvPr>
        </p:nvSpPr>
        <p:spPr>
          <a:xfrm>
            <a:off x="13086750" y="4157669"/>
            <a:ext cx="153888" cy="1485895"/>
          </a:xfrm>
        </p:spPr>
        <p:txBody>
          <a:bodyPr/>
          <a:lstStyle>
            <a:lvl1pPr>
              <a:defRPr>
                <a:solidFill>
                  <a:srgbClr val="E6E6E6"/>
                </a:solidFill>
              </a:defRPr>
            </a:lvl1pPr>
          </a:lstStyle>
          <a:p>
            <a:endParaRPr lang="nl-NL"/>
          </a:p>
        </p:txBody>
      </p:sp>
      <p:sp>
        <p:nvSpPr>
          <p:cNvPr id="8" name="Tijdelijke aanduiding voor voettekst 7">
            <a:extLst>
              <a:ext uri="{FF2B5EF4-FFF2-40B4-BE49-F238E27FC236}">
                <a16:creationId xmlns:a16="http://schemas.microsoft.com/office/drawing/2014/main" id="{65B33C15-FA3F-4488-B605-FD2E5912A649}"/>
              </a:ext>
            </a:extLst>
          </p:cNvPr>
          <p:cNvSpPr>
            <a:spLocks noGrp="1"/>
          </p:cNvSpPr>
          <p:nvPr>
            <p:ph type="ftr" sz="quarter" idx="22"/>
          </p:nvPr>
        </p:nvSpPr>
        <p:spPr>
          <a:xfrm>
            <a:off x="12556122" y="541695"/>
            <a:ext cx="153888" cy="5101869"/>
          </a:xfrm>
        </p:spPr>
        <p:txBody>
          <a:bodyPr/>
          <a:lstStyle>
            <a:lvl1pPr>
              <a:defRPr>
                <a:solidFill>
                  <a:srgbClr val="E6E6E6"/>
                </a:solidFill>
              </a:defRPr>
            </a:lvl1pPr>
          </a:lstStyle>
          <a:p>
            <a:endParaRPr lang="nl-NL"/>
          </a:p>
        </p:txBody>
      </p:sp>
      <p:sp>
        <p:nvSpPr>
          <p:cNvPr id="11" name="Tijdelijke aanduiding voor dianummer 10">
            <a:extLst>
              <a:ext uri="{FF2B5EF4-FFF2-40B4-BE49-F238E27FC236}">
                <a16:creationId xmlns:a16="http://schemas.microsoft.com/office/drawing/2014/main" id="{7A43FF58-601A-486A-BC3C-8646024C2466}"/>
              </a:ext>
            </a:extLst>
          </p:cNvPr>
          <p:cNvSpPr>
            <a:spLocks noGrp="1"/>
          </p:cNvSpPr>
          <p:nvPr>
            <p:ph type="sldNum" sz="quarter" idx="23"/>
          </p:nvPr>
        </p:nvSpPr>
        <p:spPr>
          <a:xfrm>
            <a:off x="1240991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2052552378"/>
      </p:ext>
    </p:extLst>
  </p:cSld>
  <p:clrMapOvr>
    <a:masterClrMapping/>
  </p:clrMapOvr>
  <p:extLst>
    <p:ext uri="{DCECCB84-F9BA-43D5-87BE-67443E8EF086}">
      <p15:sldGuideLst xmlns:p15="http://schemas.microsoft.com/office/powerpoint/2012/main">
        <p15:guide id="1" orient="horz" pos="3045" userDrawn="1">
          <p15:clr>
            <a:srgbClr val="FBAE40"/>
          </p15:clr>
        </p15:guide>
        <p15:guide id="2" orient="horz" pos="2058" userDrawn="1">
          <p15:clr>
            <a:srgbClr val="FBAE40"/>
          </p15:clr>
        </p15:guide>
        <p15:guide id="3" orient="horz" pos="4026" userDrawn="1">
          <p15:clr>
            <a:srgbClr val="FBAE40"/>
          </p15:clr>
        </p15:guide>
        <p15:guide id="4" pos="4044" userDrawn="1">
          <p15:clr>
            <a:srgbClr val="FBAE40"/>
          </p15:clr>
        </p15:guide>
        <p15:guide id="5" pos="4362" userDrawn="1">
          <p15:clr>
            <a:srgbClr val="FBAE40"/>
          </p15:clr>
        </p15:guide>
        <p15:guide id="6" pos="2661" userDrawn="1">
          <p15:clr>
            <a:srgbClr val="FBAE40"/>
          </p15:clr>
        </p15:guide>
        <p15:guide id="7" pos="2343"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ntact (Vrij invulbaar)">
    <p:spTree>
      <p:nvGrpSpPr>
        <p:cNvPr id="1" name=""/>
        <p:cNvGrpSpPr/>
        <p:nvPr/>
      </p:nvGrpSpPr>
      <p:grpSpPr>
        <a:xfrm>
          <a:off x="0" y="0"/>
          <a:ext cx="0" cy="0"/>
          <a:chOff x="0" y="0"/>
          <a:chExt cx="0" cy="0"/>
        </a:xfrm>
      </p:grpSpPr>
      <p:sp>
        <p:nvSpPr>
          <p:cNvPr id="10" name="Tijdelijke aanduiding voor afbeelding 65">
            <a:extLst>
              <a:ext uri="{FF2B5EF4-FFF2-40B4-BE49-F238E27FC236}">
                <a16:creationId xmlns:a16="http://schemas.microsoft.com/office/drawing/2014/main" id="{D8C9B7F8-6288-4D09-BD88-8006B973F31A}"/>
              </a:ext>
            </a:extLst>
          </p:cNvPr>
          <p:cNvSpPr>
            <a:spLocks noGrp="1"/>
          </p:cNvSpPr>
          <p:nvPr>
            <p:ph type="pic" sz="quarter" idx="19" hasCustomPrompt="1"/>
          </p:nvPr>
        </p:nvSpPr>
        <p:spPr>
          <a:xfrm>
            <a:off x="755650" y="2820473"/>
            <a:ext cx="11436350" cy="4037527"/>
          </a:xfrm>
          <a:blipFill>
            <a:blip r:embed="rId2"/>
            <a:stretch>
              <a:fillRect/>
            </a:stretch>
          </a:blipFill>
        </p:spPr>
        <p:txBody>
          <a:bodyPr tIns="2340000"/>
          <a:lstStyle>
            <a:lvl1pPr marL="0" indent="0" algn="ctr">
              <a:buNone/>
              <a:defRPr sz="1400">
                <a:solidFill>
                  <a:schemeClr val="bg2">
                    <a:lumMod val="50000"/>
                  </a:schemeClr>
                </a:solidFill>
              </a:defRPr>
            </a:lvl1pPr>
          </a:lstStyle>
          <a:p>
            <a:r>
              <a:rPr lang="nl-NL"/>
              <a:t>Selecteer afbeelding</a:t>
            </a:r>
          </a:p>
        </p:txBody>
      </p:sp>
      <p:sp>
        <p:nvSpPr>
          <p:cNvPr id="6" name="Titel 5">
            <a:extLst>
              <a:ext uri="{FF2B5EF4-FFF2-40B4-BE49-F238E27FC236}">
                <a16:creationId xmlns:a16="http://schemas.microsoft.com/office/drawing/2014/main" id="{DB90DCA0-4985-4FE6-A3E0-A65236F17A2C}"/>
              </a:ext>
            </a:extLst>
          </p:cNvPr>
          <p:cNvSpPr>
            <a:spLocks noGrp="1"/>
          </p:cNvSpPr>
          <p:nvPr>
            <p:ph type="title"/>
          </p:nvPr>
        </p:nvSpPr>
        <p:spPr/>
        <p:txBody>
          <a:bodyPr/>
          <a:lstStyle/>
          <a:p>
            <a:r>
              <a:rPr lang="en-US"/>
              <a:t>Click to edit Master title style</a:t>
            </a:r>
            <a:endParaRPr lang="nl-NL"/>
          </a:p>
        </p:txBody>
      </p:sp>
      <p:sp>
        <p:nvSpPr>
          <p:cNvPr id="17" name="Tijdelijke aanduiding voor tekst 61">
            <a:extLst>
              <a:ext uri="{FF2B5EF4-FFF2-40B4-BE49-F238E27FC236}">
                <a16:creationId xmlns:a16="http://schemas.microsoft.com/office/drawing/2014/main" id="{3D815638-2A87-40E4-BC3A-FB4D1E25ACB0}"/>
              </a:ext>
            </a:extLst>
          </p:cNvPr>
          <p:cNvSpPr>
            <a:spLocks noGrp="1" noChangeAspect="1"/>
          </p:cNvSpPr>
          <p:nvPr>
            <p:ph type="body" sz="quarter" idx="18"/>
          </p:nvPr>
        </p:nvSpPr>
        <p:spPr>
          <a:xfrm>
            <a:off x="9531707" y="5835881"/>
            <a:ext cx="2340000" cy="758729"/>
          </a:xfrm>
          <a:blipFill>
            <a:blip r:embed="rId3" cstate="print">
              <a:extLst>
                <a:ext uri="{28A0092B-C50C-407E-A947-70E740481C1C}">
                  <a14:useLocalDpi xmlns:a14="http://schemas.microsoft.com/office/drawing/2010/main"/>
                </a:ext>
              </a:extLst>
            </a:blip>
            <a:stretch>
              <a:fillRect/>
            </a:stretch>
          </a:blipFill>
        </p:spPr>
        <p:txBody>
          <a:bodyPr vert="horz" lIns="3240000" rIns="0"/>
          <a:lstStyle>
            <a:lvl1pPr marL="0" indent="0">
              <a:buNone/>
              <a:defRPr sz="100">
                <a:solidFill>
                  <a:srgbClr val="E6E6E6"/>
                </a:solidFill>
              </a:defRPr>
            </a:lvl1pPr>
          </a:lstStyle>
          <a:p>
            <a:pPr lvl="0"/>
            <a:r>
              <a:rPr lang="en-US"/>
              <a:t>Click to edit Master text styles</a:t>
            </a:r>
          </a:p>
        </p:txBody>
      </p:sp>
      <p:sp>
        <p:nvSpPr>
          <p:cNvPr id="22" name="Tijdelijke aanduiding voor tekst 21">
            <a:extLst>
              <a:ext uri="{FF2B5EF4-FFF2-40B4-BE49-F238E27FC236}">
                <a16:creationId xmlns:a16="http://schemas.microsoft.com/office/drawing/2014/main" id="{4416EE60-04E7-4A49-88D4-1122BC4AF7D8}"/>
              </a:ext>
            </a:extLst>
          </p:cNvPr>
          <p:cNvSpPr>
            <a:spLocks noGrp="1" noChangeAspect="1"/>
          </p:cNvSpPr>
          <p:nvPr>
            <p:ph type="body" sz="quarter" idx="20"/>
          </p:nvPr>
        </p:nvSpPr>
        <p:spPr>
          <a:xfrm>
            <a:off x="755650" y="3288888"/>
            <a:ext cx="2863850" cy="3096290"/>
          </a:xfrm>
          <a:custGeom>
            <a:avLst/>
            <a:gdLst>
              <a:gd name="connsiteX0" fmla="*/ 2525609 w 5497409"/>
              <a:gd name="connsiteY0" fmla="*/ 0 h 5943600"/>
              <a:gd name="connsiteX1" fmla="*/ 5497409 w 5497409"/>
              <a:gd name="connsiteY1" fmla="*/ 2971800 h 5943600"/>
              <a:gd name="connsiteX2" fmla="*/ 2525609 w 5497409"/>
              <a:gd name="connsiteY2" fmla="*/ 5943600 h 5943600"/>
              <a:gd name="connsiteX3" fmla="*/ 61346 w 5497409"/>
              <a:gd name="connsiteY3" fmla="*/ 4633362 h 5943600"/>
              <a:gd name="connsiteX4" fmla="*/ 0 w 5497409"/>
              <a:gd name="connsiteY4" fmla="*/ 4532384 h 5943600"/>
              <a:gd name="connsiteX5" fmla="*/ 0 w 5497409"/>
              <a:gd name="connsiteY5" fmla="*/ 1411217 h 5943600"/>
              <a:gd name="connsiteX6" fmla="*/ 61346 w 5497409"/>
              <a:gd name="connsiteY6" fmla="*/ 1310238 h 5943600"/>
              <a:gd name="connsiteX7" fmla="*/ 2525609 w 5497409"/>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09" h="5943600">
                <a:moveTo>
                  <a:pt x="2525609" y="0"/>
                </a:moveTo>
                <a:cubicBezTo>
                  <a:pt x="4166889" y="0"/>
                  <a:pt x="5497409" y="1330520"/>
                  <a:pt x="5497409" y="2971800"/>
                </a:cubicBezTo>
                <a:cubicBezTo>
                  <a:pt x="5497409" y="4613080"/>
                  <a:pt x="4166889" y="5943600"/>
                  <a:pt x="2525609" y="5943600"/>
                </a:cubicBezTo>
                <a:cubicBezTo>
                  <a:pt x="1499809" y="5943600"/>
                  <a:pt x="595400" y="5423866"/>
                  <a:pt x="61346" y="4633362"/>
                </a:cubicBezTo>
                <a:lnTo>
                  <a:pt x="0" y="4532384"/>
                </a:lnTo>
                <a:lnTo>
                  <a:pt x="0" y="1411217"/>
                </a:lnTo>
                <a:lnTo>
                  <a:pt x="61346" y="1310238"/>
                </a:lnTo>
                <a:cubicBezTo>
                  <a:pt x="595400" y="519735"/>
                  <a:pt x="1499809" y="0"/>
                  <a:pt x="2525609" y="0"/>
                </a:cubicBezTo>
                <a:close/>
              </a:path>
            </a:pathLst>
          </a:custGeom>
          <a:gradFill flip="none" rotWithShape="1">
            <a:gsLst>
              <a:gs pos="0">
                <a:schemeClr val="accent4">
                  <a:alpha val="0"/>
                </a:schemeClr>
              </a:gs>
              <a:gs pos="100000">
                <a:schemeClr val="accent4"/>
              </a:gs>
            </a:gsLst>
            <a:lin ang="10800000" scaled="1"/>
            <a:tileRect/>
          </a:gradFill>
        </p:spPr>
        <p:txBody>
          <a:bodyPr vert="wordArtVert" wrap="square" rIns="6336000">
            <a:noAutofit/>
          </a:bodyPr>
          <a:lstStyle>
            <a:lvl1pPr marL="0" indent="0">
              <a:buNone/>
              <a:defRPr sz="100">
                <a:solidFill>
                  <a:srgbClr val="E6E6E6"/>
                </a:solidFill>
              </a:defRPr>
            </a:lvl1pPr>
          </a:lstStyle>
          <a:p>
            <a:pPr lvl="0"/>
            <a:r>
              <a:rPr lang="en-US"/>
              <a:t>Click to edit Master text styles</a:t>
            </a:r>
          </a:p>
        </p:txBody>
      </p:sp>
      <p:sp>
        <p:nvSpPr>
          <p:cNvPr id="2" name="Tijdelijke aanduiding voor datum 1">
            <a:extLst>
              <a:ext uri="{FF2B5EF4-FFF2-40B4-BE49-F238E27FC236}">
                <a16:creationId xmlns:a16="http://schemas.microsoft.com/office/drawing/2014/main" id="{930A32AC-B6B9-49DA-96CB-8FA7566F258D}"/>
              </a:ext>
            </a:extLst>
          </p:cNvPr>
          <p:cNvSpPr>
            <a:spLocks noGrp="1"/>
          </p:cNvSpPr>
          <p:nvPr>
            <p:ph type="dt" sz="half" idx="21"/>
          </p:nvPr>
        </p:nvSpPr>
        <p:spPr>
          <a:xfrm>
            <a:off x="13086750" y="4157669"/>
            <a:ext cx="153888" cy="1485895"/>
          </a:xfrm>
        </p:spPr>
        <p:txBody>
          <a:bodyPr/>
          <a:lstStyle>
            <a:lvl1pPr>
              <a:defRPr>
                <a:solidFill>
                  <a:srgbClr val="E6E6E6"/>
                </a:solidFill>
              </a:defRPr>
            </a:lvl1pPr>
          </a:lstStyle>
          <a:p>
            <a:endParaRPr lang="nl-NL"/>
          </a:p>
        </p:txBody>
      </p:sp>
      <p:sp>
        <p:nvSpPr>
          <p:cNvPr id="8" name="Tijdelijke aanduiding voor voettekst 7">
            <a:extLst>
              <a:ext uri="{FF2B5EF4-FFF2-40B4-BE49-F238E27FC236}">
                <a16:creationId xmlns:a16="http://schemas.microsoft.com/office/drawing/2014/main" id="{65B33C15-FA3F-4488-B605-FD2E5912A649}"/>
              </a:ext>
            </a:extLst>
          </p:cNvPr>
          <p:cNvSpPr>
            <a:spLocks noGrp="1"/>
          </p:cNvSpPr>
          <p:nvPr>
            <p:ph type="ftr" sz="quarter" idx="22"/>
          </p:nvPr>
        </p:nvSpPr>
        <p:spPr>
          <a:xfrm>
            <a:off x="12556122" y="541695"/>
            <a:ext cx="153888" cy="5101869"/>
          </a:xfrm>
        </p:spPr>
        <p:txBody>
          <a:bodyPr/>
          <a:lstStyle>
            <a:lvl1pPr>
              <a:defRPr>
                <a:solidFill>
                  <a:srgbClr val="E6E6E6"/>
                </a:solidFill>
              </a:defRPr>
            </a:lvl1pPr>
          </a:lstStyle>
          <a:p>
            <a:endParaRPr lang="nl-NL"/>
          </a:p>
        </p:txBody>
      </p:sp>
      <p:sp>
        <p:nvSpPr>
          <p:cNvPr id="11" name="Tijdelijke aanduiding voor dianummer 10">
            <a:extLst>
              <a:ext uri="{FF2B5EF4-FFF2-40B4-BE49-F238E27FC236}">
                <a16:creationId xmlns:a16="http://schemas.microsoft.com/office/drawing/2014/main" id="{7A43FF58-601A-486A-BC3C-8646024C2466}"/>
              </a:ext>
            </a:extLst>
          </p:cNvPr>
          <p:cNvSpPr>
            <a:spLocks noGrp="1"/>
          </p:cNvSpPr>
          <p:nvPr>
            <p:ph type="sldNum" sz="quarter" idx="23"/>
          </p:nvPr>
        </p:nvSpPr>
        <p:spPr>
          <a:xfrm>
            <a:off x="1240991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23" name="Tijdelijke aanduiding voor tekst 3">
            <a:extLst>
              <a:ext uri="{FF2B5EF4-FFF2-40B4-BE49-F238E27FC236}">
                <a16:creationId xmlns:a16="http://schemas.microsoft.com/office/drawing/2014/main" id="{D05F72AB-9143-4CEB-9995-BC46F87996D0}"/>
              </a:ext>
            </a:extLst>
          </p:cNvPr>
          <p:cNvSpPr>
            <a:spLocks noGrp="1"/>
          </p:cNvSpPr>
          <p:nvPr>
            <p:ph type="body" sz="quarter" idx="25"/>
          </p:nvPr>
        </p:nvSpPr>
        <p:spPr>
          <a:xfrm>
            <a:off x="1260000" y="1764000"/>
            <a:ext cx="2448000"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4" name="Tijdelijke aanduiding voor tekst 3">
            <a:extLst>
              <a:ext uri="{FF2B5EF4-FFF2-40B4-BE49-F238E27FC236}">
                <a16:creationId xmlns:a16="http://schemas.microsoft.com/office/drawing/2014/main" id="{140C74ED-3843-44B5-A036-98F1C0983D05}"/>
              </a:ext>
            </a:extLst>
          </p:cNvPr>
          <p:cNvSpPr>
            <a:spLocks noGrp="1"/>
          </p:cNvSpPr>
          <p:nvPr>
            <p:ph type="body" sz="quarter" idx="26"/>
          </p:nvPr>
        </p:nvSpPr>
        <p:spPr>
          <a:xfrm>
            <a:off x="1260000" y="2268000"/>
            <a:ext cx="2448000"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5" name="Tijdelijke aanduiding voor tekst 3">
            <a:extLst>
              <a:ext uri="{FF2B5EF4-FFF2-40B4-BE49-F238E27FC236}">
                <a16:creationId xmlns:a16="http://schemas.microsoft.com/office/drawing/2014/main" id="{7CB3B72F-829E-4802-89CE-5FAA88721144}"/>
              </a:ext>
            </a:extLst>
          </p:cNvPr>
          <p:cNvSpPr>
            <a:spLocks noGrp="1"/>
          </p:cNvSpPr>
          <p:nvPr>
            <p:ph type="body" sz="quarter" idx="27"/>
          </p:nvPr>
        </p:nvSpPr>
        <p:spPr>
          <a:xfrm>
            <a:off x="4212000" y="1764000"/>
            <a:ext cx="2195512"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6" name="Tijdelijke aanduiding voor tekst 3">
            <a:extLst>
              <a:ext uri="{FF2B5EF4-FFF2-40B4-BE49-F238E27FC236}">
                <a16:creationId xmlns:a16="http://schemas.microsoft.com/office/drawing/2014/main" id="{E96C0F79-C1F5-448A-9B02-130652C5EFD6}"/>
              </a:ext>
            </a:extLst>
          </p:cNvPr>
          <p:cNvSpPr>
            <a:spLocks noGrp="1"/>
          </p:cNvSpPr>
          <p:nvPr>
            <p:ph type="body" sz="quarter" idx="28"/>
          </p:nvPr>
        </p:nvSpPr>
        <p:spPr>
          <a:xfrm>
            <a:off x="4212000" y="2268000"/>
            <a:ext cx="2195512"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7" name="Tijdelijke aanduiding voor tekst 3">
            <a:extLst>
              <a:ext uri="{FF2B5EF4-FFF2-40B4-BE49-F238E27FC236}">
                <a16:creationId xmlns:a16="http://schemas.microsoft.com/office/drawing/2014/main" id="{3008B147-EF81-4851-A6A3-FDBC85BB5B45}"/>
              </a:ext>
            </a:extLst>
          </p:cNvPr>
          <p:cNvSpPr>
            <a:spLocks noGrp="1"/>
          </p:cNvSpPr>
          <p:nvPr>
            <p:ph type="body" sz="quarter" idx="29"/>
          </p:nvPr>
        </p:nvSpPr>
        <p:spPr>
          <a:xfrm>
            <a:off x="6910369" y="1764000"/>
            <a:ext cx="4362394"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28" name="Tijdelijke aanduiding voor tekst 3">
            <a:extLst>
              <a:ext uri="{FF2B5EF4-FFF2-40B4-BE49-F238E27FC236}">
                <a16:creationId xmlns:a16="http://schemas.microsoft.com/office/drawing/2014/main" id="{D61D01F4-0D94-49A0-A0C6-2A6964B39397}"/>
              </a:ext>
            </a:extLst>
          </p:cNvPr>
          <p:cNvSpPr>
            <a:spLocks noGrp="1"/>
          </p:cNvSpPr>
          <p:nvPr>
            <p:ph type="body" sz="quarter" idx="30"/>
          </p:nvPr>
        </p:nvSpPr>
        <p:spPr>
          <a:xfrm>
            <a:off x="6910369" y="2268000"/>
            <a:ext cx="4362394" cy="306000"/>
          </a:xfrm>
        </p:spPr>
        <p:txBody>
          <a:bodyPr/>
          <a:lstStyle>
            <a:lvl1pPr marL="0" indent="0">
              <a:lnSpc>
                <a:spcPct val="100000"/>
              </a:lnSpc>
              <a:spcBef>
                <a:spcPts val="0"/>
              </a:spcBef>
              <a:buNone/>
              <a:defRPr lang="en-GB" sz="1800" kern="1200" dirty="0">
                <a:solidFill>
                  <a:schemeClr val="tx2"/>
                </a:solidFill>
                <a:latin typeface="+mn-lt"/>
                <a:ea typeface="+mn-ea"/>
                <a:cs typeface="+mn-cs"/>
              </a:defRPr>
            </a:lvl1pPr>
          </a:lstStyle>
          <a:p>
            <a:pPr lvl="0"/>
            <a:r>
              <a:rPr lang="en-US" noProof="1"/>
              <a:t>Click to edit Master text styles</a:t>
            </a:r>
          </a:p>
        </p:txBody>
      </p:sp>
      <p:sp>
        <p:nvSpPr>
          <p:cNvPr id="13" name="Tijdelijke aanduiding voor afbeelding 12">
            <a:extLst>
              <a:ext uri="{FF2B5EF4-FFF2-40B4-BE49-F238E27FC236}">
                <a16:creationId xmlns:a16="http://schemas.microsoft.com/office/drawing/2014/main" id="{12238712-852D-4C83-A179-EE0F3F65535F}"/>
              </a:ext>
            </a:extLst>
          </p:cNvPr>
          <p:cNvSpPr>
            <a:spLocks noGrp="1"/>
          </p:cNvSpPr>
          <p:nvPr>
            <p:ph type="pic" sz="quarter" idx="31"/>
          </p:nvPr>
        </p:nvSpPr>
        <p:spPr>
          <a:xfrm>
            <a:off x="755650" y="1764000"/>
            <a:ext cx="306000" cy="306000"/>
          </a:xfrm>
          <a:blipFill>
            <a:blip r:embed="rId4">
              <a:extLst>
                <a:ext uri="{96DAC541-7B7A-43D3-8B79-37D633B846F1}">
                  <asvg:svgBlip xmlns:asvg="http://schemas.microsoft.com/office/drawing/2016/SVG/main" r:embed="rId5"/>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5" name="Tijdelijke aanduiding voor afbeelding 12">
            <a:extLst>
              <a:ext uri="{FF2B5EF4-FFF2-40B4-BE49-F238E27FC236}">
                <a16:creationId xmlns:a16="http://schemas.microsoft.com/office/drawing/2014/main" id="{B94B33D8-9ADC-46F3-9BAD-244DD8692871}"/>
              </a:ext>
            </a:extLst>
          </p:cNvPr>
          <p:cNvSpPr>
            <a:spLocks noGrp="1"/>
          </p:cNvSpPr>
          <p:nvPr>
            <p:ph type="pic" sz="quarter" idx="32"/>
          </p:nvPr>
        </p:nvSpPr>
        <p:spPr>
          <a:xfrm>
            <a:off x="755650" y="2268000"/>
            <a:ext cx="306000" cy="306000"/>
          </a:xfrm>
          <a:blipFill>
            <a:blip r:embed="rId6">
              <a:extLst>
                <a:ext uri="{96DAC541-7B7A-43D3-8B79-37D633B846F1}">
                  <asvg:svgBlip xmlns:asvg="http://schemas.microsoft.com/office/drawing/2016/SVG/main" r:embed="rId7"/>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6" name="Tijdelijke aanduiding voor afbeelding 12">
            <a:extLst>
              <a:ext uri="{FF2B5EF4-FFF2-40B4-BE49-F238E27FC236}">
                <a16:creationId xmlns:a16="http://schemas.microsoft.com/office/drawing/2014/main" id="{7B078E79-A086-4E54-9016-28A2DBA0692E}"/>
              </a:ext>
            </a:extLst>
          </p:cNvPr>
          <p:cNvSpPr>
            <a:spLocks noGrp="1"/>
          </p:cNvSpPr>
          <p:nvPr>
            <p:ph type="pic" sz="quarter" idx="33"/>
          </p:nvPr>
        </p:nvSpPr>
        <p:spPr>
          <a:xfrm>
            <a:off x="3708000" y="1764000"/>
            <a:ext cx="306000" cy="306000"/>
          </a:xfrm>
          <a:blipFill>
            <a:blip r:embed="rId8">
              <a:extLst>
                <a:ext uri="{96DAC541-7B7A-43D3-8B79-37D633B846F1}">
                  <asvg:svgBlip xmlns:asvg="http://schemas.microsoft.com/office/drawing/2016/SVG/main" r:embed="rId9"/>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7" name="Tijdelijke aanduiding voor afbeelding 12">
            <a:extLst>
              <a:ext uri="{FF2B5EF4-FFF2-40B4-BE49-F238E27FC236}">
                <a16:creationId xmlns:a16="http://schemas.microsoft.com/office/drawing/2014/main" id="{9A2E3717-085D-4920-9B0E-8DBF1A42FCA7}"/>
              </a:ext>
            </a:extLst>
          </p:cNvPr>
          <p:cNvSpPr>
            <a:spLocks noGrp="1"/>
          </p:cNvSpPr>
          <p:nvPr>
            <p:ph type="pic" sz="quarter" idx="34"/>
          </p:nvPr>
        </p:nvSpPr>
        <p:spPr>
          <a:xfrm>
            <a:off x="3708000" y="2268000"/>
            <a:ext cx="306000" cy="306000"/>
          </a:xfrm>
          <a:blipFill>
            <a:blip r:embed="rId10">
              <a:extLst>
                <a:ext uri="{96DAC541-7B7A-43D3-8B79-37D633B846F1}">
                  <asvg:svgBlip xmlns:asvg="http://schemas.microsoft.com/office/drawing/2016/SVG/main" r:embed="rId11"/>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8" name="Tijdelijke aanduiding voor afbeelding 12">
            <a:extLst>
              <a:ext uri="{FF2B5EF4-FFF2-40B4-BE49-F238E27FC236}">
                <a16:creationId xmlns:a16="http://schemas.microsoft.com/office/drawing/2014/main" id="{77467CBB-F989-40AA-BAA1-DDC3FE2145D6}"/>
              </a:ext>
            </a:extLst>
          </p:cNvPr>
          <p:cNvSpPr>
            <a:spLocks noGrp="1"/>
          </p:cNvSpPr>
          <p:nvPr>
            <p:ph type="pic" sz="quarter" idx="35"/>
          </p:nvPr>
        </p:nvSpPr>
        <p:spPr>
          <a:xfrm>
            <a:off x="6408000" y="1764000"/>
            <a:ext cx="306000" cy="306000"/>
          </a:xfrm>
          <a:blipFill>
            <a:blip r:embed="rId12">
              <a:extLst>
                <a:ext uri="{96DAC541-7B7A-43D3-8B79-37D633B846F1}">
                  <asvg:svgBlip xmlns:asvg="http://schemas.microsoft.com/office/drawing/2016/SVG/main" r:embed="rId13"/>
                </a:ext>
              </a:extLst>
            </a:blip>
            <a:stretch>
              <a:fillRect/>
            </a:stretch>
          </a:blipFill>
        </p:spPr>
        <p:txBody>
          <a:bodyPr anchor="ctr"/>
          <a:lstStyle>
            <a:lvl1pPr marL="0" indent="0" algn="ctr">
              <a:buNone/>
              <a:defRPr sz="400"/>
            </a:lvl1pPr>
          </a:lstStyle>
          <a:p>
            <a:r>
              <a:rPr lang="en-US"/>
              <a:t>Click icon to add picture</a:t>
            </a:r>
            <a:endParaRPr lang="en-GB"/>
          </a:p>
        </p:txBody>
      </p:sp>
      <p:sp>
        <p:nvSpPr>
          <p:cNvPr id="39" name="Tijdelijke aanduiding voor afbeelding 12">
            <a:extLst>
              <a:ext uri="{FF2B5EF4-FFF2-40B4-BE49-F238E27FC236}">
                <a16:creationId xmlns:a16="http://schemas.microsoft.com/office/drawing/2014/main" id="{1C25A578-0CC7-464F-9CFB-1B9EC232EF8C}"/>
              </a:ext>
            </a:extLst>
          </p:cNvPr>
          <p:cNvSpPr>
            <a:spLocks noGrp="1"/>
          </p:cNvSpPr>
          <p:nvPr>
            <p:ph type="pic" sz="quarter" idx="36"/>
          </p:nvPr>
        </p:nvSpPr>
        <p:spPr>
          <a:xfrm>
            <a:off x="6408000" y="2268000"/>
            <a:ext cx="306000" cy="306000"/>
          </a:xfrm>
          <a:blipFill>
            <a:blip r:embed="rId14">
              <a:extLst>
                <a:ext uri="{96DAC541-7B7A-43D3-8B79-37D633B846F1}">
                  <asvg:svgBlip xmlns:asvg="http://schemas.microsoft.com/office/drawing/2016/SVG/main" r:embed="rId15"/>
                </a:ext>
              </a:extLst>
            </a:blip>
            <a:stretch>
              <a:fillRect/>
            </a:stretch>
          </a:blipFill>
        </p:spPr>
        <p:txBody>
          <a:bodyPr anchor="ctr"/>
          <a:lstStyle>
            <a:lvl1pPr marL="0" indent="0" algn="ctr">
              <a:buNone/>
              <a:defRPr sz="400"/>
            </a:lvl1pPr>
          </a:lstStyle>
          <a:p>
            <a:r>
              <a:rPr lang="en-US"/>
              <a:t>Click icon to add picture</a:t>
            </a:r>
            <a:endParaRPr lang="en-GB"/>
          </a:p>
        </p:txBody>
      </p:sp>
    </p:spTree>
    <p:extLst>
      <p:ext uri="{BB962C8B-B14F-4D97-AF65-F5344CB8AC3E}">
        <p14:creationId xmlns:p14="http://schemas.microsoft.com/office/powerpoint/2010/main" val="554094542"/>
      </p:ext>
    </p:extLst>
  </p:cSld>
  <p:clrMapOvr>
    <a:masterClrMapping/>
  </p:clrMapOvr>
  <p:extLst>
    <p:ext uri="{DCECCB84-F9BA-43D5-87BE-67443E8EF086}">
      <p15:sldGuideLst xmlns:p15="http://schemas.microsoft.com/office/powerpoint/2012/main">
        <p15:guide id="1" orient="horz" pos="3045">
          <p15:clr>
            <a:srgbClr val="FBAE40"/>
          </p15:clr>
        </p15:guide>
        <p15:guide id="2" orient="horz" pos="2058">
          <p15:clr>
            <a:srgbClr val="FBAE40"/>
          </p15:clr>
        </p15:guide>
        <p15:guide id="3" orient="horz" pos="4026">
          <p15:clr>
            <a:srgbClr val="FBAE40"/>
          </p15:clr>
        </p15:guide>
        <p15:guide id="4" pos="4044">
          <p15:clr>
            <a:srgbClr val="FBAE40"/>
          </p15:clr>
        </p15:guide>
        <p15:guide id="5" pos="4362">
          <p15:clr>
            <a:srgbClr val="FBAE40"/>
          </p15:clr>
        </p15:guide>
        <p15:guide id="6" pos="2661">
          <p15:clr>
            <a:srgbClr val="FBAE40"/>
          </p15:clr>
        </p15:guide>
        <p15:guide id="7" pos="234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Titeldia met vierkant beeld">
    <p:spTree>
      <p:nvGrpSpPr>
        <p:cNvPr id="1" name=""/>
        <p:cNvGrpSpPr/>
        <p:nvPr/>
      </p:nvGrpSpPr>
      <p:grpSpPr>
        <a:xfrm>
          <a:off x="0" y="0"/>
          <a:ext cx="0" cy="0"/>
          <a:chOff x="0" y="0"/>
          <a:chExt cx="0" cy="0"/>
        </a:xfrm>
      </p:grpSpPr>
      <p:sp>
        <p:nvSpPr>
          <p:cNvPr id="66" name="Tijdelijke aanduiding voor afbeelding 65">
            <a:extLst>
              <a:ext uri="{FF2B5EF4-FFF2-40B4-BE49-F238E27FC236}">
                <a16:creationId xmlns:a16="http://schemas.microsoft.com/office/drawing/2014/main" id="{C993F618-5D8C-4CD3-B26D-F74E7598724D}"/>
              </a:ext>
            </a:extLst>
          </p:cNvPr>
          <p:cNvSpPr>
            <a:spLocks noGrp="1"/>
          </p:cNvSpPr>
          <p:nvPr>
            <p:ph type="pic" sz="quarter" idx="19" hasCustomPrompt="1"/>
          </p:nvPr>
        </p:nvSpPr>
        <p:spPr>
          <a:xfrm>
            <a:off x="0" y="0"/>
            <a:ext cx="6858000" cy="6858000"/>
          </a:xfrm>
          <a:solidFill>
            <a:schemeClr val="bg1">
              <a:lumMod val="85000"/>
            </a:schemeClr>
          </a:solidFill>
        </p:spPr>
        <p:txBody>
          <a:bodyPr tIns="3816000"/>
          <a:lstStyle>
            <a:lvl1pPr marL="0" indent="0" algn="ctr">
              <a:buNone/>
              <a:defRPr sz="1400">
                <a:solidFill>
                  <a:schemeClr val="bg2">
                    <a:lumMod val="50000"/>
                  </a:schemeClr>
                </a:solidFill>
              </a:defRPr>
            </a:lvl1pPr>
          </a:lstStyle>
          <a:p>
            <a:r>
              <a:rPr lang="nl-NL"/>
              <a:t>Selecteer afbeelding</a:t>
            </a:r>
          </a:p>
        </p:txBody>
      </p:sp>
      <p:sp>
        <p:nvSpPr>
          <p:cNvPr id="12" name="Tijdelijke aanduiding voor tekst 11">
            <a:extLst>
              <a:ext uri="{FF2B5EF4-FFF2-40B4-BE49-F238E27FC236}">
                <a16:creationId xmlns:a16="http://schemas.microsoft.com/office/drawing/2014/main" id="{17861E45-7D0B-4CBE-BF29-EEB926363114}"/>
              </a:ext>
            </a:extLst>
          </p:cNvPr>
          <p:cNvSpPr>
            <a:spLocks noGrp="1"/>
          </p:cNvSpPr>
          <p:nvPr>
            <p:ph type="body" sz="quarter" idx="13" hasCustomPrompt="1"/>
          </p:nvPr>
        </p:nvSpPr>
        <p:spPr>
          <a:xfrm>
            <a:off x="7236000" y="5295900"/>
            <a:ext cx="4513088" cy="788988"/>
          </a:xfrm>
        </p:spPr>
        <p:txBody>
          <a:bodyPr>
            <a:noAutofit/>
          </a:bodyPr>
          <a:lstStyle>
            <a:lvl1pPr marL="0" indent="0">
              <a:buNone/>
              <a:defRPr sz="1200" b="0"/>
            </a:lvl1pPr>
          </a:lstStyle>
          <a:p>
            <a:pPr lvl="0"/>
            <a:r>
              <a:rPr lang="nl-NL"/>
              <a:t>Naam Achternaam</a:t>
            </a:r>
          </a:p>
        </p:txBody>
      </p:sp>
      <p:sp>
        <p:nvSpPr>
          <p:cNvPr id="3" name="Ondertitel 2">
            <a:extLst>
              <a:ext uri="{FF2B5EF4-FFF2-40B4-BE49-F238E27FC236}">
                <a16:creationId xmlns:a16="http://schemas.microsoft.com/office/drawing/2014/main" id="{5B0A17F5-F68D-450E-924D-50BE1E84C574}"/>
              </a:ext>
            </a:extLst>
          </p:cNvPr>
          <p:cNvSpPr>
            <a:spLocks noGrp="1"/>
          </p:cNvSpPr>
          <p:nvPr>
            <p:ph type="subTitle" idx="1"/>
          </p:nvPr>
        </p:nvSpPr>
        <p:spPr>
          <a:xfrm>
            <a:off x="7236000" y="3854640"/>
            <a:ext cx="4513088" cy="676275"/>
          </a:xfrm>
        </p:spPr>
        <p:txBody>
          <a:bodyPr/>
          <a:lstStyle>
            <a:lvl1pPr marL="0" indent="0" algn="l">
              <a:spcBef>
                <a:spcPts val="0"/>
              </a:spcBef>
              <a:buNone/>
              <a:defRPr sz="24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Tijdelijke aanduiding voor datum 3">
            <a:extLst>
              <a:ext uri="{FF2B5EF4-FFF2-40B4-BE49-F238E27FC236}">
                <a16:creationId xmlns:a16="http://schemas.microsoft.com/office/drawing/2014/main" id="{4FB69FD9-1A34-44C5-BB96-B626ABE7D68E}"/>
              </a:ext>
            </a:extLst>
          </p:cNvPr>
          <p:cNvSpPr>
            <a:spLocks noGrp="1"/>
          </p:cNvSpPr>
          <p:nvPr>
            <p:ph type="dt" sz="half" idx="10"/>
          </p:nvPr>
        </p:nvSpPr>
        <p:spPr>
          <a:xfrm>
            <a:off x="7236000" y="6264000"/>
            <a:ext cx="2340000" cy="184666"/>
          </a:xfrm>
        </p:spPr>
        <p:txBody>
          <a:bodyPr vert="horz"/>
          <a:lstStyle>
            <a:lvl1pPr>
              <a:defRPr sz="1000" b="0">
                <a:solidFill>
                  <a:schemeClr val="tx1"/>
                </a:solidFill>
              </a:defRPr>
            </a:lvl1pPr>
          </a:lstStyle>
          <a:p>
            <a:endParaRPr lang="nl-NL"/>
          </a:p>
        </p:txBody>
      </p:sp>
      <p:sp>
        <p:nvSpPr>
          <p:cNvPr id="5" name="Tijdelijke aanduiding voor voettekst 4">
            <a:extLst>
              <a:ext uri="{FF2B5EF4-FFF2-40B4-BE49-F238E27FC236}">
                <a16:creationId xmlns:a16="http://schemas.microsoft.com/office/drawing/2014/main" id="{D005FF67-098D-42EF-9DDB-0B34D97B16B8}"/>
              </a:ext>
            </a:extLst>
          </p:cNvPr>
          <p:cNvSpPr>
            <a:spLocks noGrp="1"/>
          </p:cNvSpPr>
          <p:nvPr>
            <p:ph type="ftr" sz="quarter" idx="11"/>
          </p:nvPr>
        </p:nvSpPr>
        <p:spPr>
          <a:xfrm>
            <a:off x="12473572"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BD7F641E-4810-428B-93B4-F028FBE4AE4E}"/>
              </a:ext>
            </a:extLst>
          </p:cNvPr>
          <p:cNvSpPr>
            <a:spLocks noGrp="1"/>
          </p:cNvSpPr>
          <p:nvPr>
            <p:ph type="sldNum" sz="quarter" idx="12"/>
          </p:nvPr>
        </p:nvSpPr>
        <p:spPr>
          <a:xfrm>
            <a:off x="12327363"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9" name="Titel 8">
            <a:extLst>
              <a:ext uri="{FF2B5EF4-FFF2-40B4-BE49-F238E27FC236}">
                <a16:creationId xmlns:a16="http://schemas.microsoft.com/office/drawing/2014/main" id="{A77695BF-4150-4BB7-8197-EF140D44835B}"/>
              </a:ext>
            </a:extLst>
          </p:cNvPr>
          <p:cNvSpPr>
            <a:spLocks noGrp="1"/>
          </p:cNvSpPr>
          <p:nvPr>
            <p:ph type="title"/>
          </p:nvPr>
        </p:nvSpPr>
        <p:spPr>
          <a:xfrm>
            <a:off x="7236000" y="1766078"/>
            <a:ext cx="4516033" cy="1990582"/>
          </a:xfrm>
        </p:spPr>
        <p:txBody>
          <a:bodyPr anchor="b" anchorCtr="0"/>
          <a:lstStyle>
            <a:lvl1pPr>
              <a:lnSpc>
                <a:spcPct val="90000"/>
              </a:lnSpc>
              <a:defRPr b="1">
                <a:solidFill>
                  <a:schemeClr val="tx2"/>
                </a:solidFill>
              </a:defRPr>
            </a:lvl1pPr>
          </a:lstStyle>
          <a:p>
            <a:r>
              <a:rPr lang="en-US"/>
              <a:t>Click to edit Master title style</a:t>
            </a:r>
            <a:endParaRPr lang="de-DE"/>
          </a:p>
        </p:txBody>
      </p:sp>
      <p:pic>
        <p:nvPicPr>
          <p:cNvPr id="11" name="Deltares_Logo_groot">
            <a:extLst>
              <a:ext uri="{FF2B5EF4-FFF2-40B4-BE49-F238E27FC236}">
                <a16:creationId xmlns:a16="http://schemas.microsoft.com/office/drawing/2014/main" id="{07BC8CE6-4B06-4C93-9DE2-B3D24820A4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76000" y="180000"/>
            <a:ext cx="2340000" cy="760500"/>
          </a:xfrm>
          <a:prstGeom prst="rect">
            <a:avLst/>
          </a:prstGeom>
        </p:spPr>
      </p:pic>
      <p:sp>
        <p:nvSpPr>
          <p:cNvPr id="62" name="TX_Enabling_deltalife_wit">
            <a:extLst>
              <a:ext uri="{FF2B5EF4-FFF2-40B4-BE49-F238E27FC236}">
                <a16:creationId xmlns:a16="http://schemas.microsoft.com/office/drawing/2014/main" id="{8230CF4F-5316-4F99-A0B8-28EA9797ED68}"/>
              </a:ext>
            </a:extLst>
          </p:cNvPr>
          <p:cNvSpPr>
            <a:spLocks noGrp="1"/>
          </p:cNvSpPr>
          <p:nvPr>
            <p:ph type="body" sz="quarter" idx="18"/>
          </p:nvPr>
        </p:nvSpPr>
        <p:spPr>
          <a:xfrm>
            <a:off x="310801" y="5947577"/>
            <a:ext cx="3176270" cy="756001"/>
          </a:xfrm>
          <a:blipFill>
            <a:blip r:embed="rId3" cstate="print">
              <a:extLst>
                <a:ext uri="{28A0092B-C50C-407E-A947-70E740481C1C}">
                  <a14:useLocalDpi xmlns:a14="http://schemas.microsoft.com/office/drawing/2010/main"/>
                </a:ext>
              </a:extLst>
            </a:blip>
            <a:stretch>
              <a:fillRect/>
            </a:stretch>
          </a:blipFill>
        </p:spPr>
        <p:txBody>
          <a:bodyPr vert="horz" rIns="4284000"/>
          <a:lstStyle>
            <a:lvl1pPr marL="0" indent="0">
              <a:buNone/>
              <a:defRPr>
                <a:solidFill>
                  <a:srgbClr val="E6E6E6"/>
                </a:solidFill>
              </a:defRPr>
            </a:lvl1pPr>
          </a:lstStyle>
          <a:p>
            <a:pPr lvl="0"/>
            <a:r>
              <a:rPr lang="en-US"/>
              <a:t>Click to edit Master text styles</a:t>
            </a:r>
          </a:p>
        </p:txBody>
      </p:sp>
    </p:spTree>
    <p:extLst>
      <p:ext uri="{BB962C8B-B14F-4D97-AF65-F5344CB8AC3E}">
        <p14:creationId xmlns:p14="http://schemas.microsoft.com/office/powerpoint/2010/main" val="3191802563"/>
      </p:ext>
    </p:extLst>
  </p:cSld>
  <p:clrMapOvr>
    <a:masterClrMapping/>
  </p:clrMapOvr>
  <p:extLst>
    <p:ext uri="{DCECCB84-F9BA-43D5-87BE-67443E8EF086}">
      <p15:sldGuideLst xmlns:p15="http://schemas.microsoft.com/office/powerpoint/2012/main">
        <p15:guide id="1" pos="3613">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Hoofdstuk / Tussendia (Groen)">
    <p:bg>
      <p:bgPr>
        <a:solidFill>
          <a:schemeClr val="accent5"/>
        </a:solidFill>
        <a:effectLst/>
      </p:bgPr>
    </p:bg>
    <p:spTree>
      <p:nvGrpSpPr>
        <p:cNvPr id="1" name=""/>
        <p:cNvGrpSpPr/>
        <p:nvPr/>
      </p:nvGrpSpPr>
      <p:grpSpPr>
        <a:xfrm>
          <a:off x="0" y="0"/>
          <a:ext cx="0" cy="0"/>
          <a:chOff x="0" y="0"/>
          <a:chExt cx="0" cy="0"/>
        </a:xfrm>
      </p:grpSpPr>
      <p:sp>
        <p:nvSpPr>
          <p:cNvPr id="16" name="Vrije vorm: vorm 15">
            <a:extLst>
              <a:ext uri="{FF2B5EF4-FFF2-40B4-BE49-F238E27FC236}">
                <a16:creationId xmlns:a16="http://schemas.microsoft.com/office/drawing/2014/main" id="{454C307C-D04D-4709-9FD4-571150894DD0}"/>
              </a:ext>
            </a:extLst>
          </p:cNvPr>
          <p:cNvSpPr>
            <a:spLocks noChangeAspect="1"/>
          </p:cNvSpPr>
          <p:nvPr userDrawn="1"/>
        </p:nvSpPr>
        <p:spPr>
          <a:xfrm>
            <a:off x="0" y="447038"/>
            <a:ext cx="5497462" cy="5943600"/>
          </a:xfrm>
          <a:custGeom>
            <a:avLst/>
            <a:gdLst>
              <a:gd name="connsiteX0" fmla="*/ 2525662 w 5497462"/>
              <a:gd name="connsiteY0" fmla="*/ 0 h 5943600"/>
              <a:gd name="connsiteX1" fmla="*/ 5497462 w 5497462"/>
              <a:gd name="connsiteY1" fmla="*/ 2971800 h 5943600"/>
              <a:gd name="connsiteX2" fmla="*/ 2525662 w 5497462"/>
              <a:gd name="connsiteY2" fmla="*/ 5943600 h 5943600"/>
              <a:gd name="connsiteX3" fmla="*/ 61399 w 5497462"/>
              <a:gd name="connsiteY3" fmla="*/ 4633362 h 5943600"/>
              <a:gd name="connsiteX4" fmla="*/ 0 w 5497462"/>
              <a:gd name="connsiteY4" fmla="*/ 4532297 h 5943600"/>
              <a:gd name="connsiteX5" fmla="*/ 0 w 5497462"/>
              <a:gd name="connsiteY5" fmla="*/ 1411304 h 5943600"/>
              <a:gd name="connsiteX6" fmla="*/ 61399 w 5497462"/>
              <a:gd name="connsiteY6" fmla="*/ 1310238 h 5943600"/>
              <a:gd name="connsiteX7" fmla="*/ 2525662 w 5497462"/>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62" h="5943600">
                <a:moveTo>
                  <a:pt x="2525662" y="0"/>
                </a:moveTo>
                <a:cubicBezTo>
                  <a:pt x="4166942" y="0"/>
                  <a:pt x="5497462" y="1330520"/>
                  <a:pt x="5497462" y="2971800"/>
                </a:cubicBezTo>
                <a:cubicBezTo>
                  <a:pt x="5497462" y="4613080"/>
                  <a:pt x="4166942" y="5943600"/>
                  <a:pt x="2525662" y="5943600"/>
                </a:cubicBezTo>
                <a:cubicBezTo>
                  <a:pt x="1499862" y="5943600"/>
                  <a:pt x="595453" y="5423866"/>
                  <a:pt x="61399" y="4633362"/>
                </a:cubicBezTo>
                <a:lnTo>
                  <a:pt x="0" y="4532297"/>
                </a:lnTo>
                <a:lnTo>
                  <a:pt x="0" y="1411304"/>
                </a:lnTo>
                <a:lnTo>
                  <a:pt x="61399" y="1310238"/>
                </a:lnTo>
                <a:cubicBezTo>
                  <a:pt x="595453" y="519735"/>
                  <a:pt x="1499862" y="0"/>
                  <a:pt x="2525662" y="0"/>
                </a:cubicBezTo>
                <a:close/>
              </a:path>
            </a:pathLst>
          </a:custGeom>
          <a:gradFill flip="none" rotWithShape="1">
            <a:gsLst>
              <a:gs pos="0">
                <a:schemeClr val="accent4"/>
              </a:gs>
              <a:gs pos="100000">
                <a:schemeClr val="accent4">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2" name="Titel 1">
            <a:extLst>
              <a:ext uri="{FF2B5EF4-FFF2-40B4-BE49-F238E27FC236}">
                <a16:creationId xmlns:a16="http://schemas.microsoft.com/office/drawing/2014/main" id="{16E2BD3A-5DDA-4757-ACCB-7CC38D75CC91}"/>
              </a:ext>
            </a:extLst>
          </p:cNvPr>
          <p:cNvSpPr>
            <a:spLocks noGrp="1"/>
          </p:cNvSpPr>
          <p:nvPr>
            <p:ph type="title"/>
          </p:nvPr>
        </p:nvSpPr>
        <p:spPr>
          <a:xfrm>
            <a:off x="1260000" y="1762124"/>
            <a:ext cx="10512000" cy="1368000"/>
          </a:xfrm>
        </p:spPr>
        <p:txBody>
          <a:bodyPr anchor="t">
            <a:normAutofit/>
          </a:bodyPr>
          <a:lstStyle>
            <a:lvl1pPr>
              <a:defRPr sz="3400" b="1">
                <a:solidFill>
                  <a:schemeClr val="bg1"/>
                </a:solidFill>
              </a:defRPr>
            </a:lvl1pPr>
          </a:lstStyle>
          <a:p>
            <a:r>
              <a:rPr lang="en-US"/>
              <a:t>Click to edit Master title style</a:t>
            </a:r>
            <a:endParaRPr lang="nl-NL"/>
          </a:p>
        </p:txBody>
      </p:sp>
      <p:sp>
        <p:nvSpPr>
          <p:cNvPr id="3" name="Tijdelijke aanduiding voor tekst 2">
            <a:extLst>
              <a:ext uri="{FF2B5EF4-FFF2-40B4-BE49-F238E27FC236}">
                <a16:creationId xmlns:a16="http://schemas.microsoft.com/office/drawing/2014/main" id="{DE77DC50-5611-4E05-B13C-BEF10B116FCE}"/>
              </a:ext>
            </a:extLst>
          </p:cNvPr>
          <p:cNvSpPr>
            <a:spLocks noGrp="1"/>
          </p:cNvSpPr>
          <p:nvPr>
            <p:ph type="body" idx="1"/>
          </p:nvPr>
        </p:nvSpPr>
        <p:spPr>
          <a:xfrm>
            <a:off x="1260000" y="3564000"/>
            <a:ext cx="10585450" cy="1517650"/>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ijdelijke aanduiding voor datum 3">
            <a:extLst>
              <a:ext uri="{FF2B5EF4-FFF2-40B4-BE49-F238E27FC236}">
                <a16:creationId xmlns:a16="http://schemas.microsoft.com/office/drawing/2014/main" id="{4109971E-F873-4027-AEC0-F79E132DDD99}"/>
              </a:ext>
            </a:extLst>
          </p:cNvPr>
          <p:cNvSpPr>
            <a:spLocks noGrp="1"/>
          </p:cNvSpPr>
          <p:nvPr>
            <p:ph type="dt" sz="half" idx="10"/>
          </p:nvPr>
        </p:nvSpPr>
        <p:spPr>
          <a:xfrm>
            <a:off x="12513488" y="4586300"/>
            <a:ext cx="153888" cy="1262844"/>
          </a:xfrm>
        </p:spPr>
        <p:txBody>
          <a:bodyPr/>
          <a:lstStyle>
            <a:lvl1pPr>
              <a:defRPr>
                <a:solidFill>
                  <a:srgbClr val="E6E6E6"/>
                </a:solidFill>
              </a:defRPr>
            </a:lvl1pPr>
          </a:lstStyle>
          <a:p>
            <a:endParaRPr lang="nl-NL"/>
          </a:p>
        </p:txBody>
      </p:sp>
      <p:sp>
        <p:nvSpPr>
          <p:cNvPr id="5" name="Tijdelijke aanduiding voor voettekst 4">
            <a:extLst>
              <a:ext uri="{FF2B5EF4-FFF2-40B4-BE49-F238E27FC236}">
                <a16:creationId xmlns:a16="http://schemas.microsoft.com/office/drawing/2014/main" id="{CE93B534-D0A1-49CD-B3E2-FA8113F90B39}"/>
              </a:ext>
            </a:extLst>
          </p:cNvPr>
          <p:cNvSpPr>
            <a:spLocks noGrp="1"/>
          </p:cNvSpPr>
          <p:nvPr>
            <p:ph type="ftr" sz="quarter" idx="11"/>
          </p:nvPr>
        </p:nvSpPr>
        <p:spPr>
          <a:xfrm>
            <a:off x="12513488"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03AD1C2C-AB5C-4424-9980-A055EC5CDE14}"/>
              </a:ext>
            </a:extLst>
          </p:cNvPr>
          <p:cNvSpPr>
            <a:spLocks noGrp="1"/>
          </p:cNvSpPr>
          <p:nvPr>
            <p:ph type="sldNum" sz="quarter" idx="12"/>
          </p:nvPr>
        </p:nvSpPr>
        <p:spPr>
          <a:xfrm>
            <a:off x="12367279"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Tree>
    <p:extLst>
      <p:ext uri="{BB962C8B-B14F-4D97-AF65-F5344CB8AC3E}">
        <p14:creationId xmlns:p14="http://schemas.microsoft.com/office/powerpoint/2010/main" val="1164193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Hoofdstuk / Tussendia (Blauw)">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E2BD3A-5DDA-4757-ACCB-7CC38D75CC91}"/>
              </a:ext>
            </a:extLst>
          </p:cNvPr>
          <p:cNvSpPr>
            <a:spLocks noGrp="1"/>
          </p:cNvSpPr>
          <p:nvPr>
            <p:ph type="title"/>
          </p:nvPr>
        </p:nvSpPr>
        <p:spPr>
          <a:xfrm>
            <a:off x="1260000" y="1762124"/>
            <a:ext cx="10512000" cy="1368000"/>
          </a:xfrm>
        </p:spPr>
        <p:txBody>
          <a:bodyPr anchor="t">
            <a:normAutofit/>
          </a:bodyPr>
          <a:lstStyle>
            <a:lvl1pPr>
              <a:defRPr sz="3400" b="1">
                <a:solidFill>
                  <a:schemeClr val="bg1"/>
                </a:solidFill>
              </a:defRPr>
            </a:lvl1pPr>
          </a:lstStyle>
          <a:p>
            <a:r>
              <a:rPr lang="en-US"/>
              <a:t>Click to edit Master title style</a:t>
            </a:r>
            <a:endParaRPr lang="nl-NL"/>
          </a:p>
        </p:txBody>
      </p:sp>
      <p:sp>
        <p:nvSpPr>
          <p:cNvPr id="3" name="Tijdelijke aanduiding voor tekst 2">
            <a:extLst>
              <a:ext uri="{FF2B5EF4-FFF2-40B4-BE49-F238E27FC236}">
                <a16:creationId xmlns:a16="http://schemas.microsoft.com/office/drawing/2014/main" id="{DE77DC50-5611-4E05-B13C-BEF10B116FCE}"/>
              </a:ext>
            </a:extLst>
          </p:cNvPr>
          <p:cNvSpPr>
            <a:spLocks noGrp="1"/>
          </p:cNvSpPr>
          <p:nvPr>
            <p:ph type="body" idx="1"/>
          </p:nvPr>
        </p:nvSpPr>
        <p:spPr>
          <a:xfrm>
            <a:off x="1260000" y="3564000"/>
            <a:ext cx="10585450" cy="1517650"/>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ijdelijke aanduiding voor datum 3">
            <a:extLst>
              <a:ext uri="{FF2B5EF4-FFF2-40B4-BE49-F238E27FC236}">
                <a16:creationId xmlns:a16="http://schemas.microsoft.com/office/drawing/2014/main" id="{4109971E-F873-4027-AEC0-F79E132DDD99}"/>
              </a:ext>
            </a:extLst>
          </p:cNvPr>
          <p:cNvSpPr>
            <a:spLocks noGrp="1"/>
          </p:cNvSpPr>
          <p:nvPr>
            <p:ph type="dt" sz="half" idx="10"/>
          </p:nvPr>
        </p:nvSpPr>
        <p:spPr>
          <a:xfrm>
            <a:off x="12513488" y="4586300"/>
            <a:ext cx="153888" cy="1262844"/>
          </a:xfrm>
        </p:spPr>
        <p:txBody>
          <a:bodyPr/>
          <a:lstStyle>
            <a:lvl1pPr>
              <a:defRPr>
                <a:solidFill>
                  <a:srgbClr val="E6E6E6"/>
                </a:solidFill>
              </a:defRPr>
            </a:lvl1pPr>
          </a:lstStyle>
          <a:p>
            <a:endParaRPr lang="nl-NL"/>
          </a:p>
        </p:txBody>
      </p:sp>
      <p:sp>
        <p:nvSpPr>
          <p:cNvPr id="5" name="Tijdelijke aanduiding voor voettekst 4">
            <a:extLst>
              <a:ext uri="{FF2B5EF4-FFF2-40B4-BE49-F238E27FC236}">
                <a16:creationId xmlns:a16="http://schemas.microsoft.com/office/drawing/2014/main" id="{CE93B534-D0A1-49CD-B3E2-FA8113F90B39}"/>
              </a:ext>
            </a:extLst>
          </p:cNvPr>
          <p:cNvSpPr>
            <a:spLocks noGrp="1"/>
          </p:cNvSpPr>
          <p:nvPr>
            <p:ph type="ftr" sz="quarter" idx="11"/>
          </p:nvPr>
        </p:nvSpPr>
        <p:spPr>
          <a:xfrm>
            <a:off x="12513488" y="684000"/>
            <a:ext cx="153888" cy="3786017"/>
          </a:xfrm>
        </p:spPr>
        <p:txBody>
          <a:bodyPr/>
          <a:lstStyle>
            <a:lvl1pPr>
              <a:defRPr>
                <a:solidFill>
                  <a:srgbClr val="E6E6E6"/>
                </a:solidFill>
              </a:defRPr>
            </a:lvl1pPr>
          </a:lstStyle>
          <a:p>
            <a:endParaRPr lang="nl-NL"/>
          </a:p>
        </p:txBody>
      </p:sp>
      <p:sp>
        <p:nvSpPr>
          <p:cNvPr id="6" name="Tijdelijke aanduiding voor dianummer 5">
            <a:extLst>
              <a:ext uri="{FF2B5EF4-FFF2-40B4-BE49-F238E27FC236}">
                <a16:creationId xmlns:a16="http://schemas.microsoft.com/office/drawing/2014/main" id="{03AD1C2C-AB5C-4424-9980-A055EC5CDE14}"/>
              </a:ext>
            </a:extLst>
          </p:cNvPr>
          <p:cNvSpPr>
            <a:spLocks noGrp="1"/>
          </p:cNvSpPr>
          <p:nvPr>
            <p:ph type="sldNum" sz="quarter" idx="12"/>
          </p:nvPr>
        </p:nvSpPr>
        <p:spPr>
          <a:xfrm>
            <a:off x="12367279" y="6413498"/>
            <a:ext cx="450000" cy="184666"/>
          </a:xfrm>
        </p:spPr>
        <p:txBody>
          <a:bodyPr/>
          <a:lstStyle>
            <a:lvl1pPr>
              <a:defRPr>
                <a:solidFill>
                  <a:srgbClr val="E6E6E6"/>
                </a:solidFill>
              </a:defRPr>
            </a:lvl1pPr>
          </a:lstStyle>
          <a:p>
            <a:fld id="{F42B3F14-D836-496B-80A2-23BE75BD68CB}" type="slidenum">
              <a:rPr lang="nl-NL" smtClean="0"/>
              <a:pPr/>
              <a:t>‹#›</a:t>
            </a:fld>
            <a:endParaRPr lang="nl-NL"/>
          </a:p>
        </p:txBody>
      </p:sp>
      <p:sp>
        <p:nvSpPr>
          <p:cNvPr id="8" name="Vrije vorm: vorm 7">
            <a:extLst>
              <a:ext uri="{FF2B5EF4-FFF2-40B4-BE49-F238E27FC236}">
                <a16:creationId xmlns:a16="http://schemas.microsoft.com/office/drawing/2014/main" id="{FE604B20-D198-4E8C-9B1F-0066D909E5DF}"/>
              </a:ext>
            </a:extLst>
          </p:cNvPr>
          <p:cNvSpPr>
            <a:spLocks noChangeAspect="1"/>
          </p:cNvSpPr>
          <p:nvPr userDrawn="1"/>
        </p:nvSpPr>
        <p:spPr>
          <a:xfrm>
            <a:off x="0" y="447038"/>
            <a:ext cx="5497462" cy="5943600"/>
          </a:xfrm>
          <a:custGeom>
            <a:avLst/>
            <a:gdLst>
              <a:gd name="connsiteX0" fmla="*/ 2525662 w 5497462"/>
              <a:gd name="connsiteY0" fmla="*/ 0 h 5943600"/>
              <a:gd name="connsiteX1" fmla="*/ 5497462 w 5497462"/>
              <a:gd name="connsiteY1" fmla="*/ 2971800 h 5943600"/>
              <a:gd name="connsiteX2" fmla="*/ 2525662 w 5497462"/>
              <a:gd name="connsiteY2" fmla="*/ 5943600 h 5943600"/>
              <a:gd name="connsiteX3" fmla="*/ 61399 w 5497462"/>
              <a:gd name="connsiteY3" fmla="*/ 4633362 h 5943600"/>
              <a:gd name="connsiteX4" fmla="*/ 0 w 5497462"/>
              <a:gd name="connsiteY4" fmla="*/ 4532297 h 5943600"/>
              <a:gd name="connsiteX5" fmla="*/ 0 w 5497462"/>
              <a:gd name="connsiteY5" fmla="*/ 1411304 h 5943600"/>
              <a:gd name="connsiteX6" fmla="*/ 61399 w 5497462"/>
              <a:gd name="connsiteY6" fmla="*/ 1310238 h 5943600"/>
              <a:gd name="connsiteX7" fmla="*/ 2525662 w 5497462"/>
              <a:gd name="connsiteY7" fmla="*/ 0 h 59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7462" h="5943600">
                <a:moveTo>
                  <a:pt x="2525662" y="0"/>
                </a:moveTo>
                <a:cubicBezTo>
                  <a:pt x="4166942" y="0"/>
                  <a:pt x="5497462" y="1330520"/>
                  <a:pt x="5497462" y="2971800"/>
                </a:cubicBezTo>
                <a:cubicBezTo>
                  <a:pt x="5497462" y="4613080"/>
                  <a:pt x="4166942" y="5943600"/>
                  <a:pt x="2525662" y="5943600"/>
                </a:cubicBezTo>
                <a:cubicBezTo>
                  <a:pt x="1499862" y="5943600"/>
                  <a:pt x="595453" y="5423866"/>
                  <a:pt x="61399" y="4633362"/>
                </a:cubicBezTo>
                <a:lnTo>
                  <a:pt x="0" y="4532297"/>
                </a:lnTo>
                <a:lnTo>
                  <a:pt x="0" y="1411304"/>
                </a:lnTo>
                <a:lnTo>
                  <a:pt x="61399" y="1310238"/>
                </a:lnTo>
                <a:cubicBezTo>
                  <a:pt x="595453" y="519735"/>
                  <a:pt x="1499862" y="0"/>
                  <a:pt x="2525662" y="0"/>
                </a:cubicBezTo>
                <a:close/>
              </a:path>
            </a:pathLst>
          </a:custGeom>
          <a:gradFill flip="none" rotWithShape="1">
            <a:gsLst>
              <a:gs pos="0">
                <a:schemeClr val="accent1"/>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Tree>
    <p:extLst>
      <p:ext uri="{BB962C8B-B14F-4D97-AF65-F5344CB8AC3E}">
        <p14:creationId xmlns:p14="http://schemas.microsoft.com/office/powerpoint/2010/main" val="424373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oudsopgave met Partner logo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FEC7CA-9C23-4C8C-8E52-48827CB3D515}"/>
              </a:ext>
            </a:extLst>
          </p:cNvPr>
          <p:cNvSpPr>
            <a:spLocks noGrp="1"/>
          </p:cNvSpPr>
          <p:nvPr>
            <p:ph type="title"/>
          </p:nvPr>
        </p:nvSpPr>
        <p:spPr/>
        <p:txBody>
          <a:bodyPr/>
          <a:lstStyle/>
          <a:p>
            <a:r>
              <a:rPr lang="en-US"/>
              <a:t>Click to edit Master title style</a:t>
            </a:r>
            <a:endParaRPr lang="nl-NL"/>
          </a:p>
        </p:txBody>
      </p:sp>
      <p:sp>
        <p:nvSpPr>
          <p:cNvPr id="6" name="Tijdelijke aanduiding voor datum 5">
            <a:extLst>
              <a:ext uri="{FF2B5EF4-FFF2-40B4-BE49-F238E27FC236}">
                <a16:creationId xmlns:a16="http://schemas.microsoft.com/office/drawing/2014/main" id="{AB16DB44-A35C-4555-8271-1BC45D5EEC1D}"/>
              </a:ext>
            </a:extLst>
          </p:cNvPr>
          <p:cNvSpPr>
            <a:spLocks noGrp="1"/>
          </p:cNvSpPr>
          <p:nvPr>
            <p:ph type="dt" sz="half" idx="10"/>
          </p:nvPr>
        </p:nvSpPr>
        <p:spPr/>
        <p:txBody>
          <a:bodyPr/>
          <a:lstStyle/>
          <a:p>
            <a:endParaRPr lang="nl-NL"/>
          </a:p>
        </p:txBody>
      </p:sp>
      <p:sp>
        <p:nvSpPr>
          <p:cNvPr id="7" name="Tijdelijke aanduiding voor voettekst 6">
            <a:extLst>
              <a:ext uri="{FF2B5EF4-FFF2-40B4-BE49-F238E27FC236}">
                <a16:creationId xmlns:a16="http://schemas.microsoft.com/office/drawing/2014/main" id="{98298A93-251E-4C71-ACF3-6A1388860C2B}"/>
              </a:ext>
            </a:extLst>
          </p:cNvPr>
          <p:cNvSpPr>
            <a:spLocks noGrp="1"/>
          </p:cNvSpPr>
          <p:nvPr>
            <p:ph type="ftr" sz="quarter" idx="11"/>
          </p:nvPr>
        </p:nvSpPr>
        <p:spPr/>
        <p:txBody>
          <a:bodyPr/>
          <a:lstStyle/>
          <a:p>
            <a:endParaRPr lang="nl-NL"/>
          </a:p>
        </p:txBody>
      </p:sp>
      <p:sp>
        <p:nvSpPr>
          <p:cNvPr id="8" name="Tijdelijke aanduiding voor dianummer 7">
            <a:extLst>
              <a:ext uri="{FF2B5EF4-FFF2-40B4-BE49-F238E27FC236}">
                <a16:creationId xmlns:a16="http://schemas.microsoft.com/office/drawing/2014/main" id="{E74A889B-77F6-4552-B217-7A2CA16B24EA}"/>
              </a:ext>
            </a:extLst>
          </p:cNvPr>
          <p:cNvSpPr>
            <a:spLocks noGrp="1"/>
          </p:cNvSpPr>
          <p:nvPr>
            <p:ph type="sldNum" sz="quarter" idx="12"/>
          </p:nvPr>
        </p:nvSpPr>
        <p:spPr/>
        <p:txBody>
          <a:bodyPr/>
          <a:lstStyle/>
          <a:p>
            <a:fld id="{F42B3F14-D836-496B-80A2-23BE75BD68CB}" type="slidenum">
              <a:rPr lang="nl-NL" smtClean="0"/>
              <a:pPr/>
              <a:t>‹#›</a:t>
            </a:fld>
            <a:endParaRPr lang="nl-NL"/>
          </a:p>
        </p:txBody>
      </p:sp>
      <p:sp>
        <p:nvSpPr>
          <p:cNvPr id="4" name="Tijdelijke aanduiding voor tekst 3">
            <a:extLst>
              <a:ext uri="{FF2B5EF4-FFF2-40B4-BE49-F238E27FC236}">
                <a16:creationId xmlns:a16="http://schemas.microsoft.com/office/drawing/2014/main" id="{D9EBD329-956B-407B-9AD6-0D41AC6CBEE0}"/>
              </a:ext>
            </a:extLst>
          </p:cNvPr>
          <p:cNvSpPr>
            <a:spLocks noGrp="1"/>
          </p:cNvSpPr>
          <p:nvPr>
            <p:ph type="body" sz="quarter" idx="13"/>
          </p:nvPr>
        </p:nvSpPr>
        <p:spPr>
          <a:xfrm>
            <a:off x="755651" y="1762124"/>
            <a:ext cx="10517112" cy="4322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9" name="Tijdelijke aanduiding voor afbeelding 13">
            <a:extLst>
              <a:ext uri="{FF2B5EF4-FFF2-40B4-BE49-F238E27FC236}">
                <a16:creationId xmlns:a16="http://schemas.microsoft.com/office/drawing/2014/main" id="{29C6F091-D152-418D-B9F8-A87580FF6279}"/>
              </a:ext>
            </a:extLst>
          </p:cNvPr>
          <p:cNvSpPr>
            <a:spLocks noGrp="1"/>
          </p:cNvSpPr>
          <p:nvPr>
            <p:ph type="pic" sz="quarter" idx="14"/>
          </p:nvPr>
        </p:nvSpPr>
        <p:spPr>
          <a:xfrm>
            <a:off x="2033588"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1" name="Tijdelijke aanduiding voor afbeelding 13">
            <a:extLst>
              <a:ext uri="{FF2B5EF4-FFF2-40B4-BE49-F238E27FC236}">
                <a16:creationId xmlns:a16="http://schemas.microsoft.com/office/drawing/2014/main" id="{60BE643B-1ED0-4C44-A1BD-69154E578836}"/>
              </a:ext>
            </a:extLst>
          </p:cNvPr>
          <p:cNvSpPr>
            <a:spLocks noGrp="1"/>
          </p:cNvSpPr>
          <p:nvPr>
            <p:ph type="pic" sz="quarter" idx="15"/>
          </p:nvPr>
        </p:nvSpPr>
        <p:spPr>
          <a:xfrm>
            <a:off x="3373876"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2" name="Tijdelijke aanduiding voor afbeelding 13">
            <a:extLst>
              <a:ext uri="{FF2B5EF4-FFF2-40B4-BE49-F238E27FC236}">
                <a16:creationId xmlns:a16="http://schemas.microsoft.com/office/drawing/2014/main" id="{A065EEC8-0E39-4605-AE1D-D95CBC904824}"/>
              </a:ext>
            </a:extLst>
          </p:cNvPr>
          <p:cNvSpPr>
            <a:spLocks noGrp="1"/>
          </p:cNvSpPr>
          <p:nvPr>
            <p:ph type="pic" sz="quarter" idx="16"/>
          </p:nvPr>
        </p:nvSpPr>
        <p:spPr>
          <a:xfrm>
            <a:off x="4714164"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3" name="Tijdelijke aanduiding voor afbeelding 13">
            <a:extLst>
              <a:ext uri="{FF2B5EF4-FFF2-40B4-BE49-F238E27FC236}">
                <a16:creationId xmlns:a16="http://schemas.microsoft.com/office/drawing/2014/main" id="{48162130-D103-42A6-B07E-E8EF0590181C}"/>
              </a:ext>
            </a:extLst>
          </p:cNvPr>
          <p:cNvSpPr>
            <a:spLocks noGrp="1"/>
          </p:cNvSpPr>
          <p:nvPr>
            <p:ph type="pic" sz="quarter" idx="17"/>
          </p:nvPr>
        </p:nvSpPr>
        <p:spPr>
          <a:xfrm>
            <a:off x="6054452"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4" name="Tijdelijke aanduiding voor afbeelding 13">
            <a:extLst>
              <a:ext uri="{FF2B5EF4-FFF2-40B4-BE49-F238E27FC236}">
                <a16:creationId xmlns:a16="http://schemas.microsoft.com/office/drawing/2014/main" id="{7250C887-952A-4DC1-8215-8DFA36C6EDDE}"/>
              </a:ext>
            </a:extLst>
          </p:cNvPr>
          <p:cNvSpPr>
            <a:spLocks noGrp="1"/>
          </p:cNvSpPr>
          <p:nvPr>
            <p:ph type="pic" sz="quarter" idx="18"/>
          </p:nvPr>
        </p:nvSpPr>
        <p:spPr>
          <a:xfrm>
            <a:off x="7394740"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5" name="Tijdelijke aanduiding voor afbeelding 13">
            <a:extLst>
              <a:ext uri="{FF2B5EF4-FFF2-40B4-BE49-F238E27FC236}">
                <a16:creationId xmlns:a16="http://schemas.microsoft.com/office/drawing/2014/main" id="{B0075813-47FE-4243-A0DB-86635BED6238}"/>
              </a:ext>
            </a:extLst>
          </p:cNvPr>
          <p:cNvSpPr>
            <a:spLocks noGrp="1"/>
          </p:cNvSpPr>
          <p:nvPr>
            <p:ph type="pic" sz="quarter" idx="19"/>
          </p:nvPr>
        </p:nvSpPr>
        <p:spPr>
          <a:xfrm>
            <a:off x="8735028" y="6275959"/>
            <a:ext cx="1188000" cy="378000"/>
          </a:xfrm>
          <a:noFill/>
        </p:spPr>
        <p:txBody>
          <a:bodyPr tIns="0">
            <a:normAutofit/>
          </a:bodyPr>
          <a:lstStyle>
            <a:lvl1pPr marL="0" indent="0" algn="ctr">
              <a:buNone/>
              <a:defRPr sz="700"/>
            </a:lvl1pPr>
          </a:lstStyle>
          <a:p>
            <a:r>
              <a:rPr lang="en-US"/>
              <a:t>Click icon to add picture</a:t>
            </a:r>
            <a:endParaRPr lang="nl-NL"/>
          </a:p>
        </p:txBody>
      </p:sp>
      <p:sp>
        <p:nvSpPr>
          <p:cNvPr id="16" name="Tijdelijke aanduiding voor afbeelding 13">
            <a:extLst>
              <a:ext uri="{FF2B5EF4-FFF2-40B4-BE49-F238E27FC236}">
                <a16:creationId xmlns:a16="http://schemas.microsoft.com/office/drawing/2014/main" id="{B8D44326-7D12-4338-99E1-2E879D21A25B}"/>
              </a:ext>
            </a:extLst>
          </p:cNvPr>
          <p:cNvSpPr>
            <a:spLocks noGrp="1"/>
          </p:cNvSpPr>
          <p:nvPr>
            <p:ph type="pic" sz="quarter" idx="20"/>
          </p:nvPr>
        </p:nvSpPr>
        <p:spPr>
          <a:xfrm>
            <a:off x="10075317" y="6275959"/>
            <a:ext cx="1188000" cy="378000"/>
          </a:xfrm>
          <a:noFill/>
        </p:spPr>
        <p:txBody>
          <a:bodyPr tIns="0">
            <a:normAutofit/>
          </a:bodyPr>
          <a:lstStyle>
            <a:lvl1pPr marL="0" indent="0" algn="ctr">
              <a:buNone/>
              <a:defRPr sz="700"/>
            </a:lvl1pPr>
          </a:lstStyle>
          <a:p>
            <a:r>
              <a:rPr lang="en-US"/>
              <a:t>Click icon to add picture</a:t>
            </a:r>
            <a:endParaRPr lang="nl-NL"/>
          </a:p>
        </p:txBody>
      </p:sp>
    </p:spTree>
    <p:extLst>
      <p:ext uri="{BB962C8B-B14F-4D97-AF65-F5344CB8AC3E}">
        <p14:creationId xmlns:p14="http://schemas.microsoft.com/office/powerpoint/2010/main" val="1364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en 2 objec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CBD4A7-30E2-4E78-B4FA-A8B2C41A61C5}"/>
              </a:ext>
            </a:extLst>
          </p:cNvPr>
          <p:cNvSpPr>
            <a:spLocks noGrp="1"/>
          </p:cNvSpPr>
          <p:nvPr>
            <p:ph type="title"/>
          </p:nvPr>
        </p:nvSpPr>
        <p:spPr/>
        <p:txBody>
          <a:bodyPr/>
          <a:lstStyle/>
          <a:p>
            <a:r>
              <a:rPr lang="en-US"/>
              <a:t>Click to edit Master title style</a:t>
            </a:r>
            <a:endParaRPr lang="nl-NL"/>
          </a:p>
        </p:txBody>
      </p:sp>
      <p:sp>
        <p:nvSpPr>
          <p:cNvPr id="3" name="Tijdelijke aanduiding voor datum 2">
            <a:extLst>
              <a:ext uri="{FF2B5EF4-FFF2-40B4-BE49-F238E27FC236}">
                <a16:creationId xmlns:a16="http://schemas.microsoft.com/office/drawing/2014/main" id="{589361EE-4435-4145-8E9D-4F0A53E9E50A}"/>
              </a:ext>
            </a:extLst>
          </p:cNvPr>
          <p:cNvSpPr>
            <a:spLocks noGrp="1"/>
          </p:cNvSpPr>
          <p:nvPr>
            <p:ph type="dt" sz="half" idx="10"/>
          </p:nvPr>
        </p:nvSpPr>
        <p:spPr/>
        <p:txBody>
          <a:bodyPr/>
          <a:lstStyle/>
          <a:p>
            <a:endParaRPr lang="nl-NL"/>
          </a:p>
        </p:txBody>
      </p:sp>
      <p:sp>
        <p:nvSpPr>
          <p:cNvPr id="4" name="Tijdelijke aanduiding voor voettekst 3">
            <a:extLst>
              <a:ext uri="{FF2B5EF4-FFF2-40B4-BE49-F238E27FC236}">
                <a16:creationId xmlns:a16="http://schemas.microsoft.com/office/drawing/2014/main" id="{86DFBB55-F053-4FC0-8FD6-FD27BC57E2BE}"/>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8220EB44-40D1-4CAF-8FFD-29202A0A5BF0}"/>
              </a:ext>
            </a:extLst>
          </p:cNvPr>
          <p:cNvSpPr>
            <a:spLocks noGrp="1"/>
          </p:cNvSpPr>
          <p:nvPr>
            <p:ph type="sldNum" sz="quarter" idx="12"/>
          </p:nvPr>
        </p:nvSpPr>
        <p:spPr/>
        <p:txBody>
          <a:bodyPr/>
          <a:lstStyle/>
          <a:p>
            <a:fld id="{F42B3F14-D836-496B-80A2-23BE75BD68CB}" type="slidenum">
              <a:rPr lang="nl-NL" smtClean="0"/>
              <a:pPr/>
              <a:t>‹#›</a:t>
            </a:fld>
            <a:endParaRPr lang="nl-NL"/>
          </a:p>
        </p:txBody>
      </p:sp>
      <p:sp>
        <p:nvSpPr>
          <p:cNvPr id="7" name="Tijdelijke aanduiding voor inhoud 6">
            <a:extLst>
              <a:ext uri="{FF2B5EF4-FFF2-40B4-BE49-F238E27FC236}">
                <a16:creationId xmlns:a16="http://schemas.microsoft.com/office/drawing/2014/main" id="{564A6160-4B2C-4199-AB7C-023FEDE1955A}"/>
              </a:ext>
            </a:extLst>
          </p:cNvPr>
          <p:cNvSpPr>
            <a:spLocks noGrp="1"/>
          </p:cNvSpPr>
          <p:nvPr>
            <p:ph sz="quarter" idx="13"/>
          </p:nvPr>
        </p:nvSpPr>
        <p:spPr>
          <a:xfrm>
            <a:off x="755650" y="1768763"/>
            <a:ext cx="5076175" cy="43181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8" name="Tijdelijke aanduiding voor inhoud 6">
            <a:extLst>
              <a:ext uri="{FF2B5EF4-FFF2-40B4-BE49-F238E27FC236}">
                <a16:creationId xmlns:a16="http://schemas.microsoft.com/office/drawing/2014/main" id="{A7315F35-EA75-4506-B955-CB617ACBDB42}"/>
              </a:ext>
            </a:extLst>
          </p:cNvPr>
          <p:cNvSpPr>
            <a:spLocks noGrp="1"/>
          </p:cNvSpPr>
          <p:nvPr>
            <p:ph sz="quarter" idx="14"/>
          </p:nvPr>
        </p:nvSpPr>
        <p:spPr>
          <a:xfrm>
            <a:off x="6191825" y="1770636"/>
            <a:ext cx="5076175" cy="43181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Tree>
    <p:extLst>
      <p:ext uri="{BB962C8B-B14F-4D97-AF65-F5344CB8AC3E}">
        <p14:creationId xmlns:p14="http://schemas.microsoft.com/office/powerpoint/2010/main" val="3343594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ergelijking met titels">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3B360240-711C-40DC-B819-28D5F76EA295}"/>
              </a:ext>
            </a:extLst>
          </p:cNvPr>
          <p:cNvSpPr>
            <a:spLocks noGrp="1"/>
          </p:cNvSpPr>
          <p:nvPr>
            <p:ph type="body" idx="1"/>
          </p:nvPr>
        </p:nvSpPr>
        <p:spPr>
          <a:xfrm>
            <a:off x="755650" y="1762125"/>
            <a:ext cx="5065347" cy="7429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Tijdelijke aanduiding voor inhoud 3">
            <a:extLst>
              <a:ext uri="{FF2B5EF4-FFF2-40B4-BE49-F238E27FC236}">
                <a16:creationId xmlns:a16="http://schemas.microsoft.com/office/drawing/2014/main" id="{D485B8C4-FFE1-4941-89E1-E5B658D71914}"/>
              </a:ext>
            </a:extLst>
          </p:cNvPr>
          <p:cNvSpPr>
            <a:spLocks noGrp="1"/>
          </p:cNvSpPr>
          <p:nvPr>
            <p:ph sz="half" idx="2"/>
          </p:nvPr>
        </p:nvSpPr>
        <p:spPr>
          <a:xfrm>
            <a:off x="755650" y="2556001"/>
            <a:ext cx="5065347" cy="3528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ijdelijke aanduiding voor tekst 4">
            <a:extLst>
              <a:ext uri="{FF2B5EF4-FFF2-40B4-BE49-F238E27FC236}">
                <a16:creationId xmlns:a16="http://schemas.microsoft.com/office/drawing/2014/main" id="{ED244503-4D19-475F-8DE3-680EA8CDCCA2}"/>
              </a:ext>
            </a:extLst>
          </p:cNvPr>
          <p:cNvSpPr>
            <a:spLocks noGrp="1"/>
          </p:cNvSpPr>
          <p:nvPr>
            <p:ph type="body" sz="quarter" idx="3"/>
          </p:nvPr>
        </p:nvSpPr>
        <p:spPr>
          <a:xfrm>
            <a:off x="6180997" y="1762125"/>
            <a:ext cx="5087002" cy="7429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Tijdelijke aanduiding voor inhoud 5">
            <a:extLst>
              <a:ext uri="{FF2B5EF4-FFF2-40B4-BE49-F238E27FC236}">
                <a16:creationId xmlns:a16="http://schemas.microsoft.com/office/drawing/2014/main" id="{FD37810D-DEFA-432E-B30A-7F13B7EF0FD7}"/>
              </a:ext>
            </a:extLst>
          </p:cNvPr>
          <p:cNvSpPr>
            <a:spLocks noGrp="1"/>
          </p:cNvSpPr>
          <p:nvPr>
            <p:ph sz="quarter" idx="4"/>
          </p:nvPr>
        </p:nvSpPr>
        <p:spPr>
          <a:xfrm>
            <a:off x="6180997" y="2556001"/>
            <a:ext cx="5087002" cy="3528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Tijdelijke aanduiding voor datum 6">
            <a:extLst>
              <a:ext uri="{FF2B5EF4-FFF2-40B4-BE49-F238E27FC236}">
                <a16:creationId xmlns:a16="http://schemas.microsoft.com/office/drawing/2014/main" id="{5D5B83A0-F52F-4A50-A779-6FBDEC06BD11}"/>
              </a:ext>
            </a:extLst>
          </p:cNvPr>
          <p:cNvSpPr>
            <a:spLocks noGrp="1"/>
          </p:cNvSpPr>
          <p:nvPr>
            <p:ph type="dt" sz="half" idx="10"/>
          </p:nvPr>
        </p:nvSpPr>
        <p:spPr/>
        <p:txBody>
          <a:bodyPr/>
          <a:lstStyle/>
          <a:p>
            <a:endParaRPr lang="nl-NL"/>
          </a:p>
        </p:txBody>
      </p:sp>
      <p:sp>
        <p:nvSpPr>
          <p:cNvPr id="8" name="Tijdelijke aanduiding voor voettekst 7">
            <a:extLst>
              <a:ext uri="{FF2B5EF4-FFF2-40B4-BE49-F238E27FC236}">
                <a16:creationId xmlns:a16="http://schemas.microsoft.com/office/drawing/2014/main" id="{90DF3265-27D0-49AD-8963-A3EC3CB220AA}"/>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32C89B3-2645-49EA-AE6E-C0189B3AC057}"/>
              </a:ext>
            </a:extLst>
          </p:cNvPr>
          <p:cNvSpPr>
            <a:spLocks noGrp="1"/>
          </p:cNvSpPr>
          <p:nvPr>
            <p:ph type="sldNum" sz="quarter" idx="12"/>
          </p:nvPr>
        </p:nvSpPr>
        <p:spPr/>
        <p:txBody>
          <a:bodyPr/>
          <a:lstStyle/>
          <a:p>
            <a:fld id="{F42B3F14-D836-496B-80A2-23BE75BD68CB}" type="slidenum">
              <a:rPr lang="nl-NL" smtClean="0"/>
              <a:t>‹#›</a:t>
            </a:fld>
            <a:endParaRPr lang="nl-NL"/>
          </a:p>
        </p:txBody>
      </p:sp>
      <p:sp>
        <p:nvSpPr>
          <p:cNvPr id="10" name="Titel 9">
            <a:extLst>
              <a:ext uri="{FF2B5EF4-FFF2-40B4-BE49-F238E27FC236}">
                <a16:creationId xmlns:a16="http://schemas.microsoft.com/office/drawing/2014/main" id="{9CFFACB9-41BE-4C1C-8FD9-C0590014C7FA}"/>
              </a:ext>
            </a:extLst>
          </p:cNvPr>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274474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177C9B-D616-43D5-9E9C-399615DA1CC5}"/>
              </a:ext>
            </a:extLst>
          </p:cNvPr>
          <p:cNvSpPr>
            <a:spLocks noGrp="1"/>
          </p:cNvSpPr>
          <p:nvPr>
            <p:ph type="title"/>
          </p:nvPr>
        </p:nvSpPr>
        <p:spPr/>
        <p:txBody>
          <a:bodyPr/>
          <a:lstStyle/>
          <a:p>
            <a:r>
              <a:rPr lang="en-US"/>
              <a:t>Click to edit Master title style</a:t>
            </a:r>
            <a:endParaRPr lang="nl-NL"/>
          </a:p>
        </p:txBody>
      </p:sp>
      <p:sp>
        <p:nvSpPr>
          <p:cNvPr id="3" name="Tijdelijke aanduiding voor datum 2">
            <a:extLst>
              <a:ext uri="{FF2B5EF4-FFF2-40B4-BE49-F238E27FC236}">
                <a16:creationId xmlns:a16="http://schemas.microsoft.com/office/drawing/2014/main" id="{497891F0-8DCB-4D52-8695-2AD665086EDE}"/>
              </a:ext>
            </a:extLst>
          </p:cNvPr>
          <p:cNvSpPr>
            <a:spLocks noGrp="1"/>
          </p:cNvSpPr>
          <p:nvPr>
            <p:ph type="dt" sz="half" idx="10"/>
          </p:nvPr>
        </p:nvSpPr>
        <p:spPr/>
        <p:txBody>
          <a:bodyPr/>
          <a:lstStyle/>
          <a:p>
            <a:endParaRPr lang="nl-NL"/>
          </a:p>
        </p:txBody>
      </p:sp>
      <p:sp>
        <p:nvSpPr>
          <p:cNvPr id="4" name="Tijdelijke aanduiding voor voettekst 3">
            <a:extLst>
              <a:ext uri="{FF2B5EF4-FFF2-40B4-BE49-F238E27FC236}">
                <a16:creationId xmlns:a16="http://schemas.microsoft.com/office/drawing/2014/main" id="{5B044C9F-B1E5-43F8-ABA5-F8A0AF3BD1C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E14021C5-B1DD-464A-832F-A03BCAB5B586}"/>
              </a:ext>
            </a:extLst>
          </p:cNvPr>
          <p:cNvSpPr>
            <a:spLocks noGrp="1"/>
          </p:cNvSpPr>
          <p:nvPr>
            <p:ph type="sldNum" sz="quarter" idx="12"/>
          </p:nvPr>
        </p:nvSpPr>
        <p:spPr/>
        <p:txBody>
          <a:bodyPr/>
          <a:lstStyle/>
          <a:p>
            <a:fld id="{F42B3F14-D836-496B-80A2-23BE75BD68CB}" type="slidenum">
              <a:rPr lang="nl-NL" smtClean="0"/>
              <a:t>‹#›</a:t>
            </a:fld>
            <a:endParaRPr lang="nl-NL"/>
          </a:p>
        </p:txBody>
      </p:sp>
    </p:spTree>
    <p:extLst>
      <p:ext uri="{BB962C8B-B14F-4D97-AF65-F5344CB8AC3E}">
        <p14:creationId xmlns:p14="http://schemas.microsoft.com/office/powerpoint/2010/main" val="2049620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Footer Bar">
            <a:extLst>
              <a:ext uri="{FF2B5EF4-FFF2-40B4-BE49-F238E27FC236}">
                <a16:creationId xmlns:a16="http://schemas.microsoft.com/office/drawing/2014/main" id="{022EB8B7-6824-4AED-BB2B-C0B109993AD1}"/>
              </a:ext>
            </a:extLst>
          </p:cNvPr>
          <p:cNvGrpSpPr/>
          <p:nvPr userDrawn="1"/>
        </p:nvGrpSpPr>
        <p:grpSpPr>
          <a:xfrm>
            <a:off x="11742000" y="0"/>
            <a:ext cx="450000" cy="6858000"/>
            <a:chOff x="11742000" y="0"/>
            <a:chExt cx="450000" cy="6858000"/>
          </a:xfrm>
          <a:solidFill>
            <a:schemeClr val="accent2">
              <a:alpha val="5882"/>
            </a:schemeClr>
          </a:solidFill>
        </p:grpSpPr>
        <p:sp>
          <p:nvSpPr>
            <p:cNvPr id="7" name="Rechthoek 6">
              <a:extLst>
                <a:ext uri="{FF2B5EF4-FFF2-40B4-BE49-F238E27FC236}">
                  <a16:creationId xmlns:a16="http://schemas.microsoft.com/office/drawing/2014/main" id="{9F9EE001-C15B-435E-9F44-1622C159FC17}"/>
                </a:ext>
              </a:extLst>
            </p:cNvPr>
            <p:cNvSpPr/>
            <p:nvPr userDrawn="1"/>
          </p:nvSpPr>
          <p:spPr>
            <a:xfrm>
              <a:off x="11742000" y="0"/>
              <a:ext cx="450000" cy="6858000"/>
            </a:xfrm>
            <a:prstGeom prst="rect">
              <a:avLst/>
            </a:prstGeom>
            <a:solidFill>
              <a:srgbClr val="F1F3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Rechte verbindingslijn 8">
              <a:extLst>
                <a:ext uri="{FF2B5EF4-FFF2-40B4-BE49-F238E27FC236}">
                  <a16:creationId xmlns:a16="http://schemas.microsoft.com/office/drawing/2014/main" id="{32440EA2-337B-4EDA-9C88-10B9002EF364}"/>
                </a:ext>
              </a:extLst>
            </p:cNvPr>
            <p:cNvCxnSpPr/>
            <p:nvPr userDrawn="1"/>
          </p:nvCxnSpPr>
          <p:spPr>
            <a:xfrm>
              <a:off x="11801530" y="6081711"/>
              <a:ext cx="324000" cy="0"/>
            </a:xfrm>
            <a:prstGeom prst="line">
              <a:avLst/>
            </a:prstGeom>
            <a:grpFill/>
            <a:ln>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2" name="Tijdelijke aanduiding voor titel 1">
            <a:extLst>
              <a:ext uri="{FF2B5EF4-FFF2-40B4-BE49-F238E27FC236}">
                <a16:creationId xmlns:a16="http://schemas.microsoft.com/office/drawing/2014/main" id="{78E966F5-006F-433A-9691-0B17633B2A97}"/>
              </a:ext>
            </a:extLst>
          </p:cNvPr>
          <p:cNvSpPr>
            <a:spLocks noGrp="1"/>
          </p:cNvSpPr>
          <p:nvPr>
            <p:ph type="title"/>
          </p:nvPr>
        </p:nvSpPr>
        <p:spPr>
          <a:xfrm>
            <a:off x="755650" y="541695"/>
            <a:ext cx="10517113" cy="936000"/>
          </a:xfrm>
          <a:prstGeom prst="rect">
            <a:avLst/>
          </a:prstGeom>
        </p:spPr>
        <p:txBody>
          <a:bodyPr vert="horz" lIns="0" tIns="0" rIns="0" bIns="0" rtlCol="0" anchor="t" anchorCtr="0">
            <a:noAutofit/>
          </a:bodyPr>
          <a:lstStyle/>
          <a:p>
            <a:r>
              <a:rPr lang="en-GB" err="1"/>
              <a:t>Dia</a:t>
            </a:r>
            <a:r>
              <a:rPr lang="en-GB"/>
              <a:t> met </a:t>
            </a:r>
            <a:r>
              <a:rPr lang="en-GB" err="1"/>
              <a:t>tekst</a:t>
            </a:r>
            <a:r>
              <a:rPr lang="en-GB"/>
              <a:t>. </a:t>
            </a:r>
            <a:r>
              <a:rPr lang="en-GB" err="1"/>
              <a:t>Voorbeeld</a:t>
            </a:r>
            <a:r>
              <a:rPr lang="en-GB"/>
              <a:t> van </a:t>
            </a:r>
            <a:r>
              <a:rPr lang="en-GB" err="1"/>
              <a:t>een</a:t>
            </a:r>
            <a:r>
              <a:rPr lang="en-GB"/>
              <a:t> </a:t>
            </a:r>
            <a:r>
              <a:rPr lang="en-GB" err="1"/>
              <a:t>lange</a:t>
            </a:r>
            <a:r>
              <a:rPr lang="en-GB"/>
              <a:t> </a:t>
            </a:r>
            <a:r>
              <a:rPr lang="en-GB" err="1"/>
              <a:t>tekst</a:t>
            </a:r>
            <a:r>
              <a:rPr lang="en-GB"/>
              <a:t> over twee regels</a:t>
            </a:r>
          </a:p>
        </p:txBody>
      </p:sp>
      <p:sp>
        <p:nvSpPr>
          <p:cNvPr id="3" name="Tijdelijke aanduiding voor tekst 2">
            <a:extLst>
              <a:ext uri="{FF2B5EF4-FFF2-40B4-BE49-F238E27FC236}">
                <a16:creationId xmlns:a16="http://schemas.microsoft.com/office/drawing/2014/main" id="{71B2E2CE-1F7F-4603-9A75-FEAAFF7381A1}"/>
              </a:ext>
            </a:extLst>
          </p:cNvPr>
          <p:cNvSpPr>
            <a:spLocks noGrp="1"/>
          </p:cNvSpPr>
          <p:nvPr>
            <p:ph type="body" idx="1"/>
          </p:nvPr>
        </p:nvSpPr>
        <p:spPr>
          <a:xfrm>
            <a:off x="755650" y="1768763"/>
            <a:ext cx="10512349" cy="4320000"/>
          </a:xfrm>
          <a:prstGeom prst="rect">
            <a:avLst/>
          </a:prstGeom>
        </p:spPr>
        <p:txBody>
          <a:bodyPr vert="horz" lIns="0" tIns="0" rIns="0" bIns="0" rtlCol="0" anchor="t" anchorCtr="0">
            <a:noAutofit/>
          </a:bodyPr>
          <a:lstStyle/>
          <a:p>
            <a:pPr lvl="0"/>
            <a:r>
              <a:rPr lang="en-GB"/>
              <a:t>Level 1, default bullets</a:t>
            </a:r>
          </a:p>
          <a:p>
            <a:pPr lvl="1"/>
            <a:r>
              <a:rPr lang="en-GB"/>
              <a:t>Level 2, (sub bullets)</a:t>
            </a:r>
          </a:p>
          <a:p>
            <a:pPr lvl="2"/>
            <a:r>
              <a:rPr lang="en-GB"/>
              <a:t>Level 3 (</a:t>
            </a:r>
            <a:r>
              <a:rPr lang="en-GB" err="1"/>
              <a:t>bodytext</a:t>
            </a:r>
            <a:r>
              <a:rPr lang="en-GB"/>
              <a:t>)</a:t>
            </a:r>
          </a:p>
          <a:p>
            <a:pPr lvl="3"/>
            <a:r>
              <a:rPr lang="en-GB"/>
              <a:t>Level 4 (Subtitle)</a:t>
            </a:r>
          </a:p>
          <a:p>
            <a:pPr lvl="4"/>
            <a:r>
              <a:rPr lang="en-GB"/>
              <a:t>Level 5 (numbers)</a:t>
            </a:r>
          </a:p>
          <a:p>
            <a:pPr lvl="5"/>
            <a:r>
              <a:rPr lang="en-GB"/>
              <a:t>Level (sub numbers)</a:t>
            </a:r>
          </a:p>
        </p:txBody>
      </p:sp>
      <p:sp>
        <p:nvSpPr>
          <p:cNvPr id="4" name="Tijdelijke aanduiding voor datum 3">
            <a:extLst>
              <a:ext uri="{FF2B5EF4-FFF2-40B4-BE49-F238E27FC236}">
                <a16:creationId xmlns:a16="http://schemas.microsoft.com/office/drawing/2014/main" id="{AE4571E1-7B78-4AC3-AB7A-7A15720DF431}"/>
              </a:ext>
            </a:extLst>
          </p:cNvPr>
          <p:cNvSpPr>
            <a:spLocks noGrp="1"/>
          </p:cNvSpPr>
          <p:nvPr>
            <p:ph type="dt" sz="half" idx="2"/>
          </p:nvPr>
        </p:nvSpPr>
        <p:spPr>
          <a:xfrm>
            <a:off x="12420000" y="4157669"/>
            <a:ext cx="153888" cy="1485895"/>
          </a:xfrm>
          <a:prstGeom prst="rect">
            <a:avLst/>
          </a:prstGeom>
        </p:spPr>
        <p:txBody>
          <a:bodyPr vert="vert270" wrap="square" lIns="0" tIns="0" rIns="0" bIns="0" rtlCol="0" anchor="ctr" anchorCtr="0">
            <a:noAutofit/>
          </a:bodyPr>
          <a:lstStyle>
            <a:lvl1pPr algn="l">
              <a:defRPr sz="1000" b="0">
                <a:solidFill>
                  <a:srgbClr val="E6E6E6"/>
                </a:solidFill>
                <a:latin typeface="Arial" panose="020B0604020202020204" pitchFamily="34" charset="0"/>
                <a:cs typeface="Arial" panose="020B0604020202020204" pitchFamily="34" charset="0"/>
              </a:defRPr>
            </a:lvl1pPr>
          </a:lstStyle>
          <a:p>
            <a:endParaRPr lang="en-GB"/>
          </a:p>
        </p:txBody>
      </p:sp>
      <p:sp>
        <p:nvSpPr>
          <p:cNvPr id="5" name="Tijdelijke aanduiding voor voettekst 4">
            <a:extLst>
              <a:ext uri="{FF2B5EF4-FFF2-40B4-BE49-F238E27FC236}">
                <a16:creationId xmlns:a16="http://schemas.microsoft.com/office/drawing/2014/main" id="{9004B6D2-F868-492E-8371-701F4F999CBA}"/>
              </a:ext>
            </a:extLst>
          </p:cNvPr>
          <p:cNvSpPr>
            <a:spLocks noGrp="1"/>
          </p:cNvSpPr>
          <p:nvPr>
            <p:ph type="ftr" sz="quarter" idx="3"/>
          </p:nvPr>
        </p:nvSpPr>
        <p:spPr>
          <a:xfrm>
            <a:off x="11889372" y="541695"/>
            <a:ext cx="153888" cy="5101869"/>
          </a:xfrm>
          <a:prstGeom prst="rect">
            <a:avLst/>
          </a:prstGeom>
        </p:spPr>
        <p:txBody>
          <a:bodyPr vert="vert270" wrap="square" lIns="0" tIns="0" rIns="0" bIns="0" rtlCol="0" anchor="ctr" anchorCtr="0">
            <a:noAutofit/>
          </a:bodyPr>
          <a:lstStyle>
            <a:lvl1pPr algn="l">
              <a:defRPr lang="nl-NL" sz="1000" b="0" kern="1200" dirty="0">
                <a:solidFill>
                  <a:schemeClr val="tx1"/>
                </a:solidFill>
                <a:latin typeface="Arial" panose="020B0604020202020204" pitchFamily="34" charset="0"/>
                <a:ea typeface="+mn-ea"/>
                <a:cs typeface="Arial" panose="020B0604020202020204" pitchFamily="34" charset="0"/>
              </a:defRPr>
            </a:lvl1pPr>
          </a:lstStyle>
          <a:p>
            <a:endParaRPr lang="en-GB"/>
          </a:p>
        </p:txBody>
      </p:sp>
      <p:sp>
        <p:nvSpPr>
          <p:cNvPr id="6" name="Tijdelijke aanduiding voor dianummer 5">
            <a:extLst>
              <a:ext uri="{FF2B5EF4-FFF2-40B4-BE49-F238E27FC236}">
                <a16:creationId xmlns:a16="http://schemas.microsoft.com/office/drawing/2014/main" id="{1F491C4D-045B-4D79-8E4E-A715678ECCDC}"/>
              </a:ext>
            </a:extLst>
          </p:cNvPr>
          <p:cNvSpPr>
            <a:spLocks noGrp="1"/>
          </p:cNvSpPr>
          <p:nvPr>
            <p:ph type="sldNum" sz="quarter" idx="4"/>
          </p:nvPr>
        </p:nvSpPr>
        <p:spPr>
          <a:xfrm>
            <a:off x="11743163" y="6413498"/>
            <a:ext cx="450000" cy="184666"/>
          </a:xfrm>
          <a:prstGeom prst="rect">
            <a:avLst/>
          </a:prstGeom>
        </p:spPr>
        <p:txBody>
          <a:bodyPr vert="horz" wrap="square" lIns="0" tIns="0" rIns="0" bIns="0" rtlCol="0" anchor="t" anchorCtr="0">
            <a:noAutofit/>
          </a:bodyPr>
          <a:lstStyle>
            <a:lvl1pPr algn="ctr">
              <a:defRPr sz="1200" b="0">
                <a:solidFill>
                  <a:schemeClr val="tx1"/>
                </a:solidFill>
                <a:latin typeface="Arial" panose="020B0604020202020204" pitchFamily="34" charset="0"/>
                <a:cs typeface="Arial" panose="020B0604020202020204" pitchFamily="34" charset="0"/>
              </a:defRPr>
            </a:lvl1pPr>
          </a:lstStyle>
          <a:p>
            <a:fld id="{F42B3F14-D836-496B-80A2-23BE75BD68CB}" type="slidenum">
              <a:rPr lang="en-GB" smtClean="0"/>
              <a:pPr/>
              <a:t>‹#›</a:t>
            </a:fld>
            <a:endParaRPr lang="en-GB"/>
          </a:p>
        </p:txBody>
      </p:sp>
      <p:pic>
        <p:nvPicPr>
          <p:cNvPr id="15" name="Deltares_Logo_klein">
            <a:extLst>
              <a:ext uri="{FF2B5EF4-FFF2-40B4-BE49-F238E27FC236}">
                <a16:creationId xmlns:a16="http://schemas.microsoft.com/office/drawing/2014/main" id="{CA5E38F1-EE2E-4740-B411-6A2F5838BECA}"/>
              </a:ext>
            </a:extLst>
          </p:cNvPr>
          <p:cNvPicPr>
            <a:picLocks noChangeAspect="1"/>
          </p:cNvPicPr>
          <p:nvPr userDrawn="1"/>
        </p:nvPicPr>
        <p:blipFill>
          <a:blip r:embed="rId30" cstate="print">
            <a:extLst>
              <a:ext uri="{28A0092B-C50C-407E-A947-70E740481C1C}">
                <a14:useLocalDpi xmlns:a14="http://schemas.microsoft.com/office/drawing/2010/main"/>
              </a:ext>
            </a:extLst>
          </a:blip>
          <a:stretch>
            <a:fillRect/>
          </a:stretch>
        </p:blipFill>
        <p:spPr>
          <a:xfrm>
            <a:off x="659756" y="6267123"/>
            <a:ext cx="1188000" cy="386100"/>
          </a:xfrm>
          <a:prstGeom prst="rect">
            <a:avLst/>
          </a:prstGeom>
        </p:spPr>
      </p:pic>
    </p:spTree>
    <p:extLst>
      <p:ext uri="{BB962C8B-B14F-4D97-AF65-F5344CB8AC3E}">
        <p14:creationId xmlns:p14="http://schemas.microsoft.com/office/powerpoint/2010/main" val="2303553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47" r:id="rId3"/>
    <p:sldLayoutId id="2147483691" r:id="rId4"/>
    <p:sldLayoutId id="2147483692" r:id="rId5"/>
    <p:sldLayoutId id="2147483664" r:id="rId6"/>
    <p:sldLayoutId id="2147483687" r:id="rId7"/>
    <p:sldLayoutId id="2147483689" r:id="rId8"/>
    <p:sldLayoutId id="2147483690" r:id="rId9"/>
    <p:sldLayoutId id="2147483674" r:id="rId10"/>
    <p:sldLayoutId id="2147483675" r:id="rId11"/>
    <p:sldLayoutId id="2147483676" r:id="rId12"/>
    <p:sldLayoutId id="2147483677" r:id="rId13"/>
    <p:sldLayoutId id="2147483678" r:id="rId14"/>
    <p:sldLayoutId id="2147483679" r:id="rId15"/>
    <p:sldLayoutId id="2147483680" r:id="rId16"/>
    <p:sldLayoutId id="2147483696" r:id="rId17"/>
    <p:sldLayoutId id="2147483682" r:id="rId18"/>
    <p:sldLayoutId id="2147483683" r:id="rId19"/>
    <p:sldLayoutId id="2147483749" r:id="rId20"/>
    <p:sldLayoutId id="2147483681" r:id="rId21"/>
    <p:sldLayoutId id="2147483752" r:id="rId22"/>
    <p:sldLayoutId id="2147483699" r:id="rId23"/>
    <p:sldLayoutId id="2147483748" r:id="rId24"/>
    <p:sldLayoutId id="2147483656" r:id="rId25"/>
    <p:sldLayoutId id="2147483753" r:id="rId26"/>
    <p:sldLayoutId id="2147483698" r:id="rId27"/>
    <p:sldLayoutId id="2147483754" r:id="rId28"/>
  </p:sldLayoutIdLst>
  <p:hf hdr="0" ftr="0"/>
  <p:txStyles>
    <p:titleStyle>
      <a:lvl1pPr algn="l" defTabSz="914400" rtl="0" eaLnBrk="1" latinLnBrk="0" hangingPunct="1">
        <a:lnSpc>
          <a:spcPct val="90000"/>
        </a:lnSpc>
        <a:spcBef>
          <a:spcPct val="0"/>
        </a:spcBef>
        <a:buNone/>
        <a:defRPr sz="3400" kern="1200">
          <a:solidFill>
            <a:schemeClr val="tx2"/>
          </a:solidFill>
          <a:latin typeface="Arial" panose="020B0604020202020204" pitchFamily="34" charset="0"/>
          <a:ea typeface="+mj-ea"/>
          <a:cs typeface="Arial" panose="020B0604020202020204" pitchFamily="34" charset="0"/>
        </a:defRPr>
      </a:lvl1pPr>
    </p:titleStyle>
    <p:bodyStyle>
      <a:lvl1pPr marL="324000" indent="-3240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48000" indent="-3240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4pPr>
      <a:lvl5pPr marL="324000" indent="-324000" algn="l" defTabSz="914400" rtl="0" eaLnBrk="1" latinLnBrk="0" hangingPunct="1">
        <a:lnSpc>
          <a:spcPct val="90000"/>
        </a:lnSpc>
        <a:spcBef>
          <a:spcPts val="1000"/>
        </a:spcBef>
        <a:buSzPct val="90000"/>
        <a:buFont typeface="+mj-lt"/>
        <a:buAutoNum type="arabicPeriod"/>
        <a:defRPr sz="1800" kern="1200">
          <a:solidFill>
            <a:schemeClr val="tx1"/>
          </a:solidFill>
          <a:latin typeface="Arial" panose="020B0604020202020204" pitchFamily="34" charset="0"/>
          <a:ea typeface="+mn-ea"/>
          <a:cs typeface="Arial" panose="020B0604020202020204" pitchFamily="34" charset="0"/>
        </a:defRPr>
      </a:lvl5pPr>
      <a:lvl6pPr marL="648000" indent="-324000" algn="l" defTabSz="914400" rtl="0" eaLnBrk="1" latinLnBrk="0" hangingPunct="1">
        <a:lnSpc>
          <a:spcPct val="90000"/>
        </a:lnSpc>
        <a:spcBef>
          <a:spcPts val="500"/>
        </a:spcBef>
        <a:buSzPct val="95000"/>
        <a:buFont typeface="+mj-lt"/>
        <a:buAutoNum type="alphaLcPeriod"/>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1110" userDrawn="1">
          <p15:clr>
            <a:srgbClr val="F26B43"/>
          </p15:clr>
        </p15:guide>
        <p15:guide id="3" pos="476" userDrawn="1">
          <p15:clr>
            <a:srgbClr val="F26B43"/>
          </p15:clr>
        </p15:guide>
        <p15:guide id="4" orient="horz" pos="4133" userDrawn="1">
          <p15:clr>
            <a:srgbClr val="F26B43"/>
          </p15:clr>
        </p15:guide>
        <p15:guide id="6" pos="792" userDrawn="1">
          <p15:clr>
            <a:srgbClr val="F26B43"/>
          </p15:clr>
        </p15:guide>
        <p15:guide id="7" orient="horz" pos="3833" userDrawn="1">
          <p15:clr>
            <a:srgbClr val="F26B43"/>
          </p15:clr>
        </p15:guide>
        <p15:guide id="8" orient="horz" pos="336" userDrawn="1">
          <p15:clr>
            <a:srgbClr val="F26B43"/>
          </p15:clr>
        </p15:guide>
        <p15:guide id="9" pos="7098" userDrawn="1">
          <p15:clr>
            <a:srgbClr val="F26B43"/>
          </p15:clr>
        </p15:guide>
        <p15:guide id="10" pos="740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52.sv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51.png"/><Relationship Id="rId5" Type="http://schemas.openxmlformats.org/officeDocument/2006/relationships/hyperlink" Target="https://publicwiki.deltares.nl/display/FEWSDOC/32.+IDMA+Display" TargetMode="External"/><Relationship Id="rId4" Type="http://schemas.openxmlformats.org/officeDocument/2006/relationships/image" Target="../media/image81.png"/></Relationships>
</file>

<file path=ppt/slides/_rels/slide11.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52.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hyperlink" Target="https://publicwiki.deltares.nl/pages/viewpage.action?pageId=8684020#id-15SchematicStatusDisplay(formerlyScadaDisplay)-chartComponentBehaviourDefinition" TargetMode="External"/><Relationship Id="rId4" Type="http://schemas.openxmlformats.org/officeDocument/2006/relationships/image" Target="../media/image83.png"/></Relationships>
</file>

<file path=ppt/slides/_rels/slide1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hyperlink" Target="https://publicwiki.deltares.nl/display/FEWSDOC/01+Grid+Display#id-01GridDisplay-trackLaye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hyperlink" Target="https://publicwiki.deltares.nl/display/FEWSDOC/05+Spatial+Display#id-05SpatialDisplay-TimeSliderToolbar"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hyperlink" Target="https://publicwiki.deltares.nl/display/FEWSDOC/05+Spatial+Display#id-05SpatialDisplay-Selectingdifferentensemblemember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52.sv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hyperlink" Target="https://publicwiki.deltares.nl/display/FEWSDOC/28+GeoMap#id-28GeoMap-geoJSonLayer" TargetMode="External"/><Relationship Id="rId4" Type="http://schemas.openxmlformats.org/officeDocument/2006/relationships/image" Target="../media/image88.png"/></Relationships>
</file>

<file path=ppt/slides/_rels/slide16.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9.png"/><Relationship Id="rId7" Type="http://schemas.openxmlformats.org/officeDocument/2006/relationships/image" Target="../media/image58.sv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hyperlink" Target="https://publicwiki.deltares.nl/display/FEWSDOC/37.+Spell+checker" TargetMode="External"/><Relationship Id="rId4" Type="http://schemas.openxmlformats.org/officeDocument/2006/relationships/image" Target="../media/image90.png"/></Relationships>
</file>

<file path=ppt/slides/_rels/slide17.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hyperlink" Target="https://publicwiki.deltares.nl/display/FEWSDOC/01+FEWS+Explorer#id-01FEWSExplorer-doubleClickLocationEnabled" TargetMode="External"/><Relationship Id="rId7" Type="http://schemas.openxmlformats.org/officeDocument/2006/relationships/image" Target="../media/image9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58.svg"/><Relationship Id="rId4" Type="http://schemas.openxmlformats.org/officeDocument/2006/relationships/image" Target="../media/image51.png"/><Relationship Id="rId9" Type="http://schemas.openxmlformats.org/officeDocument/2006/relationships/image" Target="../media/image95.svg"/></Relationships>
</file>

<file path=ppt/slides/_rels/slide18.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hyperlink" Target="https://publicwiki.deltares.nl/display/FEWSDOC/01+Locations" TargetMode="External"/><Relationship Id="rId7" Type="http://schemas.openxmlformats.org/officeDocument/2006/relationships/image" Target="../media/image9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58.svg"/><Relationship Id="rId4" Type="http://schemas.openxmlformats.org/officeDocument/2006/relationships/image" Target="../media/image51.png"/><Relationship Id="rId9" Type="http://schemas.openxmlformats.org/officeDocument/2006/relationships/image" Target="../media/image95.svg"/></Relationships>
</file>

<file path=ppt/slides/_rels/slide19.xml.rels><?xml version="1.0" encoding="UTF-8" standalone="yes"?>
<Relationships xmlns="http://schemas.openxmlformats.org/package/2006/relationships"><Relationship Id="rId3" Type="http://schemas.openxmlformats.org/officeDocument/2006/relationships/hyperlink" Target="https://publicwiki.deltares.nl/display/FEWSDOC/01+FEWS+Explorer#id-01FEWSExplorer-DebugMenuPermission"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98.png"/><Relationship Id="rId5" Type="http://schemas.openxmlformats.org/officeDocument/2006/relationships/image" Target="../media/image58.sv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hyperlink" Target="https://publicwiki.deltares.nl/display/FEWSDOC/Transformation+-+InterpolationSerial+Linear" TargetMode="External"/><Relationship Id="rId7" Type="http://schemas.openxmlformats.org/officeDocument/2006/relationships/image" Target="../media/image10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9.png"/><Relationship Id="rId5" Type="http://schemas.openxmlformats.org/officeDocument/2006/relationships/image" Target="../media/image58.svg"/><Relationship Id="rId10" Type="http://schemas.openxmlformats.org/officeDocument/2006/relationships/image" Target="../media/image62.svg"/><Relationship Id="rId4" Type="http://schemas.openxmlformats.org/officeDocument/2006/relationships/image" Target="../media/image51.png"/><Relationship Id="rId9" Type="http://schemas.openxmlformats.org/officeDocument/2006/relationships/image" Target="../media/image61.png"/></Relationships>
</file>

<file path=ppt/slides/_rels/slide21.xml.rels><?xml version="1.0" encoding="UTF-8" standalone="yes"?>
<Relationships xmlns="http://schemas.openxmlformats.org/package/2006/relationships"><Relationship Id="rId8" Type="http://schemas.openxmlformats.org/officeDocument/2006/relationships/image" Target="../media/image103.svg"/><Relationship Id="rId3" Type="http://schemas.openxmlformats.org/officeDocument/2006/relationships/image" Target="../media/image102.png"/><Relationship Id="rId7"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8.svg"/><Relationship Id="rId5" Type="http://schemas.openxmlformats.org/officeDocument/2006/relationships/image" Target="../media/image51.png"/><Relationship Id="rId4" Type="http://schemas.openxmlformats.org/officeDocument/2006/relationships/hyperlink" Target="https://publicwiki.deltares.nl/display/FEWSDOC/12+ModuleInstanceDescriptors"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hyperlink" Target="https://publicwiki.deltares.nl/display/FEWSDOC/Grid+to+Polygons" TargetMode="External"/><Relationship Id="rId7" Type="http://schemas.openxmlformats.org/officeDocument/2006/relationships/image" Target="../media/image10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58.svg"/><Relationship Id="rId4" Type="http://schemas.openxmlformats.org/officeDocument/2006/relationships/image" Target="../media/image51.png"/><Relationship Id="rId9" Type="http://schemas.openxmlformats.org/officeDocument/2006/relationships/image" Target="../media/image62.sv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58.svg"/></Relationships>
</file>

<file path=ppt/slides/_rels/slide24.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hyperlink" Target="https://publicwiki.deltares.nl/display/FEWSDOC/Export+module#Exportmodule-exportChanges" TargetMode="External"/><Relationship Id="rId7"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58.svg"/><Relationship Id="rId4" Type="http://schemas.openxmlformats.org/officeDocument/2006/relationships/image" Target="../media/image51.png"/></Relationships>
</file>

<file path=ppt/slides/_rels/slide25.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hyperlink" Target="https://publicwiki.deltares.nl/display/FEWSDOC/MeteoAlarmCap#MeteoAlarmCap-ExportingUpdatesandCancels" TargetMode="External"/><Relationship Id="rId7" Type="http://schemas.openxmlformats.org/officeDocument/2006/relationships/image" Target="../media/image51.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publicwiki.deltares.nl/display/FEWSDOC/Export+module" TargetMode="External"/><Relationship Id="rId5" Type="http://schemas.openxmlformats.org/officeDocument/2006/relationships/hyperlink" Target="https://publicwiki.deltares.nl/display/FEWSDOC/Export+module#Exportmodule-metadata" TargetMode="External"/><Relationship Id="rId10" Type="http://schemas.openxmlformats.org/officeDocument/2006/relationships/image" Target="../media/image62.svg"/><Relationship Id="rId4" Type="http://schemas.openxmlformats.org/officeDocument/2006/relationships/hyperlink" Target="https://publicwiki.deltares.nl/display/FEWSDOC/Grid+to+ESRI+Shapefile+Export" TargetMode="External"/><Relationship Id="rId9" Type="http://schemas.openxmlformats.org/officeDocument/2006/relationships/image" Target="../media/image61.png"/></Relationships>
</file>

<file path=ppt/slides/_rels/slide26.xml.rels><?xml version="1.0" encoding="UTF-8" standalone="yes"?>
<Relationships xmlns="http://schemas.openxmlformats.org/package/2006/relationships"><Relationship Id="rId3" Type="http://schemas.openxmlformats.org/officeDocument/2006/relationships/hyperlink" Target="https://fewsdocs.deltares.nl/webservices/wms/#get-/wms-request-GetCapabilities" TargetMode="External"/><Relationship Id="rId7" Type="http://schemas.openxmlformats.org/officeDocument/2006/relationships/image" Target="../media/image110.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58.svg"/><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hyperlink" Target="https://publicwiki.deltares.nl/display/FEWSDOC/Alternative+to+file-based+storage+-+Archive+database" TargetMode="External"/><Relationship Id="rId7" Type="http://schemas.openxmlformats.org/officeDocument/2006/relationships/image" Target="../media/image58.svg"/><Relationship Id="rId12" Type="http://schemas.openxmlformats.org/officeDocument/2006/relationships/image" Target="../media/image64.sv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51.png"/><Relationship Id="rId11" Type="http://schemas.openxmlformats.org/officeDocument/2006/relationships/image" Target="../media/image63.png"/><Relationship Id="rId5" Type="http://schemas.openxmlformats.org/officeDocument/2006/relationships/hyperlink" Target="https://publicwiki.deltares.nl/display/FEWSDOC/Deltares+Open+Archive+Installation" TargetMode="External"/><Relationship Id="rId10" Type="http://schemas.openxmlformats.org/officeDocument/2006/relationships/image" Target="../media/image113.png"/><Relationship Id="rId4" Type="http://schemas.openxmlformats.org/officeDocument/2006/relationships/hyperlink" Target="https://publicwiki.deltares.nl/display/FEWSDOC/Deltares+Open+Archive+-+Admin+Console+User+Guide" TargetMode="External"/><Relationship Id="rId9" Type="http://schemas.openxmlformats.org/officeDocument/2006/relationships/image" Target="../media/image112.png"/></Relationships>
</file>

<file path=ppt/slides/_rels/slide28.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hyperlink" Target="https://publicwiki.deltares.nl/display/FEWSDOC/Workflow+Test+Runner+in+Azure+Devops" TargetMode="External"/><Relationship Id="rId7"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8.svg"/><Relationship Id="rId5" Type="http://schemas.openxmlformats.org/officeDocument/2006/relationships/image" Target="../media/image51.png"/><Relationship Id="rId4" Type="http://schemas.openxmlformats.org/officeDocument/2006/relationships/hyperlink" Target="https://publicwiki.deltares.nl/display/FEWSDOC/03+Testing+workflows+with+the+WorkflowTestRunner+in+SA+mode"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hyperlink" Target="https://publicwiki.deltares.nl/display/FEWSDOC/Upgrade+and+update+strategy" TargetMode="External"/><Relationship Id="rId7" Type="http://schemas.openxmlformats.org/officeDocument/2006/relationships/image" Target="../media/image115.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14.png"/><Relationship Id="rId5" Type="http://schemas.openxmlformats.org/officeDocument/2006/relationships/image" Target="../media/image58.svg"/><Relationship Id="rId4" Type="http://schemas.openxmlformats.org/officeDocument/2006/relationships/image" Target="../media/image51.png"/><Relationship Id="rId9" Type="http://schemas.openxmlformats.org/officeDocument/2006/relationships/image" Target="../media/image117.svg"/></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18" Type="http://schemas.openxmlformats.org/officeDocument/2006/relationships/image" Target="../media/image37.png"/><Relationship Id="rId26" Type="http://schemas.openxmlformats.org/officeDocument/2006/relationships/image" Target="../media/image45.png"/><Relationship Id="rId3" Type="http://schemas.openxmlformats.org/officeDocument/2006/relationships/image" Target="../media/image22.png"/><Relationship Id="rId21" Type="http://schemas.openxmlformats.org/officeDocument/2006/relationships/image" Target="../media/image40.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5" Type="http://schemas.openxmlformats.org/officeDocument/2006/relationships/image" Target="../media/image44.svg"/><Relationship Id="rId2" Type="http://schemas.openxmlformats.org/officeDocument/2006/relationships/notesSlide" Target="../notesSlides/notesSlide3.xml"/><Relationship Id="rId16" Type="http://schemas.openxmlformats.org/officeDocument/2006/relationships/image" Target="../media/image35.png"/><Relationship Id="rId20" Type="http://schemas.openxmlformats.org/officeDocument/2006/relationships/image" Target="../media/image39.png"/><Relationship Id="rId29"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svg"/><Relationship Id="rId24" Type="http://schemas.openxmlformats.org/officeDocument/2006/relationships/image" Target="../media/image43.png"/><Relationship Id="rId5" Type="http://schemas.openxmlformats.org/officeDocument/2006/relationships/image" Target="../media/image24.svg"/><Relationship Id="rId15" Type="http://schemas.openxmlformats.org/officeDocument/2006/relationships/image" Target="../media/image34.svg"/><Relationship Id="rId23" Type="http://schemas.openxmlformats.org/officeDocument/2006/relationships/image" Target="../media/image42.svg"/><Relationship Id="rId28" Type="http://schemas.openxmlformats.org/officeDocument/2006/relationships/hyperlink" Target="https://issuetracker.deltares.nl/secure/Dashboard.jspa?selectPageId=15731" TargetMode="External"/><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 Id="rId22" Type="http://schemas.openxmlformats.org/officeDocument/2006/relationships/image" Target="../media/image41.png"/><Relationship Id="rId27" Type="http://schemas.openxmlformats.org/officeDocument/2006/relationships/image" Target="../media/image46.svg"/></Relationships>
</file>

<file path=ppt/slides/_rels/slide30.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hyperlink" Target="https://oss.deltares.nl/web/delft-fews/vision-2025" TargetMode="External"/><Relationship Id="rId7" Type="http://schemas.openxmlformats.org/officeDocument/2006/relationships/hyperlink" Target="https://oss.deltares.nl/web/delft-fews/community-strategy-board" TargetMode="External"/><Relationship Id="rId12" Type="http://schemas.openxmlformats.org/officeDocument/2006/relationships/image" Target="../media/image122.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s://oss.deltares.nl/web/delft-fews/events" TargetMode="External"/><Relationship Id="rId11" Type="http://schemas.openxmlformats.org/officeDocument/2006/relationships/image" Target="../media/image121.png"/><Relationship Id="rId5" Type="http://schemas.openxmlformats.org/officeDocument/2006/relationships/hyperlink" Target="https://oss.deltares.nl/web/delft-fews/-/delft-fews-vision-2025-deltares?redirect=%2Fweb%2Fdelft-fews%2Fvision-2025" TargetMode="External"/><Relationship Id="rId10" Type="http://schemas.openxmlformats.org/officeDocument/2006/relationships/image" Target="../media/image120.png"/><Relationship Id="rId4" Type="http://schemas.openxmlformats.org/officeDocument/2006/relationships/hyperlink" Target="https://oss.deltares.nl/web/delft-fews/roadmaps" TargetMode="External"/><Relationship Id="rId9" Type="http://schemas.openxmlformats.org/officeDocument/2006/relationships/image" Target="../media/image119.png"/></Relationships>
</file>

<file path=ppt/slides/_rels/slide31.xml.rels><?xml version="1.0" encoding="UTF-8" standalone="yes"?>
<Relationships xmlns="http://schemas.openxmlformats.org/package/2006/relationships"><Relationship Id="rId3" Type="http://schemas.openxmlformats.org/officeDocument/2006/relationships/hyperlink" Target="https://oss.deltares.nl/web/delft-fews/vision-2025"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publicwiki.deltares.nl/display/FEWSDOC/Delft-FEWS+End+of+Life+Modules+and+Display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23.png"/><Relationship Id="rId4" Type="http://schemas.openxmlformats.org/officeDocument/2006/relationships/hyperlink" Target="mailto:marc.vandijk@deltares.nl"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publicwiki.deltares.nl/display/FEWSDOC/Delft-FEWS+Hardware+and+software+requirements"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hyperlink" Target="mailto:gerben.boot@deltares.nl" TargetMode="External"/><Relationship Id="rId4" Type="http://schemas.openxmlformats.org/officeDocument/2006/relationships/hyperlink" Target="https://publicwiki.deltares.nl/pages/viewpage.action?spaceKey=FEWSDOC&amp;title=Upgrade+and+update+strategy"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marcel.ververs@deltares.nl"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25.png"/></Relationships>
</file>

<file path=ppt/slides/_rels/slide35.xml.rels><?xml version="1.0" encoding="UTF-8" standalone="yes"?>
<Relationships xmlns="http://schemas.openxmlformats.org/package/2006/relationships"><Relationship Id="rId3" Type="http://schemas.openxmlformats.org/officeDocument/2006/relationships/hyperlink" Target="mailto:gertjan.schotmeijer@deltares.nl"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26.png"/></Relationships>
</file>

<file path=ppt/slides/_rels/slide36.xml.rels><?xml version="1.0" encoding="UTF-8" standalone="yes"?>
<Relationships xmlns="http://schemas.openxmlformats.org/package/2006/relationships"><Relationship Id="rId3" Type="http://schemas.openxmlformats.org/officeDocument/2006/relationships/image" Target="../media/image127.png"/><Relationship Id="rId7" Type="http://schemas.openxmlformats.org/officeDocument/2006/relationships/image" Target="../media/image128.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mailto:gertjan.schotmeijer@deltares.nl" TargetMode="External"/><Relationship Id="rId5" Type="http://schemas.openxmlformats.org/officeDocument/2006/relationships/hyperlink" Target="https://oss.deltares.nl/web/delft-fews/-/delft-fews-in-the-cloud-webinar-2022?redirect=%2Fweb%2Fdelft-fews%2Fblog" TargetMode="External"/><Relationship Id="rId4" Type="http://schemas.openxmlformats.org/officeDocument/2006/relationships/hyperlink" Target="https://publicwiki.deltares.nl/display/FEWSDOC/Delft-FEWS+and+the+cloud"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mailto:daniel.twigt@deltares.nl"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129.png"/><Relationship Id="rId4" Type="http://schemas.openxmlformats.org/officeDocument/2006/relationships/hyperlink" Target="mailto:%20tom.boogaard@deltares.nl"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mailto:peter.gijsbers@deltares.nl"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30.png"/></Relationships>
</file>

<file path=ppt/slides/_rels/slide39.xml.rels><?xml version="1.0" encoding="UTF-8" standalone="yes"?>
<Relationships xmlns="http://schemas.openxmlformats.org/package/2006/relationships"><Relationship Id="rId8" Type="http://schemas.openxmlformats.org/officeDocument/2006/relationships/image" Target="../media/image132.png"/><Relationship Id="rId13" Type="http://schemas.openxmlformats.org/officeDocument/2006/relationships/image" Target="../media/image117.svg"/><Relationship Id="rId3" Type="http://schemas.openxmlformats.org/officeDocument/2006/relationships/hyperlink" Target="https://publicwiki.deltares.nl/display/FEWSDOC/Delft-FEWS+Client-Server+System+Guide" TargetMode="External"/><Relationship Id="rId7" Type="http://schemas.openxmlformats.org/officeDocument/2006/relationships/image" Target="../media/image131.png"/><Relationship Id="rId12" Type="http://schemas.openxmlformats.org/officeDocument/2006/relationships/image" Target="../media/image116.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s://fewsdocs.deltares.nl/" TargetMode="External"/><Relationship Id="rId11" Type="http://schemas.openxmlformats.org/officeDocument/2006/relationships/image" Target="../media/image58.svg"/><Relationship Id="rId5" Type="http://schemas.openxmlformats.org/officeDocument/2006/relationships/hyperlink" Target="https://publicwiki.deltares.nl/display/FEWSDOC/Delft-FEWS+Hardware+and+software+requirements+-+2022.01" TargetMode="External"/><Relationship Id="rId10" Type="http://schemas.openxmlformats.org/officeDocument/2006/relationships/image" Target="../media/image51.png"/><Relationship Id="rId4" Type="http://schemas.openxmlformats.org/officeDocument/2006/relationships/hyperlink" Target="https://publicwiki.deltares.nl/display/FEWSDOC/Deltares+Open+Archive+Installation" TargetMode="External"/><Relationship Id="rId9" Type="http://schemas.openxmlformats.org/officeDocument/2006/relationships/hyperlink" Target="https://publicwiki.deltares.nl/display/FEWSDOC/Home"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publicwiki.deltares.nl/display/FEWSDOC/Launching+Delft-FEWS+-+2018.02+and+later" TargetMode="External"/><Relationship Id="rId5" Type="http://schemas.openxmlformats.org/officeDocument/2006/relationships/image" Target="../media/image50.png"/><Relationship Id="rId4" Type="http://schemas.openxmlformats.org/officeDocument/2006/relationships/image" Target="../media/image49.svg"/></Relationships>
</file>

<file path=ppt/slides/_rels/slide40.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hyperlink" Target="https://fewsdocs.deltares.nl/jira/fews-jira/" TargetMode="External"/><Relationship Id="rId1" Type="http://schemas.openxmlformats.org/officeDocument/2006/relationships/slideLayout" Target="../slideLayouts/slideLayout2.xml"/><Relationship Id="rId5" Type="http://schemas.openxmlformats.org/officeDocument/2006/relationships/image" Target="../media/image135.png"/><Relationship Id="rId4" Type="http://schemas.openxmlformats.org/officeDocument/2006/relationships/image" Target="../media/image134.pn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62.sv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136.png"/><Relationship Id="rId4" Type="http://schemas.openxmlformats.org/officeDocument/2006/relationships/image" Target="../media/image58.svg"/></Relationships>
</file>

<file path=ppt/slides/_rels/slide42.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137.png"/><Relationship Id="rId7" Type="http://schemas.openxmlformats.org/officeDocument/2006/relationships/image" Target="../media/image61.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58.svg"/><Relationship Id="rId5" Type="http://schemas.openxmlformats.org/officeDocument/2006/relationships/image" Target="../media/image51.png"/><Relationship Id="rId4" Type="http://schemas.openxmlformats.org/officeDocument/2006/relationships/image" Target="../media/image138.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55.png"/><Relationship Id="rId4" Type="http://schemas.openxmlformats.org/officeDocument/2006/relationships/image" Target="../media/image54.svg"/></Relationships>
</file>

<file path=ppt/slides/_rels/slide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8.svg"/><Relationship Id="rId4" Type="http://schemas.openxmlformats.org/officeDocument/2006/relationships/image" Target="../media/image51.png"/></Relationships>
</file>

<file path=ppt/slides/_rels/slide8.xml.rels><?xml version="1.0" encoding="UTF-8" standalone="yes"?>
<Relationships xmlns="http://schemas.openxmlformats.org/package/2006/relationships"><Relationship Id="rId8" Type="http://schemas.openxmlformats.org/officeDocument/2006/relationships/image" Target="../media/image64.svg"/><Relationship Id="rId13" Type="http://schemas.openxmlformats.org/officeDocument/2006/relationships/image" Target="../media/image67.png"/><Relationship Id="rId18" Type="http://schemas.openxmlformats.org/officeDocument/2006/relationships/image" Target="../media/image72.svg"/><Relationship Id="rId3" Type="http://schemas.openxmlformats.org/officeDocument/2006/relationships/image" Target="../media/image59.png"/><Relationship Id="rId21" Type="http://schemas.openxmlformats.org/officeDocument/2006/relationships/image" Target="../media/image75.png"/><Relationship Id="rId7" Type="http://schemas.openxmlformats.org/officeDocument/2006/relationships/image" Target="../media/image63.png"/><Relationship Id="rId12" Type="http://schemas.openxmlformats.org/officeDocument/2006/relationships/image" Target="../media/image66.svg"/><Relationship Id="rId17" Type="http://schemas.openxmlformats.org/officeDocument/2006/relationships/image" Target="../media/image71.png"/><Relationship Id="rId2" Type="http://schemas.openxmlformats.org/officeDocument/2006/relationships/notesSlide" Target="../notesSlides/notesSlide8.xml"/><Relationship Id="rId16" Type="http://schemas.openxmlformats.org/officeDocument/2006/relationships/image" Target="../media/image70.svg"/><Relationship Id="rId20" Type="http://schemas.openxmlformats.org/officeDocument/2006/relationships/image" Target="../media/image74.svg"/><Relationship Id="rId1" Type="http://schemas.openxmlformats.org/officeDocument/2006/relationships/slideLayout" Target="../slideLayouts/slideLayout9.xml"/><Relationship Id="rId6" Type="http://schemas.openxmlformats.org/officeDocument/2006/relationships/image" Target="../media/image62.svg"/><Relationship Id="rId11" Type="http://schemas.openxmlformats.org/officeDocument/2006/relationships/image" Target="../media/image53.png"/><Relationship Id="rId5" Type="http://schemas.openxmlformats.org/officeDocument/2006/relationships/image" Target="../media/image61.png"/><Relationship Id="rId15" Type="http://schemas.openxmlformats.org/officeDocument/2006/relationships/image" Target="../media/image69.png"/><Relationship Id="rId23" Type="http://schemas.openxmlformats.org/officeDocument/2006/relationships/image" Target="../media/image77.png"/><Relationship Id="rId10" Type="http://schemas.openxmlformats.org/officeDocument/2006/relationships/image" Target="../media/image65.svg"/><Relationship Id="rId19" Type="http://schemas.openxmlformats.org/officeDocument/2006/relationships/image" Target="../media/image73.png"/><Relationship Id="rId4" Type="http://schemas.openxmlformats.org/officeDocument/2006/relationships/image" Target="../media/image60.svg"/><Relationship Id="rId9" Type="http://schemas.openxmlformats.org/officeDocument/2006/relationships/image" Target="../media/image48.png"/><Relationship Id="rId14" Type="http://schemas.openxmlformats.org/officeDocument/2006/relationships/image" Target="../media/image68.svg"/><Relationship Id="rId22" Type="http://schemas.openxmlformats.org/officeDocument/2006/relationships/image" Target="../media/image76.svg"/></Relationships>
</file>

<file path=ppt/slides/_rels/slide9.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18" Type="http://schemas.openxmlformats.org/officeDocument/2006/relationships/image" Target="../media/image38.svg"/><Relationship Id="rId26" Type="http://schemas.openxmlformats.org/officeDocument/2006/relationships/image" Target="../media/image46.svg"/><Relationship Id="rId3" Type="http://schemas.openxmlformats.org/officeDocument/2006/relationships/image" Target="../media/image23.png"/><Relationship Id="rId21" Type="http://schemas.openxmlformats.org/officeDocument/2006/relationships/image" Target="../media/image41.png"/><Relationship Id="rId7" Type="http://schemas.openxmlformats.org/officeDocument/2006/relationships/image" Target="../media/image27.png"/><Relationship Id="rId12" Type="http://schemas.openxmlformats.org/officeDocument/2006/relationships/image" Target="../media/image32.svg"/><Relationship Id="rId17" Type="http://schemas.openxmlformats.org/officeDocument/2006/relationships/image" Target="../media/image37.png"/><Relationship Id="rId25" Type="http://schemas.openxmlformats.org/officeDocument/2006/relationships/image" Target="../media/image45.png"/><Relationship Id="rId2" Type="http://schemas.openxmlformats.org/officeDocument/2006/relationships/notesSlide" Target="../notesSlides/notesSlide9.xml"/><Relationship Id="rId16" Type="http://schemas.openxmlformats.org/officeDocument/2006/relationships/image" Target="../media/image36.svg"/><Relationship Id="rId20" Type="http://schemas.openxmlformats.org/officeDocument/2006/relationships/image" Target="../media/image40.svg"/><Relationship Id="rId29" Type="http://schemas.openxmlformats.org/officeDocument/2006/relationships/hyperlink" Target="https://publicwiki.deltares.nl/display/FEWSDOC/Delft-FEWS+Release+Notes" TargetMode="External"/><Relationship Id="rId1" Type="http://schemas.openxmlformats.org/officeDocument/2006/relationships/slideLayout" Target="../slideLayouts/slideLayout2.xml"/><Relationship Id="rId6" Type="http://schemas.openxmlformats.org/officeDocument/2006/relationships/image" Target="../media/image26.svg"/><Relationship Id="rId11" Type="http://schemas.openxmlformats.org/officeDocument/2006/relationships/image" Target="../media/image31.png"/><Relationship Id="rId24" Type="http://schemas.openxmlformats.org/officeDocument/2006/relationships/image" Target="../media/image44.svg"/><Relationship Id="rId5" Type="http://schemas.openxmlformats.org/officeDocument/2006/relationships/image" Target="../media/image25.png"/><Relationship Id="rId15" Type="http://schemas.openxmlformats.org/officeDocument/2006/relationships/image" Target="../media/image35.png"/><Relationship Id="rId23" Type="http://schemas.openxmlformats.org/officeDocument/2006/relationships/image" Target="../media/image43.png"/><Relationship Id="rId28" Type="http://schemas.openxmlformats.org/officeDocument/2006/relationships/image" Target="../media/image79.png"/><Relationship Id="rId10" Type="http://schemas.openxmlformats.org/officeDocument/2006/relationships/image" Target="../media/image30.svg"/><Relationship Id="rId19" Type="http://schemas.openxmlformats.org/officeDocument/2006/relationships/image" Target="../media/image39.png"/><Relationship Id="rId4" Type="http://schemas.openxmlformats.org/officeDocument/2006/relationships/image" Target="../media/image24.svg"/><Relationship Id="rId9" Type="http://schemas.openxmlformats.org/officeDocument/2006/relationships/image" Target="../media/image29.png"/><Relationship Id="rId14" Type="http://schemas.openxmlformats.org/officeDocument/2006/relationships/image" Target="../media/image34.svg"/><Relationship Id="rId22" Type="http://schemas.openxmlformats.org/officeDocument/2006/relationships/image" Target="../media/image42.svg"/><Relationship Id="rId27" Type="http://schemas.openxmlformats.org/officeDocument/2006/relationships/image" Target="../media/image78.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BEDE333-FBE5-41FF-92E3-3CED59DF0988}"/>
              </a:ext>
            </a:extLst>
          </p:cNvPr>
          <p:cNvSpPr>
            <a:spLocks noGrp="1"/>
          </p:cNvSpPr>
          <p:nvPr>
            <p:ph type="title"/>
          </p:nvPr>
        </p:nvSpPr>
        <p:spPr/>
        <p:txBody>
          <a:bodyPr/>
          <a:lstStyle/>
          <a:p>
            <a:endParaRPr lang="en-GB"/>
          </a:p>
        </p:txBody>
      </p:sp>
      <p:sp>
        <p:nvSpPr>
          <p:cNvPr id="3" name="Tijdelijke aanduiding voor datum 2">
            <a:extLst>
              <a:ext uri="{FF2B5EF4-FFF2-40B4-BE49-F238E27FC236}">
                <a16:creationId xmlns:a16="http://schemas.microsoft.com/office/drawing/2014/main" id="{30DE5847-2B0D-4E4F-AD42-A74B0A67B043}"/>
              </a:ext>
            </a:extLst>
          </p:cNvPr>
          <p:cNvSpPr>
            <a:spLocks noGrp="1"/>
          </p:cNvSpPr>
          <p:nvPr>
            <p:ph type="dt" sz="half" idx="10"/>
          </p:nvPr>
        </p:nvSpPr>
        <p:spPr/>
        <p:txBody>
          <a:bodyPr/>
          <a:lstStyle/>
          <a:p>
            <a:endParaRPr lang="en-GB"/>
          </a:p>
        </p:txBody>
      </p:sp>
      <p:sp>
        <p:nvSpPr>
          <p:cNvPr id="5" name="Tijdelijke aanduiding voor dianummer 4">
            <a:extLst>
              <a:ext uri="{FF2B5EF4-FFF2-40B4-BE49-F238E27FC236}">
                <a16:creationId xmlns:a16="http://schemas.microsoft.com/office/drawing/2014/main" id="{A4825659-D616-4781-9C2B-94E8CE3B92CA}"/>
              </a:ext>
            </a:extLst>
          </p:cNvPr>
          <p:cNvSpPr>
            <a:spLocks noGrp="1"/>
          </p:cNvSpPr>
          <p:nvPr>
            <p:ph type="sldNum" sz="quarter" idx="12"/>
          </p:nvPr>
        </p:nvSpPr>
        <p:spPr/>
        <p:txBody>
          <a:bodyPr/>
          <a:lstStyle/>
          <a:p>
            <a:fld id="{F42B3F14-D836-496B-80A2-23BE75BD68CB}" type="slidenum">
              <a:rPr lang="en-GB" smtClean="0"/>
              <a:pPr/>
              <a:t>1</a:t>
            </a:fld>
            <a:endParaRPr lang="en-GB"/>
          </a:p>
        </p:txBody>
      </p:sp>
    </p:spTree>
    <p:extLst>
      <p:ext uri="{BB962C8B-B14F-4D97-AF65-F5344CB8AC3E}">
        <p14:creationId xmlns:p14="http://schemas.microsoft.com/office/powerpoint/2010/main" val="102869074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latin typeface="Arial"/>
                <a:cs typeface="Arial"/>
              </a:rPr>
              <a:t>Client – </a:t>
            </a:r>
            <a:r>
              <a:rPr lang="en-US">
                <a:latin typeface="Arial"/>
                <a:cs typeface="Arial"/>
              </a:rPr>
              <a:t>Interactive Double Mass Display</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10</a:t>
            </a:fld>
            <a:endParaRPr lang="nl-NL"/>
          </a:p>
        </p:txBody>
      </p:sp>
      <p:pic>
        <p:nvPicPr>
          <p:cNvPr id="2" name="Picture 6" descr="Chart&#10;&#10;Description automatically generated">
            <a:extLst>
              <a:ext uri="{FF2B5EF4-FFF2-40B4-BE49-F238E27FC236}">
                <a16:creationId xmlns:a16="http://schemas.microsoft.com/office/drawing/2014/main" id="{AFE798DA-3431-ABEB-D702-026F93FF37A5}"/>
              </a:ext>
            </a:extLst>
          </p:cNvPr>
          <p:cNvPicPr>
            <a:picLocks noGrp="1" noChangeAspect="1"/>
          </p:cNvPicPr>
          <p:nvPr>
            <p:ph type="pic" sz="quarter" idx="19"/>
          </p:nvPr>
        </p:nvPicPr>
        <p:blipFill rotWithShape="1">
          <a:blip r:embed="rId3"/>
          <a:srcRect t="-398" r="-108" b="-1288"/>
          <a:stretch/>
        </p:blipFill>
        <p:spPr>
          <a:xfrm>
            <a:off x="755650" y="1473061"/>
            <a:ext cx="8851882" cy="4566189"/>
          </a:xfrm>
        </p:spPr>
      </p:pic>
      <p:pic>
        <p:nvPicPr>
          <p:cNvPr id="7" name="Picture 7" descr="Chart&#10;&#10;Description automatically generated">
            <a:extLst>
              <a:ext uri="{FF2B5EF4-FFF2-40B4-BE49-F238E27FC236}">
                <a16:creationId xmlns:a16="http://schemas.microsoft.com/office/drawing/2014/main" id="{7A4EA078-FA23-394B-053B-1DEC85D0EB9D}"/>
              </a:ext>
            </a:extLst>
          </p:cNvPr>
          <p:cNvPicPr>
            <a:picLocks noChangeAspect="1"/>
          </p:cNvPicPr>
          <p:nvPr/>
        </p:nvPicPr>
        <p:blipFill>
          <a:blip r:embed="rId4"/>
          <a:stretch>
            <a:fillRect/>
          </a:stretch>
        </p:blipFill>
        <p:spPr>
          <a:xfrm>
            <a:off x="755176" y="1478176"/>
            <a:ext cx="8896065" cy="4561289"/>
          </a:xfrm>
          <a:prstGeom prst="rect">
            <a:avLst/>
          </a:prstGeom>
          <a:effectLst>
            <a:outerShdw blurRad="50800" dist="38100" dir="2700000" algn="tl" rotWithShape="0">
              <a:prstClr val="black">
                <a:alpha val="40000"/>
              </a:prstClr>
            </a:outerShdw>
          </a:effectLst>
        </p:spPr>
      </p:pic>
      <p:sp>
        <p:nvSpPr>
          <p:cNvPr id="8" name="Oval 7">
            <a:extLst>
              <a:ext uri="{FF2B5EF4-FFF2-40B4-BE49-F238E27FC236}">
                <a16:creationId xmlns:a16="http://schemas.microsoft.com/office/drawing/2014/main" id="{75600A29-C71A-4823-8726-E7048116220F}"/>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pic>
        <p:nvPicPr>
          <p:cNvPr id="9" name="Graphic 8" descr="Help">
            <a:hlinkClick r:id="rId5"/>
            <a:extLst>
              <a:ext uri="{FF2B5EF4-FFF2-40B4-BE49-F238E27FC236}">
                <a16:creationId xmlns:a16="http://schemas.microsoft.com/office/drawing/2014/main" id="{9F871DAA-0CFD-4AAC-B121-A07FB647EB1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763330" y="11089"/>
            <a:ext cx="425831" cy="425831"/>
          </a:xfrm>
          <a:prstGeom prst="rect">
            <a:avLst/>
          </a:prstGeom>
        </p:spPr>
      </p:pic>
    </p:spTree>
    <p:extLst>
      <p:ext uri="{BB962C8B-B14F-4D97-AF65-F5344CB8AC3E}">
        <p14:creationId xmlns:p14="http://schemas.microsoft.com/office/powerpoint/2010/main" val="341335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alendar&#10;&#10;Description automatically generated">
            <a:extLst>
              <a:ext uri="{FF2B5EF4-FFF2-40B4-BE49-F238E27FC236}">
                <a16:creationId xmlns:a16="http://schemas.microsoft.com/office/drawing/2014/main" id="{F86099C7-5436-4E73-8A17-E360AED4B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650" y="1477695"/>
            <a:ext cx="8376456" cy="4610418"/>
          </a:xfrm>
          <a:prstGeom prst="rect">
            <a:avLst/>
          </a:prstGeom>
          <a:effectLst>
            <a:outerShdw blurRad="50800" dist="38100" dir="2700000" algn="tl" rotWithShape="0">
              <a:prstClr val="black">
                <a:alpha val="40000"/>
              </a:prstClr>
            </a:outerShdw>
          </a:effectLst>
        </p:spPr>
      </p:pic>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latin typeface="Arial"/>
                <a:cs typeface="Arial"/>
              </a:rPr>
              <a:t>Client – </a:t>
            </a:r>
            <a:r>
              <a:rPr lang="en-US">
                <a:latin typeface="Arial"/>
                <a:cs typeface="Arial"/>
              </a:rPr>
              <a:t>Thumbnails in Schematic Status Display</a:t>
            </a:r>
            <a:endParaRPr lang="nl-NL"/>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11</a:t>
            </a:fld>
            <a:endParaRPr lang="nl-NL"/>
          </a:p>
        </p:txBody>
      </p:sp>
      <p:pic>
        <p:nvPicPr>
          <p:cNvPr id="20" name="Picture 20" descr="A picture containing diagram&#10;&#10;Description automatically generated">
            <a:extLst>
              <a:ext uri="{FF2B5EF4-FFF2-40B4-BE49-F238E27FC236}">
                <a16:creationId xmlns:a16="http://schemas.microsoft.com/office/drawing/2014/main" id="{D01724C4-AC46-8473-C97A-250D92A433D9}"/>
              </a:ext>
            </a:extLst>
          </p:cNvPr>
          <p:cNvPicPr>
            <a:picLocks noGrp="1" noChangeAspect="1"/>
          </p:cNvPicPr>
          <p:nvPr>
            <p:ph idx="1"/>
          </p:nvPr>
        </p:nvPicPr>
        <p:blipFill>
          <a:blip r:embed="rId4"/>
          <a:stretch>
            <a:fillRect/>
          </a:stretch>
        </p:blipFill>
        <p:spPr>
          <a:xfrm>
            <a:off x="755650" y="1477695"/>
            <a:ext cx="8376456" cy="4580430"/>
          </a:xfrm>
          <a:effectLst>
            <a:outerShdw blurRad="50800" dist="38100" dir="2700000" algn="tl" rotWithShape="0">
              <a:prstClr val="black">
                <a:alpha val="40000"/>
              </a:prstClr>
            </a:outerShdw>
          </a:effectLst>
        </p:spPr>
      </p:pic>
      <p:pic>
        <p:nvPicPr>
          <p:cNvPr id="8" name="Graphic 7" descr="Help">
            <a:hlinkClick r:id="rId5"/>
            <a:extLst>
              <a:ext uri="{FF2B5EF4-FFF2-40B4-BE49-F238E27FC236}">
                <a16:creationId xmlns:a16="http://schemas.microsoft.com/office/drawing/2014/main" id="{1B18610F-14E1-4F0D-98CA-9B5F6C45EC7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763330" y="11089"/>
            <a:ext cx="425831" cy="425831"/>
          </a:xfrm>
          <a:prstGeom prst="rect">
            <a:avLst/>
          </a:prstGeom>
        </p:spPr>
      </p:pic>
      <p:sp>
        <p:nvSpPr>
          <p:cNvPr id="9" name="Oval 8">
            <a:extLst>
              <a:ext uri="{FF2B5EF4-FFF2-40B4-BE49-F238E27FC236}">
                <a16:creationId xmlns:a16="http://schemas.microsoft.com/office/drawing/2014/main" id="{0A1387C8-1399-42F8-8FF6-B47D46DD52E1}"/>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spTree>
    <p:extLst>
      <p:ext uri="{BB962C8B-B14F-4D97-AF65-F5344CB8AC3E}">
        <p14:creationId xmlns:p14="http://schemas.microsoft.com/office/powerpoint/2010/main" val="3694999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latin typeface="Arial"/>
                <a:cs typeface="Arial"/>
              </a:rPr>
              <a:t>Client – </a:t>
            </a:r>
            <a:r>
              <a:rPr lang="en-US">
                <a:latin typeface="Arial"/>
                <a:cs typeface="Arial"/>
              </a:rPr>
              <a:t>Spatial Display</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12</a:t>
            </a:fld>
            <a:endParaRPr lang="nl-NL"/>
          </a:p>
        </p:txBody>
      </p:sp>
      <p:pic>
        <p:nvPicPr>
          <p:cNvPr id="2" name="Picture 6" descr="Map&#10;&#10;Description automatically generated">
            <a:extLst>
              <a:ext uri="{FF2B5EF4-FFF2-40B4-BE49-F238E27FC236}">
                <a16:creationId xmlns:a16="http://schemas.microsoft.com/office/drawing/2014/main" id="{E94DC09A-4E78-F89B-2FCA-24C8B00401BB}"/>
              </a:ext>
            </a:extLst>
          </p:cNvPr>
          <p:cNvPicPr>
            <a:picLocks noGrp="1" noChangeAspect="1"/>
          </p:cNvPicPr>
          <p:nvPr>
            <p:ph idx="1"/>
          </p:nvPr>
        </p:nvPicPr>
        <p:blipFill>
          <a:blip r:embed="rId3"/>
          <a:stretch>
            <a:fillRect/>
          </a:stretch>
        </p:blipFill>
        <p:spPr>
          <a:xfrm>
            <a:off x="758696" y="1477577"/>
            <a:ext cx="8557535" cy="4632295"/>
          </a:xfrm>
          <a:effectLst>
            <a:outerShdw blurRad="50800" dist="38100" dir="2700000" algn="tl" rotWithShape="0">
              <a:prstClr val="black">
                <a:alpha val="40000"/>
              </a:prstClr>
            </a:outerShdw>
          </a:effectLst>
        </p:spPr>
      </p:pic>
      <p:pic>
        <p:nvPicPr>
          <p:cNvPr id="7" name="Graphic 6" descr="Help">
            <a:hlinkClick r:id="rId4"/>
            <a:extLst>
              <a:ext uri="{FF2B5EF4-FFF2-40B4-BE49-F238E27FC236}">
                <a16:creationId xmlns:a16="http://schemas.microsoft.com/office/drawing/2014/main" id="{7444DE51-601B-4F66-9B6A-94E7135334C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763330" y="11089"/>
            <a:ext cx="425831" cy="425831"/>
          </a:xfrm>
          <a:prstGeom prst="rect">
            <a:avLst/>
          </a:prstGeom>
        </p:spPr>
      </p:pic>
      <p:sp>
        <p:nvSpPr>
          <p:cNvPr id="8" name="Oval 7">
            <a:extLst>
              <a:ext uri="{FF2B5EF4-FFF2-40B4-BE49-F238E27FC236}">
                <a16:creationId xmlns:a16="http://schemas.microsoft.com/office/drawing/2014/main" id="{4F6D9B38-61E9-42F3-B089-94879A0224E9}"/>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spTree>
    <p:extLst>
      <p:ext uri="{BB962C8B-B14F-4D97-AF65-F5344CB8AC3E}">
        <p14:creationId xmlns:p14="http://schemas.microsoft.com/office/powerpoint/2010/main" val="820214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latin typeface="Arial"/>
                <a:cs typeface="Arial"/>
              </a:rPr>
              <a:t>Client – </a:t>
            </a:r>
            <a:r>
              <a:rPr lang="en-US">
                <a:latin typeface="Arial"/>
                <a:cs typeface="Arial"/>
              </a:rPr>
              <a:t>Spatial Display</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13</a:t>
            </a:fld>
            <a:endParaRPr lang="nl-NL"/>
          </a:p>
        </p:txBody>
      </p:sp>
      <p:pic>
        <p:nvPicPr>
          <p:cNvPr id="17" name="Picture 17" descr="Map&#10;&#10;Description automatically generated">
            <a:extLst>
              <a:ext uri="{FF2B5EF4-FFF2-40B4-BE49-F238E27FC236}">
                <a16:creationId xmlns:a16="http://schemas.microsoft.com/office/drawing/2014/main" id="{7E6FCB45-55AA-7032-8AB8-7F8B0879407E}"/>
              </a:ext>
            </a:extLst>
          </p:cNvPr>
          <p:cNvPicPr>
            <a:picLocks noGrp="1" noChangeAspect="1"/>
          </p:cNvPicPr>
          <p:nvPr>
            <p:ph idx="1"/>
          </p:nvPr>
        </p:nvPicPr>
        <p:blipFill>
          <a:blip r:embed="rId3"/>
          <a:stretch>
            <a:fillRect/>
          </a:stretch>
        </p:blipFill>
        <p:spPr>
          <a:xfrm>
            <a:off x="757963" y="1480127"/>
            <a:ext cx="8591177" cy="4654818"/>
          </a:xfrm>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6C749ACC-EE3E-D549-96AD-4BCFAED35939}"/>
              </a:ext>
            </a:extLst>
          </p:cNvPr>
          <p:cNvSpPr/>
          <p:nvPr/>
        </p:nvSpPr>
        <p:spPr>
          <a:xfrm>
            <a:off x="2203552" y="5332750"/>
            <a:ext cx="211256" cy="1652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16732B1-396D-075D-F9B7-9F0BC25CAAA0}"/>
              </a:ext>
            </a:extLst>
          </p:cNvPr>
          <p:cNvSpPr/>
          <p:nvPr/>
        </p:nvSpPr>
        <p:spPr>
          <a:xfrm flipV="1">
            <a:off x="3291572" y="5332087"/>
            <a:ext cx="5304117" cy="1627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descr="Help">
            <a:hlinkClick r:id="rId4"/>
            <a:extLst>
              <a:ext uri="{FF2B5EF4-FFF2-40B4-BE49-F238E27FC236}">
                <a16:creationId xmlns:a16="http://schemas.microsoft.com/office/drawing/2014/main" id="{EF984078-8989-4F93-9783-BF145F22377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763330" y="11089"/>
            <a:ext cx="425831" cy="425831"/>
          </a:xfrm>
          <a:prstGeom prst="rect">
            <a:avLst/>
          </a:prstGeom>
        </p:spPr>
      </p:pic>
      <p:sp>
        <p:nvSpPr>
          <p:cNvPr id="10" name="Oval 9">
            <a:extLst>
              <a:ext uri="{FF2B5EF4-FFF2-40B4-BE49-F238E27FC236}">
                <a16:creationId xmlns:a16="http://schemas.microsoft.com/office/drawing/2014/main" id="{8192D313-739A-4111-A696-304716F69D0D}"/>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spTree>
    <p:extLst>
      <p:ext uri="{BB962C8B-B14F-4D97-AF65-F5344CB8AC3E}">
        <p14:creationId xmlns:p14="http://schemas.microsoft.com/office/powerpoint/2010/main" val="4152809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latin typeface="Arial"/>
                <a:cs typeface="Arial"/>
              </a:rPr>
              <a:t>Client – </a:t>
            </a:r>
            <a:r>
              <a:rPr lang="en-US">
                <a:latin typeface="Arial"/>
                <a:cs typeface="Arial"/>
              </a:rPr>
              <a:t>Spatial Display</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14</a:t>
            </a:fld>
            <a:endParaRPr lang="nl-NL"/>
          </a:p>
        </p:txBody>
      </p:sp>
      <p:pic>
        <p:nvPicPr>
          <p:cNvPr id="9" name="Picture 9" descr="Application, map&#10;&#10;Description automatically generated">
            <a:extLst>
              <a:ext uri="{FF2B5EF4-FFF2-40B4-BE49-F238E27FC236}">
                <a16:creationId xmlns:a16="http://schemas.microsoft.com/office/drawing/2014/main" id="{3072A3B2-D41B-FA0A-EC27-7C377D9BE58F}"/>
              </a:ext>
            </a:extLst>
          </p:cNvPr>
          <p:cNvPicPr>
            <a:picLocks noGrp="1" noChangeAspect="1"/>
          </p:cNvPicPr>
          <p:nvPr>
            <p:ph idx="1"/>
          </p:nvPr>
        </p:nvPicPr>
        <p:blipFill>
          <a:blip r:embed="rId3"/>
          <a:stretch>
            <a:fillRect/>
          </a:stretch>
        </p:blipFill>
        <p:spPr>
          <a:xfrm>
            <a:off x="759695" y="1481452"/>
            <a:ext cx="8505570" cy="4619803"/>
          </a:xfrm>
          <a:effectLst>
            <a:outerShdw blurRad="50800" dist="38100" dir="2700000" algn="tl" rotWithShape="0">
              <a:prstClr val="black">
                <a:alpha val="40000"/>
              </a:prstClr>
            </a:outerShdw>
          </a:effectLst>
        </p:spPr>
      </p:pic>
      <p:pic>
        <p:nvPicPr>
          <p:cNvPr id="7" name="Graphic 6" descr="Help">
            <a:hlinkClick r:id="rId4"/>
            <a:extLst>
              <a:ext uri="{FF2B5EF4-FFF2-40B4-BE49-F238E27FC236}">
                <a16:creationId xmlns:a16="http://schemas.microsoft.com/office/drawing/2014/main" id="{E21971F4-E4B3-41E0-BA3B-7D28B1E3CC1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763330" y="11089"/>
            <a:ext cx="425831" cy="425831"/>
          </a:xfrm>
          <a:prstGeom prst="rect">
            <a:avLst/>
          </a:prstGeom>
        </p:spPr>
      </p:pic>
      <p:sp>
        <p:nvSpPr>
          <p:cNvPr id="8" name="Oval 7">
            <a:extLst>
              <a:ext uri="{FF2B5EF4-FFF2-40B4-BE49-F238E27FC236}">
                <a16:creationId xmlns:a16="http://schemas.microsoft.com/office/drawing/2014/main" id="{94FF7A63-B20B-4DBF-95C3-8C53885301FC}"/>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spTree>
    <p:extLst>
      <p:ext uri="{BB962C8B-B14F-4D97-AF65-F5344CB8AC3E}">
        <p14:creationId xmlns:p14="http://schemas.microsoft.com/office/powerpoint/2010/main" val="1712342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latin typeface="Arial"/>
                <a:cs typeface="Arial"/>
              </a:rPr>
              <a:t>Client – </a:t>
            </a:r>
            <a:r>
              <a:rPr lang="en-US">
                <a:latin typeface="Arial"/>
                <a:cs typeface="Arial"/>
              </a:rPr>
              <a:t>Spatial/Map Display</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15</a:t>
            </a:fld>
            <a:endParaRPr lang="nl-NL"/>
          </a:p>
        </p:txBody>
      </p:sp>
      <p:pic>
        <p:nvPicPr>
          <p:cNvPr id="9" name="Picture 9">
            <a:extLst>
              <a:ext uri="{FF2B5EF4-FFF2-40B4-BE49-F238E27FC236}">
                <a16:creationId xmlns:a16="http://schemas.microsoft.com/office/drawing/2014/main" id="{98A4BCC5-8C60-BDFC-E424-CF935D6E7163}"/>
              </a:ext>
            </a:extLst>
          </p:cNvPr>
          <p:cNvPicPr>
            <a:picLocks noGrp="1" noChangeAspect="1"/>
          </p:cNvPicPr>
          <p:nvPr>
            <p:ph idx="1"/>
          </p:nvPr>
        </p:nvPicPr>
        <p:blipFill>
          <a:blip r:embed="rId3"/>
          <a:stretch>
            <a:fillRect/>
          </a:stretch>
        </p:blipFill>
        <p:spPr>
          <a:xfrm>
            <a:off x="6944458" y="4052295"/>
            <a:ext cx="3686175" cy="2184991"/>
          </a:xfrm>
          <a:ln>
            <a:solidFill>
              <a:schemeClr val="bg1">
                <a:lumMod val="85000"/>
              </a:schemeClr>
            </a:solidFill>
          </a:ln>
          <a:effectLst>
            <a:outerShdw blurRad="50800" dist="38100" dir="2700000" algn="tl" rotWithShape="0">
              <a:prstClr val="black">
                <a:alpha val="40000"/>
              </a:prstClr>
            </a:outerShdw>
          </a:effectLst>
        </p:spPr>
      </p:pic>
      <p:pic>
        <p:nvPicPr>
          <p:cNvPr id="10" name="Picture 10" descr="Graphical user interface, text, application&#10;&#10;Description automatically generated">
            <a:extLst>
              <a:ext uri="{FF2B5EF4-FFF2-40B4-BE49-F238E27FC236}">
                <a16:creationId xmlns:a16="http://schemas.microsoft.com/office/drawing/2014/main" id="{71EA02D3-6446-9D3E-8C47-5897D83C21CB}"/>
              </a:ext>
            </a:extLst>
          </p:cNvPr>
          <p:cNvPicPr>
            <a:picLocks noChangeAspect="1"/>
          </p:cNvPicPr>
          <p:nvPr/>
        </p:nvPicPr>
        <p:blipFill>
          <a:blip r:embed="rId4"/>
          <a:stretch>
            <a:fillRect/>
          </a:stretch>
        </p:blipFill>
        <p:spPr>
          <a:xfrm>
            <a:off x="6944458" y="1917287"/>
            <a:ext cx="3686175" cy="1982610"/>
          </a:xfrm>
          <a:prstGeom prst="rect">
            <a:avLst/>
          </a:prstGeom>
          <a:ln>
            <a:solidFill>
              <a:schemeClr val="bg1">
                <a:lumMod val="85000"/>
              </a:schemeClr>
            </a:solidFill>
          </a:ln>
          <a:effectLst>
            <a:outerShdw blurRad="50800" dist="38100" dir="2700000" algn="tl" rotWithShape="0">
              <a:prstClr val="black">
                <a:alpha val="40000"/>
              </a:prstClr>
            </a:outerShdw>
          </a:effectLst>
        </p:spPr>
      </p:pic>
      <p:pic>
        <p:nvPicPr>
          <p:cNvPr id="8" name="Graphic 7" descr="Help">
            <a:hlinkClick r:id="rId5"/>
            <a:extLst>
              <a:ext uri="{FF2B5EF4-FFF2-40B4-BE49-F238E27FC236}">
                <a16:creationId xmlns:a16="http://schemas.microsoft.com/office/drawing/2014/main" id="{431A4B58-F481-4E92-A9FC-B828D3ECFC9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763330" y="11089"/>
            <a:ext cx="425831" cy="425831"/>
          </a:xfrm>
          <a:prstGeom prst="rect">
            <a:avLst/>
          </a:prstGeom>
        </p:spPr>
      </p:pic>
      <p:sp>
        <p:nvSpPr>
          <p:cNvPr id="11" name="Content Placeholder 14">
            <a:extLst>
              <a:ext uri="{FF2B5EF4-FFF2-40B4-BE49-F238E27FC236}">
                <a16:creationId xmlns:a16="http://schemas.microsoft.com/office/drawing/2014/main" id="{C3123709-D306-4980-9438-181505A0DB71}"/>
              </a:ext>
            </a:extLst>
          </p:cNvPr>
          <p:cNvSpPr txBox="1">
            <a:spLocks/>
          </p:cNvSpPr>
          <p:nvPr/>
        </p:nvSpPr>
        <p:spPr>
          <a:xfrm>
            <a:off x="755651" y="1764888"/>
            <a:ext cx="10305640" cy="4320000"/>
          </a:xfrm>
          <a:prstGeom prst="rect">
            <a:avLst/>
          </a:prstGeom>
        </p:spPr>
        <p:txBody>
          <a:bodyPr vert="horz" lIns="0" tIns="0" rIns="0" bIns="0" rtlCol="0" anchor="t" anchorCtr="0">
            <a:noAutofit/>
          </a:bodyPr>
          <a:lstStyle>
            <a:lvl1pPr marL="324000" indent="-3240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48000" indent="-3240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4pPr>
            <a:lvl5pPr marL="324000" indent="-324000" algn="l" defTabSz="914400" rtl="0" eaLnBrk="1" latinLnBrk="0" hangingPunct="1">
              <a:lnSpc>
                <a:spcPct val="90000"/>
              </a:lnSpc>
              <a:spcBef>
                <a:spcPts val="1000"/>
              </a:spcBef>
              <a:buSzPct val="90000"/>
              <a:buFont typeface="+mj-lt"/>
              <a:buAutoNum type="arabicPeriod"/>
              <a:defRPr sz="1800" kern="1200">
                <a:solidFill>
                  <a:schemeClr val="tx1"/>
                </a:solidFill>
                <a:latin typeface="Arial" panose="020B0604020202020204" pitchFamily="34" charset="0"/>
                <a:ea typeface="+mn-ea"/>
                <a:cs typeface="Arial" panose="020B0604020202020204" pitchFamily="34" charset="0"/>
              </a:defRPr>
            </a:lvl5pPr>
            <a:lvl6pPr marL="648000" indent="-324000" algn="l" defTabSz="914400" rtl="0" eaLnBrk="1" latinLnBrk="0" hangingPunct="1">
              <a:lnSpc>
                <a:spcPct val="90000"/>
              </a:lnSpc>
              <a:spcBef>
                <a:spcPts val="500"/>
              </a:spcBef>
              <a:buSzPct val="95000"/>
              <a:buFont typeface="+mj-lt"/>
              <a:buAutoNum type="alphaLcPeriod"/>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nl-NL" b="1"/>
          </a:p>
        </p:txBody>
      </p:sp>
      <p:sp>
        <p:nvSpPr>
          <p:cNvPr id="13" name="Content Placeholder 14">
            <a:extLst>
              <a:ext uri="{FF2B5EF4-FFF2-40B4-BE49-F238E27FC236}">
                <a16:creationId xmlns:a16="http://schemas.microsoft.com/office/drawing/2014/main" id="{4294726E-08BE-42E3-A2F1-8AF5EBE73ED7}"/>
              </a:ext>
            </a:extLst>
          </p:cNvPr>
          <p:cNvSpPr txBox="1">
            <a:spLocks/>
          </p:cNvSpPr>
          <p:nvPr/>
        </p:nvSpPr>
        <p:spPr>
          <a:xfrm>
            <a:off x="755651" y="1764888"/>
            <a:ext cx="5826980" cy="4320000"/>
          </a:xfrm>
          <a:prstGeom prst="rect">
            <a:avLst/>
          </a:prstGeom>
        </p:spPr>
        <p:txBody>
          <a:bodyPr vert="horz" lIns="0" tIns="0" rIns="0" bIns="0" rtlCol="0" anchor="t" anchorCtr="0">
            <a:noAutofit/>
          </a:bodyPr>
          <a:lstStyle>
            <a:lvl1pPr marL="324000" indent="-3240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48000" indent="-3240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4pPr>
            <a:lvl5pPr marL="324000" indent="-324000" algn="l" defTabSz="914400" rtl="0" eaLnBrk="1" latinLnBrk="0" hangingPunct="1">
              <a:lnSpc>
                <a:spcPct val="90000"/>
              </a:lnSpc>
              <a:spcBef>
                <a:spcPts val="1000"/>
              </a:spcBef>
              <a:buSzPct val="90000"/>
              <a:buFont typeface="+mj-lt"/>
              <a:buAutoNum type="arabicPeriod"/>
              <a:defRPr sz="1800" kern="1200">
                <a:solidFill>
                  <a:schemeClr val="tx1"/>
                </a:solidFill>
                <a:latin typeface="Arial" panose="020B0604020202020204" pitchFamily="34" charset="0"/>
                <a:ea typeface="+mn-ea"/>
                <a:cs typeface="Arial" panose="020B0604020202020204" pitchFamily="34" charset="0"/>
              </a:defRPr>
            </a:lvl5pPr>
            <a:lvl6pPr marL="648000" indent="-324000" algn="l" defTabSz="914400" rtl="0" eaLnBrk="1" latinLnBrk="0" hangingPunct="1">
              <a:lnSpc>
                <a:spcPct val="90000"/>
              </a:lnSpc>
              <a:spcBef>
                <a:spcPts val="500"/>
              </a:spcBef>
              <a:buSzPct val="95000"/>
              <a:buFont typeface="+mj-lt"/>
              <a:buAutoNum type="alphaLcPeriod"/>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nl-NL"/>
          </a:p>
        </p:txBody>
      </p:sp>
      <p:sp>
        <p:nvSpPr>
          <p:cNvPr id="14" name="Content Placeholder 14">
            <a:extLst>
              <a:ext uri="{FF2B5EF4-FFF2-40B4-BE49-F238E27FC236}">
                <a16:creationId xmlns:a16="http://schemas.microsoft.com/office/drawing/2014/main" id="{71622CC5-94D1-4141-9CF9-05B25C3577BC}"/>
              </a:ext>
            </a:extLst>
          </p:cNvPr>
          <p:cNvSpPr txBox="1">
            <a:spLocks/>
          </p:cNvSpPr>
          <p:nvPr/>
        </p:nvSpPr>
        <p:spPr>
          <a:xfrm>
            <a:off x="908051" y="1917288"/>
            <a:ext cx="5826980" cy="4320000"/>
          </a:xfrm>
          <a:prstGeom prst="rect">
            <a:avLst/>
          </a:prstGeom>
        </p:spPr>
        <p:txBody>
          <a:bodyPr vert="horz" lIns="0" tIns="0" rIns="0" bIns="0" rtlCol="0" anchor="t" anchorCtr="0">
            <a:noAutofit/>
          </a:bodyPr>
          <a:lstStyle>
            <a:lvl1pPr marL="324000" indent="-3240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48000" indent="-3240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4pPr>
            <a:lvl5pPr marL="324000" indent="-324000" algn="l" defTabSz="914400" rtl="0" eaLnBrk="1" latinLnBrk="0" hangingPunct="1">
              <a:lnSpc>
                <a:spcPct val="90000"/>
              </a:lnSpc>
              <a:spcBef>
                <a:spcPts val="1000"/>
              </a:spcBef>
              <a:buSzPct val="90000"/>
              <a:buFont typeface="+mj-lt"/>
              <a:buAutoNum type="arabicPeriod"/>
              <a:defRPr sz="1800" kern="1200">
                <a:solidFill>
                  <a:schemeClr val="tx1"/>
                </a:solidFill>
                <a:latin typeface="Arial" panose="020B0604020202020204" pitchFamily="34" charset="0"/>
                <a:ea typeface="+mn-ea"/>
                <a:cs typeface="Arial" panose="020B0604020202020204" pitchFamily="34" charset="0"/>
              </a:defRPr>
            </a:lvl5pPr>
            <a:lvl6pPr marL="648000" indent="-324000" algn="l" defTabSz="914400" rtl="0" eaLnBrk="1" latinLnBrk="0" hangingPunct="1">
              <a:lnSpc>
                <a:spcPct val="90000"/>
              </a:lnSpc>
              <a:spcBef>
                <a:spcPts val="500"/>
              </a:spcBef>
              <a:buSzPct val="95000"/>
              <a:buFont typeface="+mj-lt"/>
              <a:buAutoNum type="alphaLcPeriod"/>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Use a </a:t>
            </a:r>
            <a:r>
              <a:rPr lang="en-US" err="1"/>
              <a:t>geoJSON</a:t>
            </a:r>
            <a:r>
              <a:rPr lang="en-US"/>
              <a:t> files instead of shape files for your maps</a:t>
            </a:r>
          </a:p>
          <a:p>
            <a:endParaRPr lang="en-US"/>
          </a:p>
          <a:p>
            <a:r>
              <a:rPr lang="nl-NL"/>
              <a:t>Support </a:t>
            </a:r>
            <a:r>
              <a:rPr lang="en-US" err="1"/>
              <a:t>geoJSON</a:t>
            </a:r>
            <a:r>
              <a:rPr lang="nl-NL"/>
              <a:t> </a:t>
            </a:r>
            <a:r>
              <a:rPr lang="nl-NL" err="1"/>
              <a:t>for</a:t>
            </a:r>
            <a:r>
              <a:rPr lang="nl-NL"/>
              <a:t> </a:t>
            </a:r>
            <a:r>
              <a:rPr lang="nl-NL" err="1"/>
              <a:t>defining</a:t>
            </a:r>
            <a:r>
              <a:rPr lang="nl-NL"/>
              <a:t> </a:t>
            </a:r>
            <a:r>
              <a:rPr lang="nl-NL" err="1"/>
              <a:t>LocationSets</a:t>
            </a:r>
            <a:br>
              <a:rPr lang="nl-NL"/>
            </a:br>
            <a:endParaRPr lang="nl-NL"/>
          </a:p>
        </p:txBody>
      </p:sp>
      <p:sp>
        <p:nvSpPr>
          <p:cNvPr id="12" name="Oval 11">
            <a:extLst>
              <a:ext uri="{FF2B5EF4-FFF2-40B4-BE49-F238E27FC236}">
                <a16:creationId xmlns:a16="http://schemas.microsoft.com/office/drawing/2014/main" id="{596EAC0D-3B1E-4BF5-9CEF-546D306C147E}"/>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spTree>
    <p:extLst>
      <p:ext uri="{BB962C8B-B14F-4D97-AF65-F5344CB8AC3E}">
        <p14:creationId xmlns:p14="http://schemas.microsoft.com/office/powerpoint/2010/main" val="3676531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solidFill>
                  <a:schemeClr val="tx2"/>
                </a:solidFill>
                <a:latin typeface="Arial"/>
                <a:cs typeface="Arial"/>
              </a:rPr>
              <a:t>Client – Spell checker </a:t>
            </a:r>
            <a:r>
              <a:rPr lang="nl-NL" err="1">
                <a:solidFill>
                  <a:schemeClr val="tx2"/>
                </a:solidFill>
                <a:latin typeface="Arial"/>
                <a:cs typeface="Arial"/>
              </a:rPr>
              <a:t>added</a:t>
            </a:r>
            <a:r>
              <a:rPr lang="nl-NL">
                <a:solidFill>
                  <a:schemeClr val="tx2"/>
                </a:solidFill>
                <a:latin typeface="Arial"/>
                <a:cs typeface="Arial"/>
              </a:rPr>
              <a:t> </a:t>
            </a:r>
            <a:r>
              <a:rPr lang="nl-NL" err="1">
                <a:solidFill>
                  <a:schemeClr val="tx2"/>
                </a:solidFill>
                <a:latin typeface="Arial"/>
                <a:cs typeface="Arial"/>
              </a:rPr>
              <a:t>to</a:t>
            </a:r>
            <a:r>
              <a:rPr lang="nl-NL">
                <a:solidFill>
                  <a:schemeClr val="tx2"/>
                </a:solidFill>
                <a:latin typeface="Arial"/>
                <a:cs typeface="Arial"/>
              </a:rPr>
              <a:t> </a:t>
            </a:r>
            <a:r>
              <a:rPr lang="nl-NL" err="1">
                <a:solidFill>
                  <a:schemeClr val="tx2"/>
                </a:solidFill>
                <a:latin typeface="Arial"/>
                <a:cs typeface="Arial"/>
              </a:rPr>
              <a:t>various</a:t>
            </a:r>
            <a:r>
              <a:rPr lang="nl-NL">
                <a:solidFill>
                  <a:schemeClr val="tx2"/>
                </a:solidFill>
                <a:latin typeface="Arial"/>
                <a:cs typeface="Arial"/>
              </a:rPr>
              <a:t> panels</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16</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Spelling checker functionality has been added to: Annotation panel, Forecast Product Info panel, Data search panel, Manual Forecast dialog and Timeseries Dialog (comment editor) and is available for Dutch, English (UK, US, AUS), Spanish and French.</a:t>
            </a:r>
          </a:p>
          <a:p>
            <a:pPr marL="0" indent="0">
              <a:buNone/>
            </a:pPr>
            <a:endParaRPr lang="nl-NL"/>
          </a:p>
        </p:txBody>
      </p:sp>
      <p:grpSp>
        <p:nvGrpSpPr>
          <p:cNvPr id="8" name="Group 7">
            <a:extLst>
              <a:ext uri="{FF2B5EF4-FFF2-40B4-BE49-F238E27FC236}">
                <a16:creationId xmlns:a16="http://schemas.microsoft.com/office/drawing/2014/main" id="{A864E47E-F38A-41C7-9F0D-216688EA665E}"/>
              </a:ext>
            </a:extLst>
          </p:cNvPr>
          <p:cNvGrpSpPr/>
          <p:nvPr/>
        </p:nvGrpSpPr>
        <p:grpSpPr>
          <a:xfrm>
            <a:off x="3585682" y="2546871"/>
            <a:ext cx="7346132" cy="3401866"/>
            <a:chOff x="3071812" y="1824037"/>
            <a:chExt cx="6048375" cy="3209925"/>
          </a:xfrm>
          <a:effectLst>
            <a:outerShdw blurRad="50800" dist="38100" dir="2700000" algn="tl" rotWithShape="0">
              <a:prstClr val="black">
                <a:alpha val="40000"/>
              </a:prstClr>
            </a:outerShdw>
          </a:effectLst>
        </p:grpSpPr>
        <p:pic>
          <p:nvPicPr>
            <p:cNvPr id="2" name="Picture 1">
              <a:extLst>
                <a:ext uri="{FF2B5EF4-FFF2-40B4-BE49-F238E27FC236}">
                  <a16:creationId xmlns:a16="http://schemas.microsoft.com/office/drawing/2014/main" id="{FE87B869-5D12-44AB-8923-809B8F4E14D8}"/>
                </a:ext>
              </a:extLst>
            </p:cNvPr>
            <p:cNvPicPr>
              <a:picLocks noChangeAspect="1"/>
            </p:cNvPicPr>
            <p:nvPr/>
          </p:nvPicPr>
          <p:blipFill>
            <a:blip r:embed="rId3"/>
            <a:stretch>
              <a:fillRect/>
            </a:stretch>
          </p:blipFill>
          <p:spPr>
            <a:xfrm>
              <a:off x="3071812" y="1824037"/>
              <a:ext cx="6048375" cy="3209925"/>
            </a:xfrm>
            <a:prstGeom prst="rect">
              <a:avLst/>
            </a:prstGeom>
          </p:spPr>
        </p:pic>
        <p:pic>
          <p:nvPicPr>
            <p:cNvPr id="9" name="Picture 8">
              <a:extLst>
                <a:ext uri="{FF2B5EF4-FFF2-40B4-BE49-F238E27FC236}">
                  <a16:creationId xmlns:a16="http://schemas.microsoft.com/office/drawing/2014/main" id="{766053A8-171A-46BE-948A-7618565C989E}"/>
                </a:ext>
              </a:extLst>
            </p:cNvPr>
            <p:cNvPicPr>
              <a:picLocks noChangeAspect="1"/>
            </p:cNvPicPr>
            <p:nvPr/>
          </p:nvPicPr>
          <p:blipFill>
            <a:blip r:embed="rId4"/>
            <a:stretch>
              <a:fillRect/>
            </a:stretch>
          </p:blipFill>
          <p:spPr>
            <a:xfrm>
              <a:off x="6278524" y="4015945"/>
              <a:ext cx="1415295" cy="94928"/>
            </a:xfrm>
            <a:prstGeom prst="rect">
              <a:avLst/>
            </a:prstGeom>
          </p:spPr>
        </p:pic>
      </p:grpSp>
      <p:sp>
        <p:nvSpPr>
          <p:cNvPr id="10" name="Rectangle 9">
            <a:extLst>
              <a:ext uri="{FF2B5EF4-FFF2-40B4-BE49-F238E27FC236}">
                <a16:creationId xmlns:a16="http://schemas.microsoft.com/office/drawing/2014/main" id="{BC50CF75-0911-4ED9-BE73-5F67AFBA09CB}"/>
              </a:ext>
            </a:extLst>
          </p:cNvPr>
          <p:cNvSpPr/>
          <p:nvPr/>
        </p:nvSpPr>
        <p:spPr>
          <a:xfrm>
            <a:off x="7258748" y="4801215"/>
            <a:ext cx="1968500" cy="237868"/>
          </a:xfrm>
          <a:prstGeom prst="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2" name="Straight Connector 11">
            <a:extLst>
              <a:ext uri="{FF2B5EF4-FFF2-40B4-BE49-F238E27FC236}">
                <a16:creationId xmlns:a16="http://schemas.microsoft.com/office/drawing/2014/main" id="{619AED81-89D9-4879-A034-E76839A93A4C}"/>
              </a:ext>
            </a:extLst>
          </p:cNvPr>
          <p:cNvCxnSpPr>
            <a:cxnSpLocks/>
          </p:cNvCxnSpPr>
          <p:nvPr/>
        </p:nvCxnSpPr>
        <p:spPr>
          <a:xfrm>
            <a:off x="9227248" y="4801215"/>
            <a:ext cx="2040751" cy="1372497"/>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04789F70-E2C0-4428-A0D4-DC5A4B61BC47}"/>
              </a:ext>
            </a:extLst>
          </p:cNvPr>
          <p:cNvPicPr>
            <a:picLocks noChangeAspect="1"/>
          </p:cNvPicPr>
          <p:nvPr/>
        </p:nvPicPr>
        <p:blipFill>
          <a:blip r:embed="rId4"/>
          <a:stretch>
            <a:fillRect/>
          </a:stretch>
        </p:blipFill>
        <p:spPr>
          <a:xfrm>
            <a:off x="4118107" y="6173712"/>
            <a:ext cx="7149968" cy="479571"/>
          </a:xfrm>
          <a:prstGeom prst="rect">
            <a:avLst/>
          </a:prstGeom>
          <a:solidFill>
            <a:schemeClr val="bg1"/>
          </a:solidFill>
          <a:ln w="28575">
            <a:solidFill>
              <a:schemeClr val="tx2"/>
            </a:solidFill>
          </a:ln>
        </p:spPr>
      </p:pic>
      <p:cxnSp>
        <p:nvCxnSpPr>
          <p:cNvPr id="18" name="Straight Connector 17">
            <a:extLst>
              <a:ext uri="{FF2B5EF4-FFF2-40B4-BE49-F238E27FC236}">
                <a16:creationId xmlns:a16="http://schemas.microsoft.com/office/drawing/2014/main" id="{A4DCFAF7-1FE8-402D-8BAA-AD3A8C0F3533}"/>
              </a:ext>
            </a:extLst>
          </p:cNvPr>
          <p:cNvCxnSpPr>
            <a:cxnSpLocks/>
          </p:cNvCxnSpPr>
          <p:nvPr/>
        </p:nvCxnSpPr>
        <p:spPr>
          <a:xfrm flipH="1">
            <a:off x="4118108" y="4801215"/>
            <a:ext cx="3112792" cy="1372497"/>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23" name="Graphic 22" descr="Help">
            <a:hlinkClick r:id="rId5"/>
            <a:extLst>
              <a:ext uri="{FF2B5EF4-FFF2-40B4-BE49-F238E27FC236}">
                <a16:creationId xmlns:a16="http://schemas.microsoft.com/office/drawing/2014/main" id="{39D5F62D-F4B6-4075-B388-A258ACF6E0B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763330" y="11089"/>
            <a:ext cx="425831" cy="425831"/>
          </a:xfrm>
          <a:prstGeom prst="rect">
            <a:avLst/>
          </a:prstGeom>
        </p:spPr>
      </p:pic>
      <p:pic>
        <p:nvPicPr>
          <p:cNvPr id="1026" name="Picture 2" descr="image2022-5-6_14-1-9.png">
            <a:extLst>
              <a:ext uri="{FF2B5EF4-FFF2-40B4-BE49-F238E27FC236}">
                <a16:creationId xmlns:a16="http://schemas.microsoft.com/office/drawing/2014/main" id="{C0254AB0-E333-4E72-A0DE-94CC24AD1B7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5851" y="2633669"/>
            <a:ext cx="1914525" cy="30480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Oval 15">
            <a:extLst>
              <a:ext uri="{FF2B5EF4-FFF2-40B4-BE49-F238E27FC236}">
                <a16:creationId xmlns:a16="http://schemas.microsoft.com/office/drawing/2014/main" id="{5881E1A7-6E7C-424F-86E3-E48D98037E66}"/>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spTree>
    <p:extLst>
      <p:ext uri="{BB962C8B-B14F-4D97-AF65-F5344CB8AC3E}">
        <p14:creationId xmlns:p14="http://schemas.microsoft.com/office/powerpoint/2010/main" val="29805442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solidFill>
                  <a:schemeClr val="tx2"/>
                </a:solidFill>
                <a:latin typeface="Arial"/>
                <a:cs typeface="Arial"/>
              </a:rPr>
              <a:t>Double-click on </a:t>
            </a:r>
            <a:r>
              <a:rPr lang="nl-NL" err="1">
                <a:solidFill>
                  <a:schemeClr val="tx2"/>
                </a:solidFill>
                <a:latin typeface="Arial"/>
                <a:cs typeface="Arial"/>
              </a:rPr>
              <a:t>location</a:t>
            </a:r>
            <a:r>
              <a:rPr lang="nl-NL">
                <a:solidFill>
                  <a:schemeClr val="tx2"/>
                </a:solidFill>
                <a:latin typeface="Arial"/>
                <a:cs typeface="Arial"/>
              </a:rPr>
              <a:t> in map or list </a:t>
            </a:r>
            <a:r>
              <a:rPr lang="nl-NL" err="1">
                <a:solidFill>
                  <a:schemeClr val="tx2"/>
                </a:solidFill>
                <a:latin typeface="Arial"/>
                <a:cs typeface="Arial"/>
              </a:rPr>
              <a:t>opens</a:t>
            </a:r>
            <a:r>
              <a:rPr lang="nl-NL">
                <a:solidFill>
                  <a:schemeClr val="tx2"/>
                </a:solidFill>
                <a:latin typeface="Arial"/>
                <a:cs typeface="Arial"/>
              </a:rPr>
              <a:t> </a:t>
            </a:r>
            <a:r>
              <a:rPr lang="nl-NL" err="1">
                <a:solidFill>
                  <a:schemeClr val="tx2"/>
                </a:solidFill>
                <a:latin typeface="Arial"/>
                <a:cs typeface="Arial"/>
              </a:rPr>
              <a:t>chart</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17</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New option “</a:t>
            </a:r>
            <a:r>
              <a:rPr lang="en-US" err="1"/>
              <a:t>doubleClickLocationEnabled</a:t>
            </a:r>
            <a:r>
              <a:rPr lang="en-US"/>
              <a:t>” in displayGroups.xml</a:t>
            </a:r>
            <a:endParaRPr lang="nl-NL"/>
          </a:p>
        </p:txBody>
      </p:sp>
      <p:pic>
        <p:nvPicPr>
          <p:cNvPr id="7" name="Graphic 6" descr="Help">
            <a:hlinkClick r:id="rId3"/>
            <a:extLst>
              <a:ext uri="{FF2B5EF4-FFF2-40B4-BE49-F238E27FC236}">
                <a16:creationId xmlns:a16="http://schemas.microsoft.com/office/drawing/2014/main" id="{F741D18A-1E0B-48A6-A9E5-D8393AFC66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763330" y="11089"/>
            <a:ext cx="425831" cy="425831"/>
          </a:xfrm>
          <a:prstGeom prst="rect">
            <a:avLst/>
          </a:prstGeom>
        </p:spPr>
      </p:pic>
      <p:pic>
        <p:nvPicPr>
          <p:cNvPr id="2" name="Picture 1">
            <a:extLst>
              <a:ext uri="{FF2B5EF4-FFF2-40B4-BE49-F238E27FC236}">
                <a16:creationId xmlns:a16="http://schemas.microsoft.com/office/drawing/2014/main" id="{E12E9B1D-1598-462D-9D13-C39DBBE857F4}"/>
              </a:ext>
            </a:extLst>
          </p:cNvPr>
          <p:cNvPicPr>
            <a:picLocks noChangeAspect="1"/>
          </p:cNvPicPr>
          <p:nvPr/>
        </p:nvPicPr>
        <p:blipFill>
          <a:blip r:embed="rId6"/>
          <a:stretch>
            <a:fillRect/>
          </a:stretch>
        </p:blipFill>
        <p:spPr>
          <a:xfrm>
            <a:off x="6449534" y="2956303"/>
            <a:ext cx="4781829" cy="2587667"/>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C3A849EB-A27A-49AB-BD85-E8965ED99BC9}"/>
              </a:ext>
            </a:extLst>
          </p:cNvPr>
          <p:cNvPicPr>
            <a:picLocks noChangeAspect="1"/>
          </p:cNvPicPr>
          <p:nvPr/>
        </p:nvPicPr>
        <p:blipFill>
          <a:blip r:embed="rId7"/>
          <a:stretch>
            <a:fillRect/>
          </a:stretch>
        </p:blipFill>
        <p:spPr>
          <a:xfrm>
            <a:off x="924001" y="2956303"/>
            <a:ext cx="4781829" cy="2587667"/>
          </a:xfrm>
          <a:prstGeom prst="rect">
            <a:avLst/>
          </a:prstGeom>
          <a:effectLst>
            <a:outerShdw blurRad="50800" dist="38100" dir="2700000" algn="tl" rotWithShape="0">
              <a:prstClr val="black">
                <a:alpha val="40000"/>
              </a:prstClr>
            </a:outerShdw>
          </a:effectLst>
        </p:spPr>
      </p:pic>
      <p:sp>
        <p:nvSpPr>
          <p:cNvPr id="10" name="Arrow: Right 9">
            <a:extLst>
              <a:ext uri="{FF2B5EF4-FFF2-40B4-BE49-F238E27FC236}">
                <a16:creationId xmlns:a16="http://schemas.microsoft.com/office/drawing/2014/main" id="{A247B5E8-6B6A-42A8-B992-388D56DBE939}"/>
              </a:ext>
            </a:extLst>
          </p:cNvPr>
          <p:cNvSpPr/>
          <p:nvPr/>
        </p:nvSpPr>
        <p:spPr>
          <a:xfrm>
            <a:off x="5897366" y="4157669"/>
            <a:ext cx="425073" cy="2499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Explosion: 8 Points 11">
            <a:extLst>
              <a:ext uri="{FF2B5EF4-FFF2-40B4-BE49-F238E27FC236}">
                <a16:creationId xmlns:a16="http://schemas.microsoft.com/office/drawing/2014/main" id="{9D65B26B-772B-4471-9FC1-0ED675D46328}"/>
              </a:ext>
            </a:extLst>
          </p:cNvPr>
          <p:cNvSpPr/>
          <p:nvPr/>
        </p:nvSpPr>
        <p:spPr>
          <a:xfrm>
            <a:off x="2640458" y="3823759"/>
            <a:ext cx="575353" cy="667820"/>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4" name="Graphic 13" descr="Cursor">
            <a:extLst>
              <a:ext uri="{FF2B5EF4-FFF2-40B4-BE49-F238E27FC236}">
                <a16:creationId xmlns:a16="http://schemas.microsoft.com/office/drawing/2014/main" id="{96D44F63-4A1E-4516-AC7C-5F679E6437C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73991" y="4048436"/>
            <a:ext cx="683639" cy="683639"/>
          </a:xfrm>
          <a:prstGeom prst="rect">
            <a:avLst/>
          </a:prstGeom>
        </p:spPr>
      </p:pic>
      <p:sp>
        <p:nvSpPr>
          <p:cNvPr id="13" name="Oval 12">
            <a:extLst>
              <a:ext uri="{FF2B5EF4-FFF2-40B4-BE49-F238E27FC236}">
                <a16:creationId xmlns:a16="http://schemas.microsoft.com/office/drawing/2014/main" id="{4F5C427A-B38B-480C-8976-B7A66D878B7D}"/>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spTree>
    <p:extLst>
      <p:ext uri="{BB962C8B-B14F-4D97-AF65-F5344CB8AC3E}">
        <p14:creationId xmlns:p14="http://schemas.microsoft.com/office/powerpoint/2010/main" val="3005350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solidFill>
                  <a:schemeClr val="tx2"/>
                </a:solidFill>
                <a:latin typeface="Arial"/>
                <a:cs typeface="Arial"/>
              </a:rPr>
              <a:t>Client – Display hyperlinks in tooltips in </a:t>
            </a:r>
            <a:r>
              <a:rPr lang="nl-NL" err="1">
                <a:solidFill>
                  <a:schemeClr val="tx2"/>
                </a:solidFill>
                <a:latin typeface="Arial"/>
                <a:cs typeface="Arial"/>
              </a:rPr>
              <a:t>embedded</a:t>
            </a:r>
            <a:r>
              <a:rPr lang="nl-NL">
                <a:solidFill>
                  <a:schemeClr val="tx2"/>
                </a:solidFill>
                <a:latin typeface="Arial"/>
                <a:cs typeface="Arial"/>
              </a:rPr>
              <a:t> Web browser</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18</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Hyperlink can be  included in a location tooltip. The </a:t>
            </a:r>
            <a:r>
              <a:rPr lang="en-US" err="1"/>
              <a:t>href</a:t>
            </a:r>
            <a:r>
              <a:rPr lang="en-US"/>
              <a:t> (</a:t>
            </a:r>
            <a:r>
              <a:rPr lang="en-US" err="1"/>
              <a:t>url</a:t>
            </a:r>
            <a:r>
              <a:rPr lang="en-US"/>
              <a:t>) configured there can be opened in the default/internal Web Browser Display. Web Browser Display must be configured for this, including some settings must be specified.</a:t>
            </a:r>
            <a:endParaRPr lang="nl-NL"/>
          </a:p>
          <a:p>
            <a:endParaRPr lang="nl-NL"/>
          </a:p>
        </p:txBody>
      </p:sp>
      <p:pic>
        <p:nvPicPr>
          <p:cNvPr id="7" name="Graphic 6" descr="Help">
            <a:hlinkClick r:id="rId3"/>
            <a:extLst>
              <a:ext uri="{FF2B5EF4-FFF2-40B4-BE49-F238E27FC236}">
                <a16:creationId xmlns:a16="http://schemas.microsoft.com/office/drawing/2014/main" id="{F741D18A-1E0B-48A6-A9E5-D8393AFC66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763330" y="11089"/>
            <a:ext cx="425831" cy="425831"/>
          </a:xfrm>
          <a:prstGeom prst="rect">
            <a:avLst/>
          </a:prstGeom>
        </p:spPr>
      </p:pic>
      <p:pic>
        <p:nvPicPr>
          <p:cNvPr id="2" name="Picture 1">
            <a:extLst>
              <a:ext uri="{FF2B5EF4-FFF2-40B4-BE49-F238E27FC236}">
                <a16:creationId xmlns:a16="http://schemas.microsoft.com/office/drawing/2014/main" id="{1D935632-D7FC-43E8-866D-587CC2787237}"/>
              </a:ext>
            </a:extLst>
          </p:cNvPr>
          <p:cNvPicPr>
            <a:picLocks noChangeAspect="1"/>
          </p:cNvPicPr>
          <p:nvPr/>
        </p:nvPicPr>
        <p:blipFill>
          <a:blip r:embed="rId6"/>
          <a:stretch>
            <a:fillRect/>
          </a:stretch>
        </p:blipFill>
        <p:spPr>
          <a:xfrm>
            <a:off x="755650" y="2845228"/>
            <a:ext cx="4731832" cy="3017796"/>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B92DAFC7-AA32-4AC2-A0B1-D068C366DC6D}"/>
              </a:ext>
            </a:extLst>
          </p:cNvPr>
          <p:cNvPicPr>
            <a:picLocks noChangeAspect="1"/>
          </p:cNvPicPr>
          <p:nvPr/>
        </p:nvPicPr>
        <p:blipFill>
          <a:blip r:embed="rId7"/>
          <a:stretch>
            <a:fillRect/>
          </a:stretch>
        </p:blipFill>
        <p:spPr>
          <a:xfrm>
            <a:off x="6594774" y="2845228"/>
            <a:ext cx="4316102" cy="3017796"/>
          </a:xfrm>
          <a:prstGeom prst="rect">
            <a:avLst/>
          </a:prstGeom>
        </p:spPr>
      </p:pic>
      <p:sp>
        <p:nvSpPr>
          <p:cNvPr id="10" name="Explosion: 8 Points 9">
            <a:extLst>
              <a:ext uri="{FF2B5EF4-FFF2-40B4-BE49-F238E27FC236}">
                <a16:creationId xmlns:a16="http://schemas.microsoft.com/office/drawing/2014/main" id="{53968C47-CF37-46E9-BD47-FA74443051FC}"/>
              </a:ext>
            </a:extLst>
          </p:cNvPr>
          <p:cNvSpPr/>
          <p:nvPr/>
        </p:nvSpPr>
        <p:spPr>
          <a:xfrm>
            <a:off x="2482941" y="4157669"/>
            <a:ext cx="575353" cy="667820"/>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Graphic 10" descr="Cursor">
            <a:extLst>
              <a:ext uri="{FF2B5EF4-FFF2-40B4-BE49-F238E27FC236}">
                <a16:creationId xmlns:a16="http://schemas.microsoft.com/office/drawing/2014/main" id="{FF24769B-08C6-498A-8AD4-1D660D41BF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16474" y="4382346"/>
            <a:ext cx="683639" cy="683639"/>
          </a:xfrm>
          <a:prstGeom prst="rect">
            <a:avLst/>
          </a:prstGeom>
        </p:spPr>
      </p:pic>
      <p:sp>
        <p:nvSpPr>
          <p:cNvPr id="12" name="Arrow: Right 11">
            <a:extLst>
              <a:ext uri="{FF2B5EF4-FFF2-40B4-BE49-F238E27FC236}">
                <a16:creationId xmlns:a16="http://schemas.microsoft.com/office/drawing/2014/main" id="{382AC5F3-6315-4244-AA65-DFA7E3EE6613}"/>
              </a:ext>
            </a:extLst>
          </p:cNvPr>
          <p:cNvSpPr/>
          <p:nvPr/>
        </p:nvSpPr>
        <p:spPr>
          <a:xfrm>
            <a:off x="5897366" y="4157669"/>
            <a:ext cx="425073" cy="2499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4" name="Picture 13">
            <a:extLst>
              <a:ext uri="{FF2B5EF4-FFF2-40B4-BE49-F238E27FC236}">
                <a16:creationId xmlns:a16="http://schemas.microsoft.com/office/drawing/2014/main" id="{91E15968-F231-4744-9659-181000BBA712}"/>
              </a:ext>
            </a:extLst>
          </p:cNvPr>
          <p:cNvPicPr>
            <a:picLocks noChangeAspect="1"/>
          </p:cNvPicPr>
          <p:nvPr/>
        </p:nvPicPr>
        <p:blipFill>
          <a:blip r:embed="rId7"/>
          <a:stretch>
            <a:fillRect/>
          </a:stretch>
        </p:blipFill>
        <p:spPr>
          <a:xfrm>
            <a:off x="6623389" y="2873448"/>
            <a:ext cx="4316102" cy="3017796"/>
          </a:xfrm>
          <a:prstGeom prst="rect">
            <a:avLst/>
          </a:prstGeom>
          <a:effectLst>
            <a:outerShdw blurRad="50800" dist="38100" dir="2700000" algn="tl" rotWithShape="0">
              <a:prstClr val="black">
                <a:alpha val="40000"/>
              </a:prstClr>
            </a:outerShdw>
          </a:effectLst>
        </p:spPr>
      </p:pic>
      <p:sp>
        <p:nvSpPr>
          <p:cNvPr id="16" name="Oval 15">
            <a:extLst>
              <a:ext uri="{FF2B5EF4-FFF2-40B4-BE49-F238E27FC236}">
                <a16:creationId xmlns:a16="http://schemas.microsoft.com/office/drawing/2014/main" id="{FBFC1911-89C2-4F93-A93B-B0FC725095EE}"/>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sp>
        <p:nvSpPr>
          <p:cNvPr id="17" name="Explosion: 8 Points 16">
            <a:extLst>
              <a:ext uri="{FF2B5EF4-FFF2-40B4-BE49-F238E27FC236}">
                <a16:creationId xmlns:a16="http://schemas.microsoft.com/office/drawing/2014/main" id="{3F9AECA8-AC59-4107-87A4-9E9C3AD34A95}"/>
              </a:ext>
            </a:extLst>
          </p:cNvPr>
          <p:cNvSpPr/>
          <p:nvPr/>
        </p:nvSpPr>
        <p:spPr>
          <a:xfrm>
            <a:off x="2482941" y="4157669"/>
            <a:ext cx="575353" cy="667820"/>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Graphic 17" descr="Cursor">
            <a:extLst>
              <a:ext uri="{FF2B5EF4-FFF2-40B4-BE49-F238E27FC236}">
                <a16:creationId xmlns:a16="http://schemas.microsoft.com/office/drawing/2014/main" id="{B6BD7986-AEEC-4080-B1EC-04C8208BD49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16474" y="4382346"/>
            <a:ext cx="683639" cy="683639"/>
          </a:xfrm>
          <a:prstGeom prst="rect">
            <a:avLst/>
          </a:prstGeom>
        </p:spPr>
      </p:pic>
    </p:spTree>
    <p:extLst>
      <p:ext uri="{BB962C8B-B14F-4D97-AF65-F5344CB8AC3E}">
        <p14:creationId xmlns:p14="http://schemas.microsoft.com/office/powerpoint/2010/main" val="17326512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solidFill>
                  <a:schemeClr val="tx2"/>
                </a:solidFill>
                <a:latin typeface="Arial"/>
                <a:cs typeface="Arial"/>
              </a:rPr>
              <a:t>Client - &lt;F12&gt; menu </a:t>
            </a:r>
            <a:r>
              <a:rPr lang="nl-NL" err="1">
                <a:solidFill>
                  <a:schemeClr val="tx2"/>
                </a:solidFill>
                <a:latin typeface="Arial"/>
                <a:cs typeface="Arial"/>
              </a:rPr>
              <a:t>now</a:t>
            </a:r>
            <a:r>
              <a:rPr lang="nl-NL">
                <a:solidFill>
                  <a:schemeClr val="tx2"/>
                </a:solidFill>
                <a:latin typeface="Arial"/>
                <a:cs typeface="Arial"/>
              </a:rPr>
              <a:t> </a:t>
            </a:r>
            <a:r>
              <a:rPr lang="nl-NL" err="1">
                <a:solidFill>
                  <a:schemeClr val="tx2"/>
                </a:solidFill>
                <a:latin typeface="Arial"/>
                <a:cs typeface="Arial"/>
              </a:rPr>
              <a:t>permission-aware</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19</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Enable &lt;F12&gt; menu if the user has </a:t>
            </a:r>
            <a:r>
              <a:rPr lang="en-US" err="1"/>
              <a:t>debugMenuPermission</a:t>
            </a:r>
            <a:r>
              <a:rPr lang="en-US"/>
              <a:t>. If this is not configured, then the F12 menu is accessible by everyone.</a:t>
            </a:r>
          </a:p>
          <a:p>
            <a:endParaRPr lang="nl-NL"/>
          </a:p>
        </p:txBody>
      </p:sp>
      <p:pic>
        <p:nvPicPr>
          <p:cNvPr id="7" name="Graphic 6" descr="Help">
            <a:hlinkClick r:id="rId3"/>
            <a:extLst>
              <a:ext uri="{FF2B5EF4-FFF2-40B4-BE49-F238E27FC236}">
                <a16:creationId xmlns:a16="http://schemas.microsoft.com/office/drawing/2014/main" id="{F741D18A-1E0B-48A6-A9E5-D8393AFC66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763330" y="11089"/>
            <a:ext cx="425831" cy="425831"/>
          </a:xfrm>
          <a:prstGeom prst="rect">
            <a:avLst/>
          </a:prstGeom>
        </p:spPr>
      </p:pic>
      <p:pic>
        <p:nvPicPr>
          <p:cNvPr id="2" name="Picture 1">
            <a:extLst>
              <a:ext uri="{FF2B5EF4-FFF2-40B4-BE49-F238E27FC236}">
                <a16:creationId xmlns:a16="http://schemas.microsoft.com/office/drawing/2014/main" id="{7BF5989A-5CAB-4FE5-B944-8D2EA7674F4E}"/>
              </a:ext>
            </a:extLst>
          </p:cNvPr>
          <p:cNvPicPr>
            <a:picLocks noChangeAspect="1"/>
          </p:cNvPicPr>
          <p:nvPr/>
        </p:nvPicPr>
        <p:blipFill>
          <a:blip r:embed="rId6"/>
          <a:stretch>
            <a:fillRect/>
          </a:stretch>
        </p:blipFill>
        <p:spPr>
          <a:xfrm>
            <a:off x="287330" y="2523726"/>
            <a:ext cx="11252005" cy="3119838"/>
          </a:xfrm>
          <a:prstGeom prst="rect">
            <a:avLst/>
          </a:prstGeom>
          <a:effectLst>
            <a:outerShdw blurRad="50800" dist="38100" dir="2700000" algn="tl" rotWithShape="0">
              <a:prstClr val="black">
                <a:alpha val="40000"/>
              </a:prstClr>
            </a:outerShdw>
          </a:effectLst>
        </p:spPr>
      </p:pic>
      <p:sp>
        <p:nvSpPr>
          <p:cNvPr id="9" name="Oval 8">
            <a:extLst>
              <a:ext uri="{FF2B5EF4-FFF2-40B4-BE49-F238E27FC236}">
                <a16:creationId xmlns:a16="http://schemas.microsoft.com/office/drawing/2014/main" id="{0F72CF08-5CC7-42D6-8FB4-0ECAE6FC4013}"/>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spTree>
    <p:extLst>
      <p:ext uri="{BB962C8B-B14F-4D97-AF65-F5344CB8AC3E}">
        <p14:creationId xmlns:p14="http://schemas.microsoft.com/office/powerpoint/2010/main" val="3779749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6A85E4E0-2BC9-4B4F-995C-59B6840B1E86}"/>
              </a:ext>
            </a:extLst>
          </p:cNvPr>
          <p:cNvSpPr>
            <a:spLocks noGrp="1"/>
          </p:cNvSpPr>
          <p:nvPr>
            <p:ph type="title"/>
          </p:nvPr>
        </p:nvSpPr>
        <p:spPr/>
        <p:txBody>
          <a:bodyPr/>
          <a:lstStyle/>
          <a:p>
            <a:endParaRPr lang="en-GB"/>
          </a:p>
        </p:txBody>
      </p:sp>
      <p:sp>
        <p:nvSpPr>
          <p:cNvPr id="3" name="Tijdelijke aanduiding voor datum 2">
            <a:extLst>
              <a:ext uri="{FF2B5EF4-FFF2-40B4-BE49-F238E27FC236}">
                <a16:creationId xmlns:a16="http://schemas.microsoft.com/office/drawing/2014/main" id="{04C28F8A-5043-4E5F-B10A-AB48319AAE46}"/>
              </a:ext>
            </a:extLst>
          </p:cNvPr>
          <p:cNvSpPr>
            <a:spLocks noGrp="1"/>
          </p:cNvSpPr>
          <p:nvPr>
            <p:ph type="dt" sz="half" idx="10"/>
          </p:nvPr>
        </p:nvSpPr>
        <p:spPr/>
        <p:txBody>
          <a:bodyPr/>
          <a:lstStyle/>
          <a:p>
            <a:endParaRPr lang="en-GB"/>
          </a:p>
        </p:txBody>
      </p:sp>
      <p:sp>
        <p:nvSpPr>
          <p:cNvPr id="5" name="Tijdelijke aanduiding voor dianummer 4">
            <a:extLst>
              <a:ext uri="{FF2B5EF4-FFF2-40B4-BE49-F238E27FC236}">
                <a16:creationId xmlns:a16="http://schemas.microsoft.com/office/drawing/2014/main" id="{73BD31E1-20C9-4C1B-95D4-04A193DF8DFA}"/>
              </a:ext>
            </a:extLst>
          </p:cNvPr>
          <p:cNvSpPr>
            <a:spLocks noGrp="1"/>
          </p:cNvSpPr>
          <p:nvPr>
            <p:ph type="sldNum" sz="quarter" idx="12"/>
          </p:nvPr>
        </p:nvSpPr>
        <p:spPr/>
        <p:txBody>
          <a:bodyPr/>
          <a:lstStyle/>
          <a:p>
            <a:fld id="{F42B3F14-D836-496B-80A2-23BE75BD68CB}" type="slidenum">
              <a:rPr lang="en-GB" smtClean="0"/>
              <a:pPr/>
              <a:t>2</a:t>
            </a:fld>
            <a:endParaRPr lang="en-GB"/>
          </a:p>
        </p:txBody>
      </p:sp>
    </p:spTree>
    <p:extLst>
      <p:ext uri="{BB962C8B-B14F-4D97-AF65-F5344CB8AC3E}">
        <p14:creationId xmlns:p14="http://schemas.microsoft.com/office/powerpoint/2010/main" val="265420506"/>
      </p:ext>
    </p:extLst>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latin typeface="Arial"/>
                <a:cs typeface="Arial"/>
              </a:rPr>
              <a:t>Transformation</a:t>
            </a:r>
            <a:r>
              <a:rPr lang="nl-NL">
                <a:latin typeface="Arial"/>
                <a:cs typeface="Arial"/>
              </a:rPr>
              <a:t>: </a:t>
            </a:r>
            <a:r>
              <a:rPr lang="nl-NL" err="1">
                <a:latin typeface="Arial"/>
                <a:cs typeface="Arial"/>
              </a:rPr>
              <a:t>InterpolationSerial</a:t>
            </a:r>
            <a:r>
              <a:rPr lang="nl-NL">
                <a:latin typeface="Arial"/>
                <a:cs typeface="Arial"/>
              </a:rPr>
              <a:t> </a:t>
            </a:r>
            <a:r>
              <a:rPr lang="nl-NL" err="1">
                <a:latin typeface="Arial"/>
                <a:cs typeface="Arial"/>
              </a:rPr>
              <a:t>Linear</a:t>
            </a:r>
            <a:r>
              <a:rPr lang="nl-NL">
                <a:latin typeface="Arial"/>
                <a:cs typeface="Arial"/>
              </a:rPr>
              <a:t> </a:t>
            </a:r>
            <a:r>
              <a:rPr lang="nl-NL" err="1">
                <a:latin typeface="Arial"/>
                <a:cs typeface="Arial"/>
              </a:rPr>
              <a:t>for</a:t>
            </a:r>
            <a:r>
              <a:rPr lang="nl-NL">
                <a:latin typeface="Arial"/>
                <a:cs typeface="Arial"/>
              </a:rPr>
              <a:t> </a:t>
            </a:r>
            <a:r>
              <a:rPr lang="nl-NL" err="1">
                <a:latin typeface="Arial"/>
                <a:cs typeface="Arial"/>
              </a:rPr>
              <a:t>grids</a:t>
            </a:r>
            <a:endParaRPr lang="nl-NL" err="1">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20</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1" y="1764888"/>
            <a:ext cx="5826980" cy="4320000"/>
          </a:xfrm>
        </p:spPr>
        <p:txBody>
          <a:bodyPr/>
          <a:lstStyle/>
          <a:p>
            <a:r>
              <a:rPr lang="en-GB"/>
              <a:t>Besides filling full grid ‘gaps’ in time, you can now also interpolate missing single pixel by linear interpolation between values before and after the time of the missing data. </a:t>
            </a:r>
            <a:endParaRPr lang="nl-NL"/>
          </a:p>
        </p:txBody>
      </p:sp>
      <p:pic>
        <p:nvPicPr>
          <p:cNvPr id="7" name="Graphic 6" descr="Help">
            <a:hlinkClick r:id="rId3"/>
            <a:extLst>
              <a:ext uri="{FF2B5EF4-FFF2-40B4-BE49-F238E27FC236}">
                <a16:creationId xmlns:a16="http://schemas.microsoft.com/office/drawing/2014/main" id="{F741D18A-1E0B-48A6-A9E5-D8393AFC66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763330" y="11089"/>
            <a:ext cx="425831" cy="425831"/>
          </a:xfrm>
          <a:prstGeom prst="rect">
            <a:avLst/>
          </a:prstGeom>
        </p:spPr>
      </p:pic>
      <p:pic>
        <p:nvPicPr>
          <p:cNvPr id="9" name="Picture 8">
            <a:extLst>
              <a:ext uri="{FF2B5EF4-FFF2-40B4-BE49-F238E27FC236}">
                <a16:creationId xmlns:a16="http://schemas.microsoft.com/office/drawing/2014/main" id="{B0A8D07F-EC96-47BC-B66F-28C6E7CD46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13655" y="4042164"/>
            <a:ext cx="4718773" cy="2556000"/>
          </a:xfrm>
          <a:prstGeom prst="rect">
            <a:avLst/>
          </a:prstGeom>
        </p:spPr>
      </p:pic>
      <p:pic>
        <p:nvPicPr>
          <p:cNvPr id="11" name="Picture 10">
            <a:extLst>
              <a:ext uri="{FF2B5EF4-FFF2-40B4-BE49-F238E27FC236}">
                <a16:creationId xmlns:a16="http://schemas.microsoft.com/office/drawing/2014/main" id="{C90D9822-3FB6-48A6-B618-E28C6E780EC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59371" y="1090164"/>
            <a:ext cx="4718773" cy="2556000"/>
          </a:xfrm>
          <a:prstGeom prst="rect">
            <a:avLst/>
          </a:prstGeom>
        </p:spPr>
      </p:pic>
      <p:pic>
        <p:nvPicPr>
          <p:cNvPr id="12" name="Picture 11">
            <a:extLst>
              <a:ext uri="{FF2B5EF4-FFF2-40B4-BE49-F238E27FC236}">
                <a16:creationId xmlns:a16="http://schemas.microsoft.com/office/drawing/2014/main" id="{D8CC769E-E6DA-4DB3-8519-6E07171896D0}"/>
              </a:ext>
            </a:extLst>
          </p:cNvPr>
          <p:cNvPicPr>
            <a:picLocks noChangeAspect="1"/>
          </p:cNvPicPr>
          <p:nvPr/>
        </p:nvPicPr>
        <p:blipFill>
          <a:blip r:embed="rId8"/>
          <a:stretch>
            <a:fillRect/>
          </a:stretch>
        </p:blipFill>
        <p:spPr>
          <a:xfrm>
            <a:off x="679368" y="3542212"/>
            <a:ext cx="5006669" cy="2531552"/>
          </a:xfrm>
          <a:prstGeom prst="rect">
            <a:avLst/>
          </a:prstGeom>
        </p:spPr>
      </p:pic>
      <p:grpSp>
        <p:nvGrpSpPr>
          <p:cNvPr id="13" name="Group 12">
            <a:extLst>
              <a:ext uri="{FF2B5EF4-FFF2-40B4-BE49-F238E27FC236}">
                <a16:creationId xmlns:a16="http://schemas.microsoft.com/office/drawing/2014/main" id="{58135B40-02AF-4BC8-B21A-0DF36F32E197}"/>
              </a:ext>
            </a:extLst>
          </p:cNvPr>
          <p:cNvGrpSpPr>
            <a:grpSpLocks noChangeAspect="1"/>
          </p:cNvGrpSpPr>
          <p:nvPr/>
        </p:nvGrpSpPr>
        <p:grpSpPr>
          <a:xfrm>
            <a:off x="84611" y="98809"/>
            <a:ext cx="432000" cy="432000"/>
            <a:chOff x="7983878" y="5331304"/>
            <a:chExt cx="1010640" cy="995680"/>
          </a:xfrm>
        </p:grpSpPr>
        <p:sp>
          <p:nvSpPr>
            <p:cNvPr id="14" name="Oval 13">
              <a:extLst>
                <a:ext uri="{FF2B5EF4-FFF2-40B4-BE49-F238E27FC236}">
                  <a16:creationId xmlns:a16="http://schemas.microsoft.com/office/drawing/2014/main" id="{8373BAD7-9C06-4509-9F89-25E4B5608712}"/>
                </a:ext>
              </a:extLst>
            </p:cNvPr>
            <p:cNvSpPr/>
            <p:nvPr/>
          </p:nvSpPr>
          <p:spPr>
            <a:xfrm>
              <a:off x="7983878" y="5331304"/>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6" name="Graphic 15" descr="Gears">
              <a:extLst>
                <a:ext uri="{FF2B5EF4-FFF2-40B4-BE49-F238E27FC236}">
                  <a16:creationId xmlns:a16="http://schemas.microsoft.com/office/drawing/2014/main" id="{C201B531-2E9E-4CD5-A308-D654D3D71D1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031998" y="5371944"/>
              <a:ext cx="914400" cy="914400"/>
            </a:xfrm>
            <a:prstGeom prst="rect">
              <a:avLst/>
            </a:prstGeom>
          </p:spPr>
        </p:pic>
      </p:grpSp>
    </p:spTree>
    <p:extLst>
      <p:ext uri="{BB962C8B-B14F-4D97-AF65-F5344CB8AC3E}">
        <p14:creationId xmlns:p14="http://schemas.microsoft.com/office/powerpoint/2010/main" val="39784468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latin typeface="Arial"/>
                <a:cs typeface="Arial"/>
              </a:rPr>
              <a:t>Configuration</a:t>
            </a:r>
            <a:r>
              <a:rPr lang="nl-NL">
                <a:latin typeface="Arial"/>
                <a:cs typeface="Arial"/>
              </a:rPr>
              <a:t> – Load </a:t>
            </a:r>
            <a:r>
              <a:rPr lang="nl-NL" err="1">
                <a:latin typeface="Arial"/>
                <a:cs typeface="Arial"/>
              </a:rPr>
              <a:t>moduleInstances</a:t>
            </a:r>
            <a:r>
              <a:rPr lang="nl-NL">
                <a:latin typeface="Arial"/>
                <a:cs typeface="Arial"/>
              </a:rPr>
              <a:t> </a:t>
            </a:r>
            <a:r>
              <a:rPr lang="nl-NL" err="1">
                <a:latin typeface="Arial"/>
                <a:cs typeface="Arial"/>
              </a:rPr>
              <a:t>from</a:t>
            </a:r>
            <a:r>
              <a:rPr lang="nl-NL">
                <a:latin typeface="Arial"/>
                <a:cs typeface="Arial"/>
              </a:rPr>
              <a:t> CSV (</a:t>
            </a:r>
            <a:r>
              <a:rPr lang="nl-NL" err="1">
                <a:latin typeface="Arial"/>
                <a:cs typeface="Arial"/>
              </a:rPr>
              <a:t>with</a:t>
            </a:r>
            <a:r>
              <a:rPr lang="nl-NL">
                <a:latin typeface="Arial"/>
                <a:cs typeface="Arial"/>
              </a:rPr>
              <a:t> </a:t>
            </a:r>
            <a:r>
              <a:rPr lang="nl-NL" err="1">
                <a:latin typeface="Arial"/>
                <a:cs typeface="Arial"/>
              </a:rPr>
              <a:t>possibility</a:t>
            </a:r>
            <a:r>
              <a:rPr lang="nl-NL">
                <a:latin typeface="Arial"/>
                <a:cs typeface="Arial"/>
              </a:rPr>
              <a:t> </a:t>
            </a:r>
            <a:r>
              <a:rPr lang="nl-NL" err="1">
                <a:latin typeface="Arial"/>
                <a:cs typeface="Arial"/>
              </a:rPr>
              <a:t>to</a:t>
            </a:r>
            <a:r>
              <a:rPr lang="nl-NL">
                <a:latin typeface="Arial"/>
                <a:cs typeface="Arial"/>
              </a:rPr>
              <a:t> </a:t>
            </a:r>
            <a:r>
              <a:rPr lang="nl-NL" err="1">
                <a:latin typeface="Arial"/>
                <a:cs typeface="Arial"/>
              </a:rPr>
              <a:t>add</a:t>
            </a:r>
            <a:r>
              <a:rPr lang="nl-NL">
                <a:latin typeface="Arial"/>
                <a:cs typeface="Arial"/>
              </a:rPr>
              <a:t> extra </a:t>
            </a:r>
            <a:r>
              <a:rPr lang="nl-NL" err="1">
                <a:latin typeface="Arial"/>
                <a:cs typeface="Arial"/>
              </a:rPr>
              <a:t>attributes</a:t>
            </a:r>
            <a:r>
              <a:rPr lang="nl-NL">
                <a:latin typeface="Arial"/>
                <a:cs typeface="Arial"/>
              </a:rPr>
              <a:t>)</a:t>
            </a:r>
            <a:endParaRPr lang="nl-NL"/>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21</a:t>
            </a:fld>
            <a:endParaRPr lang="nl-NL"/>
          </a:p>
        </p:txBody>
      </p:sp>
      <p:pic>
        <p:nvPicPr>
          <p:cNvPr id="2" name="Picture 7" descr="Graphical user interface, text, application, email&#10;&#10;Description automatically generated">
            <a:extLst>
              <a:ext uri="{FF2B5EF4-FFF2-40B4-BE49-F238E27FC236}">
                <a16:creationId xmlns:a16="http://schemas.microsoft.com/office/drawing/2014/main" id="{C80B39BE-7275-1703-FC4B-6B03C85FE67F}"/>
              </a:ext>
            </a:extLst>
          </p:cNvPr>
          <p:cNvPicPr>
            <a:picLocks noGrp="1" noChangeAspect="1"/>
          </p:cNvPicPr>
          <p:nvPr>
            <p:ph idx="1"/>
          </p:nvPr>
        </p:nvPicPr>
        <p:blipFill>
          <a:blip r:embed="rId3"/>
          <a:stretch>
            <a:fillRect/>
          </a:stretch>
        </p:blipFill>
        <p:spPr>
          <a:xfrm>
            <a:off x="842924" y="1716675"/>
            <a:ext cx="9499600" cy="3912436"/>
          </a:xfrm>
          <a:effectLst>
            <a:outerShdw blurRad="50800" dist="38100" dir="2700000" algn="tl" rotWithShape="0">
              <a:prstClr val="black">
                <a:alpha val="40000"/>
              </a:prstClr>
            </a:outerShdw>
          </a:effectLst>
        </p:spPr>
      </p:pic>
      <p:pic>
        <p:nvPicPr>
          <p:cNvPr id="7" name="Graphic 6" descr="Help">
            <a:hlinkClick r:id="rId4"/>
            <a:extLst>
              <a:ext uri="{FF2B5EF4-FFF2-40B4-BE49-F238E27FC236}">
                <a16:creationId xmlns:a16="http://schemas.microsoft.com/office/drawing/2014/main" id="{F741D18A-1E0B-48A6-A9E5-D8393AFC661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763330" y="11089"/>
            <a:ext cx="425831" cy="425831"/>
          </a:xfrm>
          <a:prstGeom prst="rect">
            <a:avLst/>
          </a:prstGeom>
        </p:spPr>
      </p:pic>
      <p:sp>
        <p:nvSpPr>
          <p:cNvPr id="8" name="Rectangle 7">
            <a:extLst>
              <a:ext uri="{FF2B5EF4-FFF2-40B4-BE49-F238E27FC236}">
                <a16:creationId xmlns:a16="http://schemas.microsoft.com/office/drawing/2014/main" id="{00AD9F83-39A9-BE60-6F8F-8EB87BF49DD3}"/>
              </a:ext>
            </a:extLst>
          </p:cNvPr>
          <p:cNvSpPr/>
          <p:nvPr/>
        </p:nvSpPr>
        <p:spPr>
          <a:xfrm>
            <a:off x="941881" y="4071078"/>
            <a:ext cx="5971081" cy="143655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1A29761-0DBF-357A-13C9-834BDF0DA04B}"/>
              </a:ext>
            </a:extLst>
          </p:cNvPr>
          <p:cNvSpPr txBox="1"/>
          <p:nvPr/>
        </p:nvSpPr>
        <p:spPr>
          <a:xfrm>
            <a:off x="3160296" y="5753768"/>
            <a:ext cx="871888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i="1"/>
              <a:t>Attributes can be used as metadata in </a:t>
            </a:r>
            <a:r>
              <a:rPr lang="en-US" b="1" i="1" err="1"/>
              <a:t>netCDF</a:t>
            </a:r>
            <a:r>
              <a:rPr lang="en-US" b="1" i="1"/>
              <a:t> exports (see Exports slide)</a:t>
            </a:r>
            <a:endParaRPr lang="en-US" b="1" i="1">
              <a:cs typeface="Arial"/>
            </a:endParaRPr>
          </a:p>
        </p:txBody>
      </p:sp>
      <p:grpSp>
        <p:nvGrpSpPr>
          <p:cNvPr id="15" name="Group 14">
            <a:extLst>
              <a:ext uri="{FF2B5EF4-FFF2-40B4-BE49-F238E27FC236}">
                <a16:creationId xmlns:a16="http://schemas.microsoft.com/office/drawing/2014/main" id="{BFDFD681-AC43-D68B-8696-29388A3178F9}"/>
              </a:ext>
            </a:extLst>
          </p:cNvPr>
          <p:cNvGrpSpPr>
            <a:grpSpLocks noChangeAspect="1"/>
          </p:cNvGrpSpPr>
          <p:nvPr/>
        </p:nvGrpSpPr>
        <p:grpSpPr>
          <a:xfrm>
            <a:off x="84611" y="98809"/>
            <a:ext cx="432000" cy="432000"/>
            <a:chOff x="84611" y="98809"/>
            <a:chExt cx="1010640" cy="995680"/>
          </a:xfrm>
        </p:grpSpPr>
        <p:sp>
          <p:nvSpPr>
            <p:cNvPr id="16" name="Oval 15">
              <a:extLst>
                <a:ext uri="{FF2B5EF4-FFF2-40B4-BE49-F238E27FC236}">
                  <a16:creationId xmlns:a16="http://schemas.microsoft.com/office/drawing/2014/main" id="{0429C2A9-A545-64BA-978A-FF4E3BD24C62}"/>
                </a:ext>
              </a:extLst>
            </p:cNvPr>
            <p:cNvSpPr/>
            <p:nvPr/>
          </p:nvSpPr>
          <p:spPr>
            <a:xfrm>
              <a:off x="84611" y="98809"/>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NL"/>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sz="2800" b="1"/>
            </a:p>
          </p:txBody>
        </p:sp>
        <p:pic>
          <p:nvPicPr>
            <p:cNvPr id="17" name="Graphic 3" descr="Gears">
              <a:extLst>
                <a:ext uri="{FF2B5EF4-FFF2-40B4-BE49-F238E27FC236}">
                  <a16:creationId xmlns:a16="http://schemas.microsoft.com/office/drawing/2014/main" id="{F49DCD73-ADCA-A4E5-2910-8014F214110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2731" y="139449"/>
              <a:ext cx="914400" cy="914400"/>
            </a:xfrm>
            <a:prstGeom prst="rect">
              <a:avLst/>
            </a:prstGeom>
          </p:spPr>
        </p:pic>
      </p:grpSp>
    </p:spTree>
    <p:extLst>
      <p:ext uri="{BB962C8B-B14F-4D97-AF65-F5344CB8AC3E}">
        <p14:creationId xmlns:p14="http://schemas.microsoft.com/office/powerpoint/2010/main" val="501809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Transformation</a:t>
            </a:r>
            <a:r>
              <a:rPr lang="nl-NL">
                <a:solidFill>
                  <a:schemeClr val="tx2"/>
                </a:solidFill>
                <a:latin typeface="Arial"/>
                <a:cs typeface="Arial"/>
              </a:rPr>
              <a:t>: </a:t>
            </a:r>
            <a:r>
              <a:rPr lang="nl-NL" err="1">
                <a:solidFill>
                  <a:schemeClr val="tx2"/>
                </a:solidFill>
                <a:latin typeface="Arial"/>
                <a:cs typeface="Arial"/>
              </a:rPr>
              <a:t>Convert</a:t>
            </a:r>
            <a:r>
              <a:rPr lang="nl-NL">
                <a:solidFill>
                  <a:schemeClr val="tx2"/>
                </a:solidFill>
                <a:latin typeface="Arial"/>
                <a:cs typeface="Arial"/>
              </a:rPr>
              <a:t> (</a:t>
            </a:r>
            <a:r>
              <a:rPr lang="nl-NL" err="1">
                <a:solidFill>
                  <a:schemeClr val="tx2"/>
                </a:solidFill>
                <a:latin typeface="Arial"/>
                <a:cs typeface="Arial"/>
              </a:rPr>
              <a:t>regular</a:t>
            </a:r>
            <a:r>
              <a:rPr lang="nl-NL">
                <a:solidFill>
                  <a:schemeClr val="tx2"/>
                </a:solidFill>
                <a:latin typeface="Arial"/>
                <a:cs typeface="Arial"/>
              </a:rPr>
              <a:t>) </a:t>
            </a:r>
            <a:r>
              <a:rPr lang="nl-NL" err="1">
                <a:solidFill>
                  <a:schemeClr val="tx2"/>
                </a:solidFill>
                <a:latin typeface="Arial"/>
                <a:cs typeface="Arial"/>
              </a:rPr>
              <a:t>grid</a:t>
            </a:r>
            <a:r>
              <a:rPr lang="nl-NL">
                <a:solidFill>
                  <a:schemeClr val="tx2"/>
                </a:solidFill>
                <a:latin typeface="Arial"/>
                <a:cs typeface="Arial"/>
              </a:rPr>
              <a:t> </a:t>
            </a:r>
            <a:r>
              <a:rPr lang="nl-NL" err="1">
                <a:solidFill>
                  <a:schemeClr val="tx2"/>
                </a:solidFill>
                <a:latin typeface="Arial"/>
                <a:cs typeface="Arial"/>
              </a:rPr>
              <a:t>cells</a:t>
            </a:r>
            <a:r>
              <a:rPr lang="nl-NL">
                <a:solidFill>
                  <a:schemeClr val="tx2"/>
                </a:solidFill>
                <a:latin typeface="Arial"/>
                <a:cs typeface="Arial"/>
              </a:rPr>
              <a:t> </a:t>
            </a:r>
            <a:r>
              <a:rPr lang="nl-NL" err="1">
                <a:solidFill>
                  <a:schemeClr val="tx2"/>
                </a:solidFill>
                <a:latin typeface="Arial"/>
                <a:cs typeface="Arial"/>
              </a:rPr>
              <a:t>to</a:t>
            </a:r>
            <a:r>
              <a:rPr lang="nl-NL">
                <a:solidFill>
                  <a:schemeClr val="tx2"/>
                </a:solidFill>
                <a:latin typeface="Arial"/>
                <a:cs typeface="Arial"/>
              </a:rPr>
              <a:t> </a:t>
            </a:r>
            <a:r>
              <a:rPr lang="nl-NL" err="1">
                <a:solidFill>
                  <a:schemeClr val="tx2"/>
                </a:solidFill>
                <a:latin typeface="Arial"/>
                <a:cs typeface="Arial"/>
              </a:rPr>
              <a:t>polygons</a:t>
            </a:r>
            <a:r>
              <a:rPr lang="nl-NL">
                <a:solidFill>
                  <a:schemeClr val="tx2"/>
                </a:solidFill>
                <a:latin typeface="Arial"/>
                <a:cs typeface="Arial"/>
              </a:rPr>
              <a:t> </a:t>
            </a:r>
            <a:r>
              <a:rPr lang="nl-NL" err="1">
                <a:solidFill>
                  <a:schemeClr val="tx2"/>
                </a:solidFill>
                <a:latin typeface="Arial"/>
                <a:cs typeface="Arial"/>
              </a:rPr>
              <a:t>based</a:t>
            </a:r>
            <a:r>
              <a:rPr lang="nl-NL">
                <a:solidFill>
                  <a:schemeClr val="tx2"/>
                </a:solidFill>
                <a:latin typeface="Arial"/>
                <a:cs typeface="Arial"/>
              </a:rPr>
              <a:t> on </a:t>
            </a:r>
            <a:r>
              <a:rPr lang="nl-NL" err="1">
                <a:solidFill>
                  <a:schemeClr val="tx2"/>
                </a:solidFill>
                <a:latin typeface="Arial"/>
                <a:cs typeface="Arial"/>
              </a:rPr>
              <a:t>certain</a:t>
            </a:r>
            <a:r>
              <a:rPr lang="nl-NL">
                <a:solidFill>
                  <a:schemeClr val="tx2"/>
                </a:solidFill>
                <a:latin typeface="Arial"/>
                <a:cs typeface="Arial"/>
              </a:rPr>
              <a:t> class breaks</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22</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GB"/>
              <a:t>Create (and export) nice </a:t>
            </a:r>
            <a:r>
              <a:rPr lang="en-GB" b="1"/>
              <a:t>polygon shape files </a:t>
            </a:r>
            <a:r>
              <a:rPr lang="en-GB"/>
              <a:t>(incl. </a:t>
            </a:r>
            <a:r>
              <a:rPr lang="en-GB" err="1"/>
              <a:t>prj</a:t>
            </a:r>
            <a:r>
              <a:rPr lang="en-GB"/>
              <a:t>) based on gridded data, e.g. flood extent. The polygons are created on the basis of </a:t>
            </a:r>
            <a:r>
              <a:rPr lang="en-GB" b="1"/>
              <a:t>class breaks </a:t>
            </a:r>
            <a:r>
              <a:rPr lang="en-GB"/>
              <a:t>which can be configured</a:t>
            </a:r>
            <a:endParaRPr lang="nl-NL"/>
          </a:p>
          <a:p>
            <a:endParaRPr lang="nl-NL"/>
          </a:p>
        </p:txBody>
      </p:sp>
      <p:pic>
        <p:nvPicPr>
          <p:cNvPr id="8" name="Graphic 7" descr="Help">
            <a:hlinkClick r:id="rId3"/>
            <a:extLst>
              <a:ext uri="{FF2B5EF4-FFF2-40B4-BE49-F238E27FC236}">
                <a16:creationId xmlns:a16="http://schemas.microsoft.com/office/drawing/2014/main" id="{2DB37851-90EA-4316-967A-B43510B9F4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763330" y="11089"/>
            <a:ext cx="425831" cy="425831"/>
          </a:xfrm>
          <a:prstGeom prst="rect">
            <a:avLst/>
          </a:prstGeom>
        </p:spPr>
      </p:pic>
      <p:pic>
        <p:nvPicPr>
          <p:cNvPr id="7" name="Picture 6">
            <a:extLst>
              <a:ext uri="{FF2B5EF4-FFF2-40B4-BE49-F238E27FC236}">
                <a16:creationId xmlns:a16="http://schemas.microsoft.com/office/drawing/2014/main" id="{614CC955-0D99-45CD-B85E-F5F7AD3C520C}"/>
              </a:ext>
            </a:extLst>
          </p:cNvPr>
          <p:cNvPicPr>
            <a:picLocks noChangeAspect="1"/>
          </p:cNvPicPr>
          <p:nvPr/>
        </p:nvPicPr>
        <p:blipFill>
          <a:blip r:embed="rId6"/>
          <a:stretch>
            <a:fillRect/>
          </a:stretch>
        </p:blipFill>
        <p:spPr>
          <a:xfrm>
            <a:off x="1817531" y="2359553"/>
            <a:ext cx="8556937" cy="1641535"/>
          </a:xfrm>
          <a:prstGeom prst="rect">
            <a:avLst/>
          </a:prstGeom>
        </p:spPr>
      </p:pic>
      <p:pic>
        <p:nvPicPr>
          <p:cNvPr id="9" name="Picture 8">
            <a:extLst>
              <a:ext uri="{FF2B5EF4-FFF2-40B4-BE49-F238E27FC236}">
                <a16:creationId xmlns:a16="http://schemas.microsoft.com/office/drawing/2014/main" id="{76637424-6C3D-4C15-AD1E-48DC615BAD34}"/>
              </a:ext>
            </a:extLst>
          </p:cNvPr>
          <p:cNvPicPr>
            <a:picLocks noChangeAspect="1"/>
          </p:cNvPicPr>
          <p:nvPr/>
        </p:nvPicPr>
        <p:blipFill>
          <a:blip r:embed="rId7"/>
          <a:stretch>
            <a:fillRect/>
          </a:stretch>
        </p:blipFill>
        <p:spPr>
          <a:xfrm>
            <a:off x="4408100" y="4157669"/>
            <a:ext cx="3066075" cy="1938501"/>
          </a:xfrm>
          <a:prstGeom prst="rect">
            <a:avLst/>
          </a:prstGeom>
          <a:effectLst>
            <a:outerShdw blurRad="50800" dist="38100" dir="2700000" algn="tl" rotWithShape="0">
              <a:prstClr val="black">
                <a:alpha val="40000"/>
              </a:prstClr>
            </a:outerShdw>
          </a:effectLst>
        </p:spPr>
      </p:pic>
      <p:grpSp>
        <p:nvGrpSpPr>
          <p:cNvPr id="11" name="Group 10">
            <a:extLst>
              <a:ext uri="{FF2B5EF4-FFF2-40B4-BE49-F238E27FC236}">
                <a16:creationId xmlns:a16="http://schemas.microsoft.com/office/drawing/2014/main" id="{3D7388AD-0430-42B7-A130-95375A6CA0AC}"/>
              </a:ext>
            </a:extLst>
          </p:cNvPr>
          <p:cNvGrpSpPr>
            <a:grpSpLocks noChangeAspect="1"/>
          </p:cNvGrpSpPr>
          <p:nvPr/>
        </p:nvGrpSpPr>
        <p:grpSpPr>
          <a:xfrm>
            <a:off x="84611" y="98809"/>
            <a:ext cx="432000" cy="432000"/>
            <a:chOff x="7983878" y="5331304"/>
            <a:chExt cx="1010640" cy="995680"/>
          </a:xfrm>
        </p:grpSpPr>
        <p:sp>
          <p:nvSpPr>
            <p:cNvPr id="12" name="Oval 11">
              <a:extLst>
                <a:ext uri="{FF2B5EF4-FFF2-40B4-BE49-F238E27FC236}">
                  <a16:creationId xmlns:a16="http://schemas.microsoft.com/office/drawing/2014/main" id="{5CE93A77-8124-4F6D-BF6C-5094F3C9E649}"/>
                </a:ext>
              </a:extLst>
            </p:cNvPr>
            <p:cNvSpPr/>
            <p:nvPr/>
          </p:nvSpPr>
          <p:spPr>
            <a:xfrm>
              <a:off x="7983878" y="5331304"/>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3" name="Graphic 12" descr="Gears">
              <a:extLst>
                <a:ext uri="{FF2B5EF4-FFF2-40B4-BE49-F238E27FC236}">
                  <a16:creationId xmlns:a16="http://schemas.microsoft.com/office/drawing/2014/main" id="{4A16FF64-1B00-4B32-88C5-EFDBC49FBF7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31998" y="5371944"/>
              <a:ext cx="914400" cy="914400"/>
            </a:xfrm>
            <a:prstGeom prst="rect">
              <a:avLst/>
            </a:prstGeom>
          </p:spPr>
        </p:pic>
      </p:grpSp>
    </p:spTree>
    <p:extLst>
      <p:ext uri="{BB962C8B-B14F-4D97-AF65-F5344CB8AC3E}">
        <p14:creationId xmlns:p14="http://schemas.microsoft.com/office/powerpoint/2010/main" val="3481755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solidFill>
                  <a:schemeClr val="tx2"/>
                </a:solidFill>
                <a:latin typeface="Arial"/>
                <a:cs typeface="Arial"/>
              </a:rPr>
              <a:t>Time </a:t>
            </a:r>
            <a:r>
              <a:rPr lang="nl-NL" err="1">
                <a:solidFill>
                  <a:schemeClr val="tx2"/>
                </a:solidFill>
                <a:latin typeface="Arial"/>
                <a:cs typeface="Arial"/>
              </a:rPr>
              <a:t>dependent</a:t>
            </a:r>
            <a:r>
              <a:rPr lang="nl-NL">
                <a:solidFill>
                  <a:schemeClr val="tx2"/>
                </a:solidFill>
                <a:latin typeface="Arial"/>
                <a:cs typeface="Arial"/>
              </a:rPr>
              <a:t> </a:t>
            </a:r>
            <a:r>
              <a:rPr lang="nl-NL" err="1">
                <a:solidFill>
                  <a:schemeClr val="tx2"/>
                </a:solidFill>
                <a:latin typeface="Arial"/>
                <a:cs typeface="Arial"/>
              </a:rPr>
              <a:t>locations</a:t>
            </a:r>
            <a:r>
              <a:rPr lang="nl-NL">
                <a:solidFill>
                  <a:schemeClr val="tx2"/>
                </a:solidFill>
                <a:latin typeface="Arial"/>
                <a:cs typeface="Arial"/>
              </a:rPr>
              <a:t> (datum)</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23</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756982" cy="4320000"/>
          </a:xfrm>
        </p:spPr>
        <p:txBody>
          <a:bodyPr/>
          <a:lstStyle/>
          <a:p>
            <a:r>
              <a:rPr lang="en-US"/>
              <a:t>Long term (observed) timeseries may change in datum (z).</a:t>
            </a:r>
          </a:p>
          <a:p>
            <a:r>
              <a:rPr lang="en-US"/>
              <a:t>To assess the timeseries as one, the settings ‘before’ and ‘after’ this change (date) can be configured.</a:t>
            </a:r>
            <a:endParaRPr lang="nl-NL"/>
          </a:p>
        </p:txBody>
      </p:sp>
      <p:pic>
        <p:nvPicPr>
          <p:cNvPr id="7" name="Graphic 6" descr="Help">
            <a:extLst>
              <a:ext uri="{FF2B5EF4-FFF2-40B4-BE49-F238E27FC236}">
                <a16:creationId xmlns:a16="http://schemas.microsoft.com/office/drawing/2014/main" id="{F741D18A-1E0B-48A6-A9E5-D8393AFC661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763330" y="11089"/>
            <a:ext cx="425831" cy="425831"/>
          </a:xfrm>
          <a:prstGeom prst="rect">
            <a:avLst/>
          </a:prstGeom>
        </p:spPr>
      </p:pic>
      <p:sp>
        <p:nvSpPr>
          <p:cNvPr id="8" name="Oval 7">
            <a:extLst>
              <a:ext uri="{FF2B5EF4-FFF2-40B4-BE49-F238E27FC236}">
                <a16:creationId xmlns:a16="http://schemas.microsoft.com/office/drawing/2014/main" id="{1CFECE66-40A6-4AC7-BBD9-F998B1D10CF0}"/>
              </a:ext>
            </a:extLst>
          </p:cNvPr>
          <p:cNvSpPr>
            <a:spLocks noChangeAspect="1"/>
          </p:cNvSpPr>
          <p:nvPr/>
        </p:nvSpPr>
        <p:spPr>
          <a:xfrm>
            <a:off x="68085" y="76202"/>
            <a:ext cx="438491" cy="4320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UI</a:t>
            </a:r>
            <a:endParaRPr lang="nl-NL" sz="700" b="1"/>
          </a:p>
        </p:txBody>
      </p:sp>
      <p:pic>
        <p:nvPicPr>
          <p:cNvPr id="2" name="Picture 1">
            <a:extLst>
              <a:ext uri="{FF2B5EF4-FFF2-40B4-BE49-F238E27FC236}">
                <a16:creationId xmlns:a16="http://schemas.microsoft.com/office/drawing/2014/main" id="{68907C8E-FE16-4D24-AFC0-2C345F882137}"/>
              </a:ext>
            </a:extLst>
          </p:cNvPr>
          <p:cNvPicPr>
            <a:picLocks noChangeAspect="1"/>
          </p:cNvPicPr>
          <p:nvPr/>
        </p:nvPicPr>
        <p:blipFill>
          <a:blip r:embed="rId5"/>
          <a:stretch>
            <a:fillRect/>
          </a:stretch>
        </p:blipFill>
        <p:spPr>
          <a:xfrm>
            <a:off x="1450322" y="2623718"/>
            <a:ext cx="9364382" cy="3019846"/>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3B1E01DB-2499-4F9B-8D8E-A79D6580AF93}"/>
              </a:ext>
            </a:extLst>
          </p:cNvPr>
          <p:cNvPicPr>
            <a:picLocks noChangeAspect="1"/>
          </p:cNvPicPr>
          <p:nvPr/>
        </p:nvPicPr>
        <p:blipFill>
          <a:blip r:embed="rId6"/>
          <a:stretch>
            <a:fillRect/>
          </a:stretch>
        </p:blipFill>
        <p:spPr>
          <a:xfrm>
            <a:off x="5515487" y="4157669"/>
            <a:ext cx="5675957" cy="225582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8601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en-US">
                <a:latin typeface="Arial"/>
                <a:cs typeface="Arial"/>
              </a:rPr>
              <a:t>E</a:t>
            </a:r>
            <a:r>
              <a:rPr lang="nl-NL" err="1">
                <a:latin typeface="Arial"/>
                <a:cs typeface="Arial"/>
              </a:rPr>
              <a:t>xport</a:t>
            </a:r>
            <a:r>
              <a:rPr lang="nl-NL">
                <a:latin typeface="Arial"/>
                <a:cs typeface="Arial"/>
              </a:rPr>
              <a:t> module: </a:t>
            </a:r>
            <a:r>
              <a:rPr lang="nl-NL" err="1">
                <a:latin typeface="Arial"/>
                <a:cs typeface="Arial"/>
              </a:rPr>
              <a:t>configuration</a:t>
            </a:r>
            <a:r>
              <a:rPr lang="nl-NL">
                <a:latin typeface="Arial"/>
                <a:cs typeface="Arial"/>
              </a:rPr>
              <a:t> option </a:t>
            </a:r>
            <a:r>
              <a:rPr lang="nl-NL" err="1">
                <a:latin typeface="Arial"/>
                <a:cs typeface="Arial"/>
              </a:rPr>
              <a:t>to</a:t>
            </a:r>
            <a:r>
              <a:rPr lang="nl-NL">
                <a:latin typeface="Arial"/>
                <a:cs typeface="Arial"/>
              </a:rPr>
              <a:t> export changes </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24</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GB"/>
              <a:t>A new option has been added to the export timeseries module to only export changes in a configured period.</a:t>
            </a:r>
          </a:p>
          <a:p>
            <a:r>
              <a:rPr lang="en-GB"/>
              <a:t>Use the configuration option </a:t>
            </a:r>
            <a:r>
              <a:rPr lang="en-GB" b="1"/>
              <a:t>&lt;</a:t>
            </a:r>
            <a:r>
              <a:rPr lang="en-GB" b="1" err="1"/>
              <a:t>exportChanges</a:t>
            </a:r>
            <a:r>
              <a:rPr lang="en-GB" b="1"/>
              <a:t>&gt;</a:t>
            </a:r>
            <a:endParaRPr lang="nl-NL" b="1"/>
          </a:p>
          <a:p>
            <a:pPr marL="0" indent="0">
              <a:buNone/>
            </a:pPr>
            <a:endParaRPr lang="nl-NL"/>
          </a:p>
        </p:txBody>
      </p:sp>
      <p:pic>
        <p:nvPicPr>
          <p:cNvPr id="7" name="Graphic 6" descr="Help">
            <a:hlinkClick r:id="rId3"/>
            <a:extLst>
              <a:ext uri="{FF2B5EF4-FFF2-40B4-BE49-F238E27FC236}">
                <a16:creationId xmlns:a16="http://schemas.microsoft.com/office/drawing/2014/main" id="{F741D18A-1E0B-48A6-A9E5-D8393AFC66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763330" y="11089"/>
            <a:ext cx="425831" cy="425831"/>
          </a:xfrm>
          <a:prstGeom prst="rect">
            <a:avLst/>
          </a:prstGeom>
        </p:spPr>
      </p:pic>
      <p:pic>
        <p:nvPicPr>
          <p:cNvPr id="2" name="Picture 1">
            <a:extLst>
              <a:ext uri="{FF2B5EF4-FFF2-40B4-BE49-F238E27FC236}">
                <a16:creationId xmlns:a16="http://schemas.microsoft.com/office/drawing/2014/main" id="{ED31A4B1-642C-4512-BCB8-E94B005C2D5A}"/>
              </a:ext>
            </a:extLst>
          </p:cNvPr>
          <p:cNvPicPr>
            <a:picLocks noChangeAspect="1"/>
          </p:cNvPicPr>
          <p:nvPr/>
        </p:nvPicPr>
        <p:blipFill>
          <a:blip r:embed="rId6"/>
          <a:stretch>
            <a:fillRect/>
          </a:stretch>
        </p:blipFill>
        <p:spPr>
          <a:xfrm>
            <a:off x="2344687" y="2940670"/>
            <a:ext cx="6486268" cy="2812857"/>
          </a:xfrm>
          <a:prstGeom prst="rect">
            <a:avLst/>
          </a:prstGeom>
          <a:effectLst>
            <a:outerShdw blurRad="50800" dist="38100" dir="2700000" algn="tl" rotWithShape="0">
              <a:prstClr val="black">
                <a:alpha val="40000"/>
              </a:prstClr>
            </a:outerShdw>
          </a:effectLst>
        </p:spPr>
      </p:pic>
      <p:sp>
        <p:nvSpPr>
          <p:cNvPr id="9" name="Rectangle 8">
            <a:extLst>
              <a:ext uri="{FF2B5EF4-FFF2-40B4-BE49-F238E27FC236}">
                <a16:creationId xmlns:a16="http://schemas.microsoft.com/office/drawing/2014/main" id="{6834CB55-E95F-4F8A-BC18-0B6D9479CCAB}"/>
              </a:ext>
            </a:extLst>
          </p:cNvPr>
          <p:cNvSpPr/>
          <p:nvPr/>
        </p:nvSpPr>
        <p:spPr>
          <a:xfrm>
            <a:off x="2940078" y="4438436"/>
            <a:ext cx="4623698" cy="639847"/>
          </a:xfrm>
          <a:prstGeom prst="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10" name="Group 9">
            <a:extLst>
              <a:ext uri="{FF2B5EF4-FFF2-40B4-BE49-F238E27FC236}">
                <a16:creationId xmlns:a16="http://schemas.microsoft.com/office/drawing/2014/main" id="{F1D441A7-B6D3-4AF7-95C4-D2FB25418508}"/>
              </a:ext>
            </a:extLst>
          </p:cNvPr>
          <p:cNvGrpSpPr>
            <a:grpSpLocks noChangeAspect="1"/>
          </p:cNvGrpSpPr>
          <p:nvPr/>
        </p:nvGrpSpPr>
        <p:grpSpPr>
          <a:xfrm>
            <a:off x="84611" y="98809"/>
            <a:ext cx="432000" cy="432000"/>
            <a:chOff x="7983878" y="5331304"/>
            <a:chExt cx="1010640" cy="995680"/>
          </a:xfrm>
        </p:grpSpPr>
        <p:sp>
          <p:nvSpPr>
            <p:cNvPr id="11" name="Oval 10">
              <a:extLst>
                <a:ext uri="{FF2B5EF4-FFF2-40B4-BE49-F238E27FC236}">
                  <a16:creationId xmlns:a16="http://schemas.microsoft.com/office/drawing/2014/main" id="{A5138B94-A055-43F8-8EB8-C6571B05667A}"/>
                </a:ext>
              </a:extLst>
            </p:cNvPr>
            <p:cNvSpPr/>
            <p:nvPr/>
          </p:nvSpPr>
          <p:spPr>
            <a:xfrm>
              <a:off x="7983878" y="5331304"/>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2" name="Graphic 11" descr="Gears">
              <a:extLst>
                <a:ext uri="{FF2B5EF4-FFF2-40B4-BE49-F238E27FC236}">
                  <a16:creationId xmlns:a16="http://schemas.microsoft.com/office/drawing/2014/main" id="{CEEDCE9A-EC85-4394-ADB3-A79847A9C20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031998" y="5371944"/>
              <a:ext cx="914400" cy="914400"/>
            </a:xfrm>
            <a:prstGeom prst="rect">
              <a:avLst/>
            </a:prstGeom>
          </p:spPr>
        </p:pic>
      </p:grpSp>
    </p:spTree>
    <p:extLst>
      <p:ext uri="{BB962C8B-B14F-4D97-AF65-F5344CB8AC3E}">
        <p14:creationId xmlns:p14="http://schemas.microsoft.com/office/powerpoint/2010/main" val="28131334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solidFill>
                  <a:schemeClr val="tx2"/>
                </a:solidFill>
                <a:latin typeface="Arial"/>
                <a:cs typeface="Arial"/>
              </a:rPr>
              <a:t>Export module: </a:t>
            </a:r>
            <a:r>
              <a:rPr lang="nl-NL" err="1">
                <a:solidFill>
                  <a:schemeClr val="tx2"/>
                </a:solidFill>
                <a:latin typeface="Arial"/>
                <a:cs typeface="Arial"/>
              </a:rPr>
              <a:t>other</a:t>
            </a:r>
            <a:r>
              <a:rPr lang="nl-NL">
                <a:solidFill>
                  <a:schemeClr val="tx2"/>
                </a:solidFill>
                <a:latin typeface="Arial"/>
                <a:cs typeface="Arial"/>
              </a:rPr>
              <a:t> features</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25</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Improvements to </a:t>
            </a:r>
            <a:r>
              <a:rPr lang="en-US">
                <a:hlinkClick r:id="rId3"/>
              </a:rPr>
              <a:t>CAP exports</a:t>
            </a:r>
            <a:r>
              <a:rPr lang="en-US"/>
              <a:t> </a:t>
            </a:r>
            <a:r>
              <a:rPr lang="en-US" sz="1400" b="1"/>
              <a:t>(CAP= Common Alerting Protocol)</a:t>
            </a:r>
          </a:p>
          <a:p>
            <a:endParaRPr lang="en-US"/>
          </a:p>
          <a:p>
            <a:r>
              <a:rPr lang="en-US"/>
              <a:t>Shape file exports</a:t>
            </a:r>
          </a:p>
          <a:p>
            <a:pPr lvl="1"/>
            <a:r>
              <a:rPr lang="en-US">
                <a:hlinkClick r:id="rId4"/>
              </a:rPr>
              <a:t>PRJ file </a:t>
            </a:r>
            <a:r>
              <a:rPr lang="en-US"/>
              <a:t>added</a:t>
            </a:r>
          </a:p>
          <a:p>
            <a:pPr lvl="1"/>
            <a:r>
              <a:rPr lang="en-US"/>
              <a:t>Add </a:t>
            </a:r>
            <a:r>
              <a:rPr lang="en-US">
                <a:hlinkClick r:id="rId4"/>
              </a:rPr>
              <a:t>configurable attribute table</a:t>
            </a:r>
            <a:endParaRPr lang="en-US"/>
          </a:p>
          <a:p>
            <a:pPr lvl="1"/>
            <a:endParaRPr lang="en-US"/>
          </a:p>
          <a:p>
            <a:r>
              <a:rPr lang="nl-NL" err="1"/>
              <a:t>NetCDF</a:t>
            </a:r>
            <a:r>
              <a:rPr lang="nl-NL"/>
              <a:t> file export</a:t>
            </a:r>
          </a:p>
          <a:p>
            <a:pPr lvl="1"/>
            <a:r>
              <a:rPr lang="nl-NL"/>
              <a:t>Delft-FEWS </a:t>
            </a:r>
            <a:r>
              <a:rPr lang="nl-NL" err="1">
                <a:hlinkClick r:id="rId5"/>
              </a:rPr>
              <a:t>attributes</a:t>
            </a:r>
            <a:r>
              <a:rPr lang="nl-NL">
                <a:hlinkClick r:id="rId5"/>
              </a:rPr>
              <a:t> </a:t>
            </a:r>
            <a:r>
              <a:rPr lang="nl-NL" err="1">
                <a:hlinkClick r:id="rId5"/>
              </a:rPr>
              <a:t>can</a:t>
            </a:r>
            <a:r>
              <a:rPr lang="nl-NL">
                <a:hlinkClick r:id="rId5"/>
              </a:rPr>
              <a:t> </a:t>
            </a:r>
            <a:r>
              <a:rPr lang="nl-NL" err="1">
                <a:hlinkClick r:id="rId5"/>
              </a:rPr>
              <a:t>be</a:t>
            </a:r>
            <a:r>
              <a:rPr lang="nl-NL">
                <a:hlinkClick r:id="rId5"/>
              </a:rPr>
              <a:t> </a:t>
            </a:r>
            <a:r>
              <a:rPr lang="nl-NL" err="1">
                <a:hlinkClick r:id="rId5"/>
              </a:rPr>
              <a:t>exported</a:t>
            </a:r>
            <a:r>
              <a:rPr lang="nl-NL">
                <a:hlinkClick r:id="rId5"/>
              </a:rPr>
              <a:t> </a:t>
            </a:r>
            <a:r>
              <a:rPr lang="nl-NL"/>
              <a:t>as metadata of a </a:t>
            </a:r>
            <a:r>
              <a:rPr lang="nl-NL" err="1"/>
              <a:t>NetCDF</a:t>
            </a:r>
            <a:r>
              <a:rPr lang="nl-NL"/>
              <a:t> file</a:t>
            </a:r>
          </a:p>
        </p:txBody>
      </p:sp>
      <p:pic>
        <p:nvPicPr>
          <p:cNvPr id="7" name="Graphic 6" descr="Help">
            <a:hlinkClick r:id="rId6"/>
            <a:extLst>
              <a:ext uri="{FF2B5EF4-FFF2-40B4-BE49-F238E27FC236}">
                <a16:creationId xmlns:a16="http://schemas.microsoft.com/office/drawing/2014/main" id="{F741D18A-1E0B-48A6-A9E5-D8393AFC661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763330" y="11089"/>
            <a:ext cx="425831" cy="425831"/>
          </a:xfrm>
          <a:prstGeom prst="rect">
            <a:avLst/>
          </a:prstGeom>
        </p:spPr>
      </p:pic>
      <p:grpSp>
        <p:nvGrpSpPr>
          <p:cNvPr id="8" name="Group 7">
            <a:extLst>
              <a:ext uri="{FF2B5EF4-FFF2-40B4-BE49-F238E27FC236}">
                <a16:creationId xmlns:a16="http://schemas.microsoft.com/office/drawing/2014/main" id="{281E2037-44F5-4228-8FC1-B8321BD2AB80}"/>
              </a:ext>
            </a:extLst>
          </p:cNvPr>
          <p:cNvGrpSpPr>
            <a:grpSpLocks noChangeAspect="1"/>
          </p:cNvGrpSpPr>
          <p:nvPr/>
        </p:nvGrpSpPr>
        <p:grpSpPr>
          <a:xfrm>
            <a:off x="84611" y="98809"/>
            <a:ext cx="432000" cy="432000"/>
            <a:chOff x="7983878" y="5331304"/>
            <a:chExt cx="1010640" cy="995680"/>
          </a:xfrm>
        </p:grpSpPr>
        <p:sp>
          <p:nvSpPr>
            <p:cNvPr id="9" name="Oval 8">
              <a:extLst>
                <a:ext uri="{FF2B5EF4-FFF2-40B4-BE49-F238E27FC236}">
                  <a16:creationId xmlns:a16="http://schemas.microsoft.com/office/drawing/2014/main" id="{C38AF2DB-134B-45E8-BD57-364170FCAF4B}"/>
                </a:ext>
              </a:extLst>
            </p:cNvPr>
            <p:cNvSpPr/>
            <p:nvPr/>
          </p:nvSpPr>
          <p:spPr>
            <a:xfrm>
              <a:off x="7983878" y="5331304"/>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0" name="Graphic 9" descr="Gears">
              <a:extLst>
                <a:ext uri="{FF2B5EF4-FFF2-40B4-BE49-F238E27FC236}">
                  <a16:creationId xmlns:a16="http://schemas.microsoft.com/office/drawing/2014/main" id="{E8F59351-B7F7-4F6E-A34F-42271C9F52E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031998" y="5371944"/>
              <a:ext cx="914400" cy="914400"/>
            </a:xfrm>
            <a:prstGeom prst="rect">
              <a:avLst/>
            </a:prstGeom>
          </p:spPr>
        </p:pic>
      </p:grpSp>
    </p:spTree>
    <p:extLst>
      <p:ext uri="{BB962C8B-B14F-4D97-AF65-F5344CB8AC3E}">
        <p14:creationId xmlns:p14="http://schemas.microsoft.com/office/powerpoint/2010/main" val="33563284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en-US">
                <a:latin typeface="Arial"/>
                <a:cs typeface="Arial"/>
              </a:rPr>
              <a:t>Delft-FEWS Webservices</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26</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Calling “</a:t>
            </a:r>
            <a:r>
              <a:rPr lang="en-US" err="1"/>
              <a:t>getMap</a:t>
            </a:r>
            <a:r>
              <a:rPr lang="en-US"/>
              <a:t>” is now much easier since a default time is returned for external historical and external forecasting timeseries. By default the </a:t>
            </a:r>
            <a:r>
              <a:rPr lang="en-US" b="1"/>
              <a:t>last timestep</a:t>
            </a:r>
            <a:r>
              <a:rPr lang="en-US"/>
              <a:t> is returned.</a:t>
            </a:r>
          </a:p>
          <a:p>
            <a:r>
              <a:rPr lang="en-US"/>
              <a:t>Security improvements by enabling support for Open ID Connect to authorize API requests. It’s also possible to integrate Delft-FEWS User Groups &amp; Permissions configurations with Open ID Connect.</a:t>
            </a:r>
            <a:endParaRPr lang="nl-NL"/>
          </a:p>
        </p:txBody>
      </p:sp>
      <p:pic>
        <p:nvPicPr>
          <p:cNvPr id="8" name="Graphic 7" descr="Help">
            <a:hlinkClick r:id="rId3"/>
            <a:extLst>
              <a:ext uri="{FF2B5EF4-FFF2-40B4-BE49-F238E27FC236}">
                <a16:creationId xmlns:a16="http://schemas.microsoft.com/office/drawing/2014/main" id="{29551FDD-29DD-447A-86F1-A7BC7DB915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763330" y="11089"/>
            <a:ext cx="425831" cy="425831"/>
          </a:xfrm>
          <a:prstGeom prst="rect">
            <a:avLst/>
          </a:prstGeom>
        </p:spPr>
      </p:pic>
      <p:pic>
        <p:nvPicPr>
          <p:cNvPr id="2" name="Picture 1">
            <a:extLst>
              <a:ext uri="{FF2B5EF4-FFF2-40B4-BE49-F238E27FC236}">
                <a16:creationId xmlns:a16="http://schemas.microsoft.com/office/drawing/2014/main" id="{B9CA1E6A-B62D-413B-AC3F-58FE10285DB6}"/>
              </a:ext>
            </a:extLst>
          </p:cNvPr>
          <p:cNvPicPr>
            <a:picLocks noChangeAspect="1"/>
          </p:cNvPicPr>
          <p:nvPr/>
        </p:nvPicPr>
        <p:blipFill>
          <a:blip r:embed="rId6"/>
          <a:stretch>
            <a:fillRect/>
          </a:stretch>
        </p:blipFill>
        <p:spPr>
          <a:xfrm>
            <a:off x="2471056" y="3003618"/>
            <a:ext cx="7249887" cy="3594546"/>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4A47983F-C667-4A99-BF28-4F6168DFEC2E}"/>
              </a:ext>
            </a:extLst>
          </p:cNvPr>
          <p:cNvSpPr txBox="1"/>
          <p:nvPr/>
        </p:nvSpPr>
        <p:spPr>
          <a:xfrm>
            <a:off x="7032172" y="6581001"/>
            <a:ext cx="2877711" cy="276999"/>
          </a:xfrm>
          <a:prstGeom prst="rect">
            <a:avLst/>
          </a:prstGeom>
          <a:noFill/>
        </p:spPr>
        <p:txBody>
          <a:bodyPr wrap="none" rtlCol="0">
            <a:spAutoFit/>
          </a:bodyPr>
          <a:lstStyle/>
          <a:p>
            <a:r>
              <a:rPr lang="en-US" sz="1200" b="1"/>
              <a:t>Source: web </a:t>
            </a:r>
            <a:r>
              <a:rPr lang="en-US" sz="1200" b="1" err="1"/>
              <a:t>oc</a:t>
            </a:r>
            <a:r>
              <a:rPr lang="en-US" sz="1200" b="1"/>
              <a:t> test client (Deltares) </a:t>
            </a:r>
            <a:endParaRPr lang="nl-NL" sz="1200" b="1"/>
          </a:p>
        </p:txBody>
      </p:sp>
      <p:pic>
        <p:nvPicPr>
          <p:cNvPr id="10" name="Picture 9">
            <a:extLst>
              <a:ext uri="{FF2B5EF4-FFF2-40B4-BE49-F238E27FC236}">
                <a16:creationId xmlns:a16="http://schemas.microsoft.com/office/drawing/2014/main" id="{E94593E7-48FE-495A-BEAA-CA7326680BD2}"/>
              </a:ext>
            </a:extLst>
          </p:cNvPr>
          <p:cNvPicPr>
            <a:picLocks noChangeAspect="1"/>
          </p:cNvPicPr>
          <p:nvPr/>
        </p:nvPicPr>
        <p:blipFill>
          <a:blip r:embed="rId7"/>
          <a:stretch>
            <a:fillRect/>
          </a:stretch>
        </p:blipFill>
        <p:spPr>
          <a:xfrm>
            <a:off x="100538" y="98176"/>
            <a:ext cx="434602" cy="432000"/>
          </a:xfrm>
          <a:prstGeom prst="rect">
            <a:avLst/>
          </a:prstGeom>
        </p:spPr>
      </p:pic>
    </p:spTree>
    <p:extLst>
      <p:ext uri="{BB962C8B-B14F-4D97-AF65-F5344CB8AC3E}">
        <p14:creationId xmlns:p14="http://schemas.microsoft.com/office/powerpoint/2010/main" val="40719236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en-US">
                <a:solidFill>
                  <a:schemeClr val="tx2"/>
                </a:solidFill>
              </a:rPr>
              <a:t>Open Archive</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a:xfrm>
            <a:off x="11912069" y="569550"/>
            <a:ext cx="128351" cy="5074014"/>
          </a:xfrm>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27</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MongoDB  + Seamless integration (improved </a:t>
            </a:r>
            <a:r>
              <a:rPr lang="en-US">
                <a:hlinkClick r:id="rId3"/>
              </a:rPr>
              <a:t>Open Archive database API</a:t>
            </a:r>
            <a:r>
              <a:rPr lang="en-US"/>
              <a:t>)</a:t>
            </a:r>
          </a:p>
          <a:p>
            <a:r>
              <a:rPr lang="en-US"/>
              <a:t>Search options improved with custom-IDs (provided at export) to be used as filters</a:t>
            </a:r>
          </a:p>
          <a:p>
            <a:r>
              <a:rPr lang="en-US"/>
              <a:t>Import datasets from Archive into client-server system is possible (but default off)</a:t>
            </a:r>
          </a:p>
          <a:p>
            <a:r>
              <a:rPr lang="en-US"/>
              <a:t>Direct download (via Archive display, Archive catalogue) without </a:t>
            </a:r>
            <a:r>
              <a:rPr lang="en-US" err="1"/>
              <a:t>OpenDAP</a:t>
            </a:r>
            <a:endParaRPr lang="en-US"/>
          </a:p>
          <a:p>
            <a:r>
              <a:rPr lang="nl-NL"/>
              <a:t>Look &amp; feel (</a:t>
            </a:r>
            <a:r>
              <a:rPr lang="nl-NL" err="1">
                <a:hlinkClick r:id="rId4"/>
              </a:rPr>
              <a:t>Archive</a:t>
            </a:r>
            <a:r>
              <a:rPr lang="nl-NL">
                <a:hlinkClick r:id="rId4"/>
              </a:rPr>
              <a:t> </a:t>
            </a:r>
            <a:r>
              <a:rPr lang="nl-NL" err="1">
                <a:hlinkClick r:id="rId4"/>
              </a:rPr>
              <a:t>admin</a:t>
            </a:r>
            <a:r>
              <a:rPr lang="nl-NL">
                <a:hlinkClick r:id="rId4"/>
              </a:rPr>
              <a:t> console</a:t>
            </a:r>
            <a:r>
              <a:rPr lang="nl-NL"/>
              <a:t>)</a:t>
            </a:r>
          </a:p>
        </p:txBody>
      </p:sp>
      <p:pic>
        <p:nvPicPr>
          <p:cNvPr id="7" name="Graphic 6" descr="Help">
            <a:hlinkClick r:id="rId5"/>
            <a:extLst>
              <a:ext uri="{FF2B5EF4-FFF2-40B4-BE49-F238E27FC236}">
                <a16:creationId xmlns:a16="http://schemas.microsoft.com/office/drawing/2014/main" id="{F741D18A-1E0B-48A6-A9E5-D8393AFC661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763330" y="11089"/>
            <a:ext cx="425831" cy="425831"/>
          </a:xfrm>
          <a:prstGeom prst="rect">
            <a:avLst/>
          </a:prstGeom>
        </p:spPr>
      </p:pic>
      <p:pic>
        <p:nvPicPr>
          <p:cNvPr id="8" name="Picture 7">
            <a:extLst>
              <a:ext uri="{FF2B5EF4-FFF2-40B4-BE49-F238E27FC236}">
                <a16:creationId xmlns:a16="http://schemas.microsoft.com/office/drawing/2014/main" id="{A6895F85-A313-4C16-8A3C-F0607ECF754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80854" y="4266313"/>
            <a:ext cx="3979075" cy="1658484"/>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6A4611AC-A581-4003-838A-255C16B42E0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992044" y="4266313"/>
            <a:ext cx="3502703" cy="1658484"/>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8A0FBC69-E040-47AF-BABA-7D075F83364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5774" y="4266313"/>
            <a:ext cx="3265669" cy="1647782"/>
          </a:xfrm>
          <a:prstGeom prst="rect">
            <a:avLst/>
          </a:prstGeom>
          <a:effectLst>
            <a:outerShdw blurRad="50800" dist="38100" dir="2700000" algn="tl" rotWithShape="0">
              <a:prstClr val="black">
                <a:alpha val="40000"/>
              </a:prstClr>
            </a:outerShdw>
          </a:effectLst>
        </p:spPr>
      </p:pic>
      <p:grpSp>
        <p:nvGrpSpPr>
          <p:cNvPr id="11" name="Group 10">
            <a:extLst>
              <a:ext uri="{FF2B5EF4-FFF2-40B4-BE49-F238E27FC236}">
                <a16:creationId xmlns:a16="http://schemas.microsoft.com/office/drawing/2014/main" id="{2A8C9DD9-B203-448E-9C38-83DC37153A09}"/>
              </a:ext>
            </a:extLst>
          </p:cNvPr>
          <p:cNvGrpSpPr>
            <a:grpSpLocks noChangeAspect="1"/>
          </p:cNvGrpSpPr>
          <p:nvPr/>
        </p:nvGrpSpPr>
        <p:grpSpPr>
          <a:xfrm>
            <a:off x="83425" y="87923"/>
            <a:ext cx="438491" cy="432000"/>
            <a:chOff x="5862248" y="5361236"/>
            <a:chExt cx="1010640" cy="995680"/>
          </a:xfrm>
        </p:grpSpPr>
        <p:sp>
          <p:nvSpPr>
            <p:cNvPr id="13" name="Oval 12">
              <a:extLst>
                <a:ext uri="{FF2B5EF4-FFF2-40B4-BE49-F238E27FC236}">
                  <a16:creationId xmlns:a16="http://schemas.microsoft.com/office/drawing/2014/main" id="{09D3F2A7-C929-41F8-93DF-BDB777663108}"/>
                </a:ext>
              </a:extLst>
            </p:cNvPr>
            <p:cNvSpPr/>
            <p:nvPr/>
          </p:nvSpPr>
          <p:spPr>
            <a:xfrm>
              <a:off x="5862248" y="5361236"/>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4" name="Graphic 13" descr="Download">
              <a:extLst>
                <a:ext uri="{FF2B5EF4-FFF2-40B4-BE49-F238E27FC236}">
                  <a16:creationId xmlns:a16="http://schemas.microsoft.com/office/drawing/2014/main" id="{E926B21E-8938-421B-A1CD-AB186216588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910368" y="5431610"/>
              <a:ext cx="914400" cy="914400"/>
            </a:xfrm>
            <a:prstGeom prst="rect">
              <a:avLst/>
            </a:prstGeom>
          </p:spPr>
        </p:pic>
      </p:grpSp>
    </p:spTree>
    <p:extLst>
      <p:ext uri="{BB962C8B-B14F-4D97-AF65-F5344CB8AC3E}">
        <p14:creationId xmlns:p14="http://schemas.microsoft.com/office/powerpoint/2010/main" val="15659169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solidFill>
                  <a:schemeClr val="tx2"/>
                </a:solidFill>
                <a:latin typeface="Arial"/>
                <a:cs typeface="Arial"/>
              </a:rPr>
              <a:t>Workflow Test Runner</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28</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Internal module (originally meant for testing purposes) to run workflows automatically (and logs about it)…</a:t>
            </a:r>
          </a:p>
          <a:p>
            <a:endParaRPr lang="en-US"/>
          </a:p>
          <a:p>
            <a:endParaRPr lang="en-US"/>
          </a:p>
          <a:p>
            <a:endParaRPr lang="en-US"/>
          </a:p>
          <a:p>
            <a:endParaRPr lang="en-US"/>
          </a:p>
          <a:p>
            <a:r>
              <a:rPr lang="en-US"/>
              <a:t>New feature: output of this Workflow Test Runner can be written in Junit XML </a:t>
            </a:r>
            <a:r>
              <a:rPr lang="en-US">
                <a:sym typeface="Wingdings" panose="05000000000000000000" pitchFamily="2" charset="2"/>
              </a:rPr>
              <a:t> allows for integration with common tooling for CI/CD and automated testing (</a:t>
            </a:r>
            <a:r>
              <a:rPr lang="en-US">
                <a:sym typeface="Wingdings" panose="05000000000000000000" pitchFamily="2" charset="2"/>
                <a:hlinkClick r:id="rId3"/>
              </a:rPr>
              <a:t>Azure DevOps</a:t>
            </a:r>
            <a:r>
              <a:rPr lang="en-US">
                <a:sym typeface="Wingdings" panose="05000000000000000000" pitchFamily="2" charset="2"/>
              </a:rPr>
              <a:t>)</a:t>
            </a:r>
            <a:endParaRPr lang="en-US"/>
          </a:p>
          <a:p>
            <a:pPr marL="0" indent="0">
              <a:buNone/>
            </a:pPr>
            <a:endParaRPr lang="nl-NL"/>
          </a:p>
          <a:p>
            <a:pPr marL="0" indent="0">
              <a:buNone/>
            </a:pPr>
            <a:endParaRPr lang="nl-NL"/>
          </a:p>
          <a:p>
            <a:pPr marL="0" indent="0">
              <a:buNone/>
            </a:pPr>
            <a:endParaRPr lang="nl-NL"/>
          </a:p>
          <a:p>
            <a:pPr marL="0" indent="0">
              <a:buNone/>
            </a:pPr>
            <a:endParaRPr lang="nl-NL"/>
          </a:p>
        </p:txBody>
      </p:sp>
      <p:pic>
        <p:nvPicPr>
          <p:cNvPr id="7" name="Graphic 6" descr="Help">
            <a:hlinkClick r:id="rId4"/>
            <a:extLst>
              <a:ext uri="{FF2B5EF4-FFF2-40B4-BE49-F238E27FC236}">
                <a16:creationId xmlns:a16="http://schemas.microsoft.com/office/drawing/2014/main" id="{F741D18A-1E0B-48A6-A9E5-D8393AFC661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763330" y="11089"/>
            <a:ext cx="425831" cy="425831"/>
          </a:xfrm>
          <a:prstGeom prst="rect">
            <a:avLst/>
          </a:prstGeom>
        </p:spPr>
      </p:pic>
      <p:grpSp>
        <p:nvGrpSpPr>
          <p:cNvPr id="8" name="Group 7">
            <a:extLst>
              <a:ext uri="{FF2B5EF4-FFF2-40B4-BE49-F238E27FC236}">
                <a16:creationId xmlns:a16="http://schemas.microsoft.com/office/drawing/2014/main" id="{E9B087C1-1B72-4E2B-8766-C418BC891465}"/>
              </a:ext>
            </a:extLst>
          </p:cNvPr>
          <p:cNvGrpSpPr>
            <a:grpSpLocks noChangeAspect="1"/>
          </p:cNvGrpSpPr>
          <p:nvPr/>
        </p:nvGrpSpPr>
        <p:grpSpPr>
          <a:xfrm>
            <a:off x="84611" y="98809"/>
            <a:ext cx="432000" cy="432000"/>
            <a:chOff x="7983878" y="5331304"/>
            <a:chExt cx="1010640" cy="995680"/>
          </a:xfrm>
        </p:grpSpPr>
        <p:sp>
          <p:nvSpPr>
            <p:cNvPr id="9" name="Oval 8">
              <a:extLst>
                <a:ext uri="{FF2B5EF4-FFF2-40B4-BE49-F238E27FC236}">
                  <a16:creationId xmlns:a16="http://schemas.microsoft.com/office/drawing/2014/main" id="{3C4CA8CC-AA9E-4433-BEC2-35E6BE9E114A}"/>
                </a:ext>
              </a:extLst>
            </p:cNvPr>
            <p:cNvSpPr/>
            <p:nvPr/>
          </p:nvSpPr>
          <p:spPr>
            <a:xfrm>
              <a:off x="7983878" y="5331304"/>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0" name="Graphic 9" descr="Gears">
              <a:extLst>
                <a:ext uri="{FF2B5EF4-FFF2-40B4-BE49-F238E27FC236}">
                  <a16:creationId xmlns:a16="http://schemas.microsoft.com/office/drawing/2014/main" id="{511ABF4E-4891-445B-966B-DAFE39AE35A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031998" y="5371944"/>
              <a:ext cx="914400" cy="914400"/>
            </a:xfrm>
            <a:prstGeom prst="rect">
              <a:avLst/>
            </a:prstGeom>
          </p:spPr>
        </p:pic>
      </p:grpSp>
      <p:sp>
        <p:nvSpPr>
          <p:cNvPr id="2" name="Rectangle 1">
            <a:extLst>
              <a:ext uri="{FF2B5EF4-FFF2-40B4-BE49-F238E27FC236}">
                <a16:creationId xmlns:a16="http://schemas.microsoft.com/office/drawing/2014/main" id="{349AC5A2-3907-43A5-BEB3-A423677B8667}"/>
              </a:ext>
            </a:extLst>
          </p:cNvPr>
          <p:cNvSpPr/>
          <p:nvPr/>
        </p:nvSpPr>
        <p:spPr>
          <a:xfrm>
            <a:off x="2650671" y="2373087"/>
            <a:ext cx="6890658" cy="936169"/>
          </a:xfrm>
          <a:prstGeom prst="rect">
            <a:avLst/>
          </a:prstGeom>
          <a:solidFill>
            <a:schemeClr val="bg2">
              <a:lumMod val="9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b="1">
                <a:solidFill>
                  <a:srgbClr val="002060"/>
                </a:solidFill>
              </a:rPr>
              <a:t>Purpose</a:t>
            </a:r>
          </a:p>
          <a:p>
            <a:pPr algn="ctr"/>
            <a:r>
              <a:rPr lang="en-US">
                <a:solidFill>
                  <a:srgbClr val="002060"/>
                </a:solidFill>
              </a:rPr>
              <a:t>To automatically assess the effect of changed configuration…</a:t>
            </a:r>
            <a:endParaRPr lang="en-US">
              <a:solidFill>
                <a:srgbClr val="002060"/>
              </a:solidFill>
              <a:cs typeface="Arial"/>
            </a:endParaRPr>
          </a:p>
          <a:p>
            <a:pPr algn="ctr"/>
            <a:r>
              <a:rPr lang="en-US">
                <a:solidFill>
                  <a:srgbClr val="002060"/>
                </a:solidFill>
              </a:rPr>
              <a:t>(results should be the same)</a:t>
            </a:r>
            <a:endParaRPr lang="nl-NL">
              <a:solidFill>
                <a:srgbClr val="002060"/>
              </a:solidFill>
            </a:endParaRPr>
          </a:p>
        </p:txBody>
      </p:sp>
    </p:spTree>
    <p:extLst>
      <p:ext uri="{BB962C8B-B14F-4D97-AF65-F5344CB8AC3E}">
        <p14:creationId xmlns:p14="http://schemas.microsoft.com/office/powerpoint/2010/main" val="39264226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Third</a:t>
            </a:r>
            <a:r>
              <a:rPr lang="nl-NL">
                <a:solidFill>
                  <a:schemeClr val="tx2"/>
                </a:solidFill>
                <a:latin typeface="Arial"/>
                <a:cs typeface="Arial"/>
              </a:rPr>
              <a:t> Party Library upgrades</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29</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err="1"/>
              <a:t>NetCDF</a:t>
            </a:r>
            <a:r>
              <a:rPr lang="en-US"/>
              <a:t> libraries have been upgraded to version 5.5.2 (and supporting </a:t>
            </a:r>
            <a:r>
              <a:rPr lang="en-US" err="1"/>
              <a:t>NetCDF</a:t>
            </a:r>
            <a:r>
              <a:rPr lang="en-US"/>
              <a:t>-C library to 4.8)</a:t>
            </a:r>
          </a:p>
          <a:p>
            <a:r>
              <a:rPr lang="en-US"/>
              <a:t>Chromium browser (JCEF package) for </a:t>
            </a:r>
            <a:r>
              <a:rPr lang="en-US" b="1"/>
              <a:t>Web Browser Display</a:t>
            </a:r>
            <a:r>
              <a:rPr lang="en-US"/>
              <a:t>: one version supports all Delft-FEWS versions. One download required for Windows or LINUX</a:t>
            </a:r>
            <a:endParaRPr lang="nl-NL" b="1"/>
          </a:p>
        </p:txBody>
      </p:sp>
      <p:pic>
        <p:nvPicPr>
          <p:cNvPr id="7" name="Graphic 6" descr="Help">
            <a:hlinkClick r:id="rId3"/>
            <a:extLst>
              <a:ext uri="{FF2B5EF4-FFF2-40B4-BE49-F238E27FC236}">
                <a16:creationId xmlns:a16="http://schemas.microsoft.com/office/drawing/2014/main" id="{F741D18A-1E0B-48A6-A9E5-D8393AFC66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763330" y="11089"/>
            <a:ext cx="425831" cy="425831"/>
          </a:xfrm>
          <a:prstGeom prst="rect">
            <a:avLst/>
          </a:prstGeom>
        </p:spPr>
      </p:pic>
      <p:pic>
        <p:nvPicPr>
          <p:cNvPr id="2" name="Picture 1">
            <a:extLst>
              <a:ext uri="{FF2B5EF4-FFF2-40B4-BE49-F238E27FC236}">
                <a16:creationId xmlns:a16="http://schemas.microsoft.com/office/drawing/2014/main" id="{7891ED3D-9486-4F97-AA91-0A7FF1861C5D}"/>
              </a:ext>
            </a:extLst>
          </p:cNvPr>
          <p:cNvPicPr>
            <a:picLocks noChangeAspect="1"/>
          </p:cNvPicPr>
          <p:nvPr/>
        </p:nvPicPr>
        <p:blipFill>
          <a:blip r:embed="rId6"/>
          <a:stretch>
            <a:fillRect/>
          </a:stretch>
        </p:blipFill>
        <p:spPr>
          <a:xfrm>
            <a:off x="7294398" y="2800829"/>
            <a:ext cx="3819283" cy="3515476"/>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32974D23-4CD0-4B93-8B35-B16269B7C1DE}"/>
              </a:ext>
            </a:extLst>
          </p:cNvPr>
          <p:cNvPicPr>
            <a:picLocks noChangeAspect="1"/>
          </p:cNvPicPr>
          <p:nvPr/>
        </p:nvPicPr>
        <p:blipFill>
          <a:blip r:embed="rId7"/>
          <a:stretch>
            <a:fillRect/>
          </a:stretch>
        </p:blipFill>
        <p:spPr>
          <a:xfrm>
            <a:off x="755650" y="2800829"/>
            <a:ext cx="5769598" cy="1607653"/>
          </a:xfrm>
          <a:prstGeom prst="rect">
            <a:avLst/>
          </a:prstGeom>
          <a:effectLst>
            <a:outerShdw blurRad="50800" dist="38100" dir="2700000" algn="tl" rotWithShape="0">
              <a:prstClr val="black">
                <a:alpha val="40000"/>
              </a:prstClr>
            </a:outerShdw>
          </a:effectLst>
        </p:spPr>
      </p:pic>
      <p:grpSp>
        <p:nvGrpSpPr>
          <p:cNvPr id="10" name="Group 9">
            <a:extLst>
              <a:ext uri="{FF2B5EF4-FFF2-40B4-BE49-F238E27FC236}">
                <a16:creationId xmlns:a16="http://schemas.microsoft.com/office/drawing/2014/main" id="{C96A8F47-FFCB-4A1A-AE06-948B21B89B16}"/>
              </a:ext>
            </a:extLst>
          </p:cNvPr>
          <p:cNvGrpSpPr>
            <a:grpSpLocks noChangeAspect="1"/>
          </p:cNvGrpSpPr>
          <p:nvPr/>
        </p:nvGrpSpPr>
        <p:grpSpPr>
          <a:xfrm>
            <a:off x="89590" y="88325"/>
            <a:ext cx="438491" cy="432000"/>
            <a:chOff x="7981733" y="848029"/>
            <a:chExt cx="1010640" cy="995680"/>
          </a:xfrm>
        </p:grpSpPr>
        <p:sp>
          <p:nvSpPr>
            <p:cNvPr id="11" name="Oval 10">
              <a:extLst>
                <a:ext uri="{FF2B5EF4-FFF2-40B4-BE49-F238E27FC236}">
                  <a16:creationId xmlns:a16="http://schemas.microsoft.com/office/drawing/2014/main" id="{52608460-DC14-4975-BC01-455B668E273C}"/>
                </a:ext>
              </a:extLst>
            </p:cNvPr>
            <p:cNvSpPr/>
            <p:nvPr/>
          </p:nvSpPr>
          <p:spPr>
            <a:xfrm>
              <a:off x="7981733" y="848029"/>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2" name="Graphic 11" descr="List RTL">
              <a:extLst>
                <a:ext uri="{FF2B5EF4-FFF2-40B4-BE49-F238E27FC236}">
                  <a16:creationId xmlns:a16="http://schemas.microsoft.com/office/drawing/2014/main" id="{064DF439-0BC7-4FEF-A92E-DFFDC26D12A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82250" y="941066"/>
              <a:ext cx="809606" cy="809606"/>
            </a:xfrm>
            <a:prstGeom prst="rect">
              <a:avLst/>
            </a:prstGeom>
          </p:spPr>
        </p:pic>
      </p:grpSp>
    </p:spTree>
    <p:extLst>
      <p:ext uri="{BB962C8B-B14F-4D97-AF65-F5344CB8AC3E}">
        <p14:creationId xmlns:p14="http://schemas.microsoft.com/office/powerpoint/2010/main" val="514065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78123-14E0-43BC-A6E3-7C5C1E5B4FFA}"/>
              </a:ext>
            </a:extLst>
          </p:cNvPr>
          <p:cNvSpPr>
            <a:spLocks noGrp="1"/>
          </p:cNvSpPr>
          <p:nvPr>
            <p:ph type="title"/>
          </p:nvPr>
        </p:nvSpPr>
        <p:spPr/>
        <p:txBody>
          <a:bodyPr/>
          <a:lstStyle/>
          <a:p>
            <a:r>
              <a:rPr lang="en-US"/>
              <a:t>Delft-FEWS 2021.02 Benchmarks</a:t>
            </a:r>
            <a:endParaRPr lang="nl-NL"/>
          </a:p>
        </p:txBody>
      </p:sp>
      <p:pic>
        <p:nvPicPr>
          <p:cNvPr id="7" name="Content Placeholder 6">
            <a:extLst>
              <a:ext uri="{FF2B5EF4-FFF2-40B4-BE49-F238E27FC236}">
                <a16:creationId xmlns:a16="http://schemas.microsoft.com/office/drawing/2014/main" id="{4ADE73FE-2C43-430F-8CEB-DBCC5C96F8A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000968" y="524603"/>
            <a:ext cx="1117111" cy="1399753"/>
          </a:xfrm>
        </p:spPr>
      </p:pic>
      <p:sp>
        <p:nvSpPr>
          <p:cNvPr id="4" name="Date Placeholder 3">
            <a:extLst>
              <a:ext uri="{FF2B5EF4-FFF2-40B4-BE49-F238E27FC236}">
                <a16:creationId xmlns:a16="http://schemas.microsoft.com/office/drawing/2014/main" id="{B81793B0-5438-4991-81A0-69416606C212}"/>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0A0C01D-AC62-4C2A-B545-8C7258856D64}"/>
              </a:ext>
            </a:extLst>
          </p:cNvPr>
          <p:cNvSpPr>
            <a:spLocks noGrp="1"/>
          </p:cNvSpPr>
          <p:nvPr>
            <p:ph type="sldNum" sz="quarter" idx="12"/>
          </p:nvPr>
        </p:nvSpPr>
        <p:spPr/>
        <p:txBody>
          <a:bodyPr/>
          <a:lstStyle/>
          <a:p>
            <a:fld id="{F42B3F14-D836-496B-80A2-23BE75BD68CB}" type="slidenum">
              <a:rPr lang="nl-NL" smtClean="0"/>
              <a:t>3</a:t>
            </a:fld>
            <a:endParaRPr lang="nl-NL"/>
          </a:p>
        </p:txBody>
      </p:sp>
      <p:sp>
        <p:nvSpPr>
          <p:cNvPr id="8" name="TextBox 7">
            <a:extLst>
              <a:ext uri="{FF2B5EF4-FFF2-40B4-BE49-F238E27FC236}">
                <a16:creationId xmlns:a16="http://schemas.microsoft.com/office/drawing/2014/main" id="{583AB133-DE4E-422D-A512-0FBFF9B6F9FF}"/>
              </a:ext>
            </a:extLst>
          </p:cNvPr>
          <p:cNvSpPr txBox="1"/>
          <p:nvPr/>
        </p:nvSpPr>
        <p:spPr>
          <a:xfrm>
            <a:off x="6554932" y="3935179"/>
            <a:ext cx="3852337" cy="369332"/>
          </a:xfrm>
          <a:prstGeom prst="rect">
            <a:avLst/>
          </a:prstGeom>
          <a:noFill/>
        </p:spPr>
        <p:txBody>
          <a:bodyPr wrap="none" rtlCol="0">
            <a:spAutoFit/>
          </a:bodyPr>
          <a:lstStyle/>
          <a:p>
            <a:r>
              <a:rPr lang="en-US" b="1"/>
              <a:t>5</a:t>
            </a:r>
            <a:r>
              <a:rPr lang="en-US"/>
              <a:t> improvements to the open archive</a:t>
            </a:r>
            <a:endParaRPr lang="nl-NL"/>
          </a:p>
        </p:txBody>
      </p:sp>
      <p:pic>
        <p:nvPicPr>
          <p:cNvPr id="9" name="Graphic 8" descr="Checklist RTL">
            <a:extLst>
              <a:ext uri="{FF2B5EF4-FFF2-40B4-BE49-F238E27FC236}">
                <a16:creationId xmlns:a16="http://schemas.microsoft.com/office/drawing/2014/main" id="{D1E466E5-D181-4034-AA83-B9645893D6B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67509" y="1762125"/>
            <a:ext cx="558400" cy="558400"/>
          </a:xfrm>
          <a:prstGeom prst="rect">
            <a:avLst/>
          </a:prstGeom>
        </p:spPr>
      </p:pic>
      <p:sp>
        <p:nvSpPr>
          <p:cNvPr id="10" name="TextBox 9">
            <a:extLst>
              <a:ext uri="{FF2B5EF4-FFF2-40B4-BE49-F238E27FC236}">
                <a16:creationId xmlns:a16="http://schemas.microsoft.com/office/drawing/2014/main" id="{8EC77399-4F07-45CE-BE3C-45D342780A91}"/>
              </a:ext>
            </a:extLst>
          </p:cNvPr>
          <p:cNvSpPr txBox="1"/>
          <p:nvPr/>
        </p:nvSpPr>
        <p:spPr>
          <a:xfrm>
            <a:off x="1743461" y="1856659"/>
            <a:ext cx="1954381" cy="369332"/>
          </a:xfrm>
          <a:prstGeom prst="rect">
            <a:avLst/>
          </a:prstGeom>
          <a:noFill/>
        </p:spPr>
        <p:txBody>
          <a:bodyPr wrap="none" rtlCol="0">
            <a:spAutoFit/>
          </a:bodyPr>
          <a:lstStyle/>
          <a:p>
            <a:r>
              <a:rPr lang="en-US" b="1"/>
              <a:t>142</a:t>
            </a:r>
            <a:r>
              <a:rPr lang="en-US"/>
              <a:t> new features</a:t>
            </a:r>
            <a:endParaRPr lang="nl-NL"/>
          </a:p>
        </p:txBody>
      </p:sp>
      <p:pic>
        <p:nvPicPr>
          <p:cNvPr id="11" name="Graphic 10" descr="Bug">
            <a:extLst>
              <a:ext uri="{FF2B5EF4-FFF2-40B4-BE49-F238E27FC236}">
                <a16:creationId xmlns:a16="http://schemas.microsoft.com/office/drawing/2014/main" id="{3E62B4C6-EF01-498B-96BB-FAC6C168151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7509" y="2454419"/>
            <a:ext cx="558400" cy="558400"/>
          </a:xfrm>
          <a:prstGeom prst="rect">
            <a:avLst/>
          </a:prstGeom>
        </p:spPr>
      </p:pic>
      <p:sp>
        <p:nvSpPr>
          <p:cNvPr id="12" name="TextBox 11">
            <a:extLst>
              <a:ext uri="{FF2B5EF4-FFF2-40B4-BE49-F238E27FC236}">
                <a16:creationId xmlns:a16="http://schemas.microsoft.com/office/drawing/2014/main" id="{3C33162F-9936-4247-8E30-9043EA95BC85}"/>
              </a:ext>
            </a:extLst>
          </p:cNvPr>
          <p:cNvSpPr txBox="1"/>
          <p:nvPr/>
        </p:nvSpPr>
        <p:spPr>
          <a:xfrm>
            <a:off x="1743461" y="2552975"/>
            <a:ext cx="2133918" cy="369332"/>
          </a:xfrm>
          <a:prstGeom prst="rect">
            <a:avLst/>
          </a:prstGeom>
          <a:noFill/>
        </p:spPr>
        <p:txBody>
          <a:bodyPr wrap="none" rtlCol="0">
            <a:spAutoFit/>
          </a:bodyPr>
          <a:lstStyle/>
          <a:p>
            <a:r>
              <a:rPr lang="en-US" b="1"/>
              <a:t>283* </a:t>
            </a:r>
            <a:r>
              <a:rPr lang="en-US"/>
              <a:t>bugs repaired</a:t>
            </a:r>
            <a:endParaRPr lang="nl-NL"/>
          </a:p>
        </p:txBody>
      </p:sp>
      <p:pic>
        <p:nvPicPr>
          <p:cNvPr id="13" name="Graphic 12" descr="Images">
            <a:extLst>
              <a:ext uri="{FF2B5EF4-FFF2-40B4-BE49-F238E27FC236}">
                <a16:creationId xmlns:a16="http://schemas.microsoft.com/office/drawing/2014/main" id="{EA2A8815-3956-48C8-8656-95284359239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14207" y="4537391"/>
            <a:ext cx="558400" cy="558400"/>
          </a:xfrm>
          <a:prstGeom prst="rect">
            <a:avLst/>
          </a:prstGeom>
        </p:spPr>
      </p:pic>
      <p:sp>
        <p:nvSpPr>
          <p:cNvPr id="14" name="TextBox 13">
            <a:extLst>
              <a:ext uri="{FF2B5EF4-FFF2-40B4-BE49-F238E27FC236}">
                <a16:creationId xmlns:a16="http://schemas.microsoft.com/office/drawing/2014/main" id="{C0C27A4A-1F8F-47C0-A240-2971E9A77B35}"/>
              </a:ext>
            </a:extLst>
          </p:cNvPr>
          <p:cNvSpPr txBox="1"/>
          <p:nvPr/>
        </p:nvSpPr>
        <p:spPr>
          <a:xfrm>
            <a:off x="6554932" y="4618177"/>
            <a:ext cx="1582484" cy="369332"/>
          </a:xfrm>
          <a:prstGeom prst="rect">
            <a:avLst/>
          </a:prstGeom>
          <a:noFill/>
        </p:spPr>
        <p:txBody>
          <a:bodyPr wrap="none" rtlCol="0">
            <a:spAutoFit/>
          </a:bodyPr>
          <a:lstStyle/>
          <a:p>
            <a:r>
              <a:rPr lang="en-US" b="1"/>
              <a:t>1</a:t>
            </a:r>
            <a:r>
              <a:rPr lang="en-US"/>
              <a:t> new display</a:t>
            </a:r>
            <a:endParaRPr lang="nl-NL"/>
          </a:p>
        </p:txBody>
      </p:sp>
      <p:pic>
        <p:nvPicPr>
          <p:cNvPr id="15" name="Graphic 14" descr="Gears">
            <a:extLst>
              <a:ext uri="{FF2B5EF4-FFF2-40B4-BE49-F238E27FC236}">
                <a16:creationId xmlns:a16="http://schemas.microsoft.com/office/drawing/2014/main" id="{37554861-D7A5-4563-9411-D6F1F80E14E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94913" y="3839009"/>
            <a:ext cx="558401" cy="558401"/>
          </a:xfrm>
          <a:prstGeom prst="rect">
            <a:avLst/>
          </a:prstGeom>
        </p:spPr>
      </p:pic>
      <p:pic>
        <p:nvPicPr>
          <p:cNvPr id="16" name="Graphic 15" descr="Statistics">
            <a:extLst>
              <a:ext uri="{FF2B5EF4-FFF2-40B4-BE49-F238E27FC236}">
                <a16:creationId xmlns:a16="http://schemas.microsoft.com/office/drawing/2014/main" id="{40527DC5-3B09-451B-BAFB-5B106C3C972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67507" y="5223599"/>
            <a:ext cx="558401" cy="558401"/>
          </a:xfrm>
          <a:prstGeom prst="rect">
            <a:avLst/>
          </a:prstGeom>
        </p:spPr>
      </p:pic>
      <p:pic>
        <p:nvPicPr>
          <p:cNvPr id="18" name="Graphic 17" descr="Share">
            <a:extLst>
              <a:ext uri="{FF2B5EF4-FFF2-40B4-BE49-F238E27FC236}">
                <a16:creationId xmlns:a16="http://schemas.microsoft.com/office/drawing/2014/main" id="{302D5596-D11D-40CA-8639-0735E603821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014205" y="3164975"/>
            <a:ext cx="558401" cy="558401"/>
          </a:xfrm>
          <a:prstGeom prst="rect">
            <a:avLst/>
          </a:prstGeom>
        </p:spPr>
      </p:pic>
      <p:pic>
        <p:nvPicPr>
          <p:cNvPr id="19" name="Graphic 18" descr="Map with pin">
            <a:extLst>
              <a:ext uri="{FF2B5EF4-FFF2-40B4-BE49-F238E27FC236}">
                <a16:creationId xmlns:a16="http://schemas.microsoft.com/office/drawing/2014/main" id="{DFDE0B88-E99A-4999-ACA5-F8C0D4041865}"/>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004723" y="2478767"/>
            <a:ext cx="558401" cy="558401"/>
          </a:xfrm>
          <a:prstGeom prst="rect">
            <a:avLst/>
          </a:prstGeom>
        </p:spPr>
      </p:pic>
      <p:pic>
        <p:nvPicPr>
          <p:cNvPr id="20" name="Graphic 19" descr="Download">
            <a:extLst>
              <a:ext uri="{FF2B5EF4-FFF2-40B4-BE49-F238E27FC236}">
                <a16:creationId xmlns:a16="http://schemas.microsoft.com/office/drawing/2014/main" id="{83063405-6605-44E4-8A39-C7D27F21885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167507" y="3146713"/>
            <a:ext cx="558402" cy="558402"/>
          </a:xfrm>
          <a:prstGeom prst="rect">
            <a:avLst/>
          </a:prstGeom>
        </p:spPr>
      </p:pic>
      <p:sp>
        <p:nvSpPr>
          <p:cNvPr id="22" name="TextBox 21">
            <a:extLst>
              <a:ext uri="{FF2B5EF4-FFF2-40B4-BE49-F238E27FC236}">
                <a16:creationId xmlns:a16="http://schemas.microsoft.com/office/drawing/2014/main" id="{C8A0AE3E-8596-4AD6-B3E8-E61D9F7B1DBE}"/>
              </a:ext>
            </a:extLst>
          </p:cNvPr>
          <p:cNvSpPr txBox="1"/>
          <p:nvPr/>
        </p:nvSpPr>
        <p:spPr>
          <a:xfrm>
            <a:off x="1743461" y="3249291"/>
            <a:ext cx="2569934" cy="369332"/>
          </a:xfrm>
          <a:prstGeom prst="rect">
            <a:avLst/>
          </a:prstGeom>
          <a:noFill/>
        </p:spPr>
        <p:txBody>
          <a:bodyPr wrap="none" rtlCol="0">
            <a:spAutoFit/>
          </a:bodyPr>
          <a:lstStyle/>
          <a:p>
            <a:r>
              <a:rPr lang="en-US" b="1"/>
              <a:t>13</a:t>
            </a:r>
            <a:r>
              <a:rPr lang="en-US"/>
              <a:t> new import modules</a:t>
            </a:r>
            <a:endParaRPr lang="nl-NL"/>
          </a:p>
        </p:txBody>
      </p:sp>
      <p:sp>
        <p:nvSpPr>
          <p:cNvPr id="23" name="TextBox 22">
            <a:extLst>
              <a:ext uri="{FF2B5EF4-FFF2-40B4-BE49-F238E27FC236}">
                <a16:creationId xmlns:a16="http://schemas.microsoft.com/office/drawing/2014/main" id="{1FA827C7-4E56-4B14-AE60-4012886AB10B}"/>
              </a:ext>
            </a:extLst>
          </p:cNvPr>
          <p:cNvSpPr txBox="1"/>
          <p:nvPr/>
        </p:nvSpPr>
        <p:spPr>
          <a:xfrm>
            <a:off x="6554932" y="3252181"/>
            <a:ext cx="2441694" cy="369332"/>
          </a:xfrm>
          <a:prstGeom prst="rect">
            <a:avLst/>
          </a:prstGeom>
          <a:noFill/>
        </p:spPr>
        <p:txBody>
          <a:bodyPr wrap="none" rtlCol="0">
            <a:spAutoFit/>
          </a:bodyPr>
          <a:lstStyle/>
          <a:p>
            <a:r>
              <a:rPr lang="en-US" b="1"/>
              <a:t>6</a:t>
            </a:r>
            <a:r>
              <a:rPr lang="en-US"/>
              <a:t> new export modules</a:t>
            </a:r>
            <a:endParaRPr lang="nl-NL"/>
          </a:p>
        </p:txBody>
      </p:sp>
      <p:pic>
        <p:nvPicPr>
          <p:cNvPr id="24" name="Graphic 23" descr="Server">
            <a:extLst>
              <a:ext uri="{FF2B5EF4-FFF2-40B4-BE49-F238E27FC236}">
                <a16:creationId xmlns:a16="http://schemas.microsoft.com/office/drawing/2014/main" id="{90DC229B-DC9A-4590-B8E4-3457F4B897EE}"/>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90032" y="3851183"/>
            <a:ext cx="558401" cy="558401"/>
          </a:xfrm>
          <a:prstGeom prst="rect">
            <a:avLst/>
          </a:prstGeom>
        </p:spPr>
      </p:pic>
      <p:pic>
        <p:nvPicPr>
          <p:cNvPr id="25" name="Graphic 24" descr="Internet">
            <a:extLst>
              <a:ext uri="{FF2B5EF4-FFF2-40B4-BE49-F238E27FC236}">
                <a16:creationId xmlns:a16="http://schemas.microsoft.com/office/drawing/2014/main" id="{05A39FF2-7351-4BB7-BBDF-DAAE753A9B5A}"/>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185060" y="4531304"/>
            <a:ext cx="558401" cy="558401"/>
          </a:xfrm>
          <a:prstGeom prst="rect">
            <a:avLst/>
          </a:prstGeom>
        </p:spPr>
      </p:pic>
      <p:sp>
        <p:nvSpPr>
          <p:cNvPr id="26" name="TextBox 25">
            <a:extLst>
              <a:ext uri="{FF2B5EF4-FFF2-40B4-BE49-F238E27FC236}">
                <a16:creationId xmlns:a16="http://schemas.microsoft.com/office/drawing/2014/main" id="{D4E9C568-BBCC-4556-9A58-AECAAFC98C5E}"/>
              </a:ext>
            </a:extLst>
          </p:cNvPr>
          <p:cNvSpPr txBox="1"/>
          <p:nvPr/>
        </p:nvSpPr>
        <p:spPr>
          <a:xfrm>
            <a:off x="1743461" y="5338240"/>
            <a:ext cx="3839513" cy="369332"/>
          </a:xfrm>
          <a:prstGeom prst="rect">
            <a:avLst/>
          </a:prstGeom>
          <a:noFill/>
        </p:spPr>
        <p:txBody>
          <a:bodyPr wrap="none" rtlCol="0">
            <a:spAutoFit/>
          </a:bodyPr>
          <a:lstStyle/>
          <a:p>
            <a:r>
              <a:rPr lang="en-US" b="1"/>
              <a:t>6</a:t>
            </a:r>
            <a:r>
              <a:rPr lang="en-US"/>
              <a:t> new features in timeseries display</a:t>
            </a:r>
            <a:endParaRPr lang="nl-NL"/>
          </a:p>
        </p:txBody>
      </p:sp>
      <p:sp>
        <p:nvSpPr>
          <p:cNvPr id="27" name="TextBox 26">
            <a:extLst>
              <a:ext uri="{FF2B5EF4-FFF2-40B4-BE49-F238E27FC236}">
                <a16:creationId xmlns:a16="http://schemas.microsoft.com/office/drawing/2014/main" id="{AC6CD0F2-E8F5-4F24-AE5F-95C191487C76}"/>
              </a:ext>
            </a:extLst>
          </p:cNvPr>
          <p:cNvSpPr txBox="1"/>
          <p:nvPr/>
        </p:nvSpPr>
        <p:spPr>
          <a:xfrm>
            <a:off x="1743461" y="3945607"/>
            <a:ext cx="4147289" cy="369332"/>
          </a:xfrm>
          <a:prstGeom prst="rect">
            <a:avLst/>
          </a:prstGeom>
          <a:noFill/>
        </p:spPr>
        <p:txBody>
          <a:bodyPr wrap="none" rtlCol="0">
            <a:spAutoFit/>
          </a:bodyPr>
          <a:lstStyle/>
          <a:p>
            <a:r>
              <a:rPr lang="en-US" b="1"/>
              <a:t>18</a:t>
            </a:r>
            <a:r>
              <a:rPr lang="en-US"/>
              <a:t> new features in FEWS-webservices</a:t>
            </a:r>
            <a:endParaRPr lang="nl-NL"/>
          </a:p>
        </p:txBody>
      </p:sp>
      <p:sp>
        <p:nvSpPr>
          <p:cNvPr id="28" name="TextBox 27">
            <a:extLst>
              <a:ext uri="{FF2B5EF4-FFF2-40B4-BE49-F238E27FC236}">
                <a16:creationId xmlns:a16="http://schemas.microsoft.com/office/drawing/2014/main" id="{A337A20E-6715-4127-BB9D-F329AA00C0F2}"/>
              </a:ext>
            </a:extLst>
          </p:cNvPr>
          <p:cNvSpPr txBox="1"/>
          <p:nvPr/>
        </p:nvSpPr>
        <p:spPr>
          <a:xfrm>
            <a:off x="6554932" y="1886185"/>
            <a:ext cx="2967479" cy="369332"/>
          </a:xfrm>
          <a:prstGeom prst="rect">
            <a:avLst/>
          </a:prstGeom>
          <a:noFill/>
        </p:spPr>
        <p:txBody>
          <a:bodyPr wrap="none" rtlCol="0">
            <a:spAutoFit/>
          </a:bodyPr>
          <a:lstStyle/>
          <a:p>
            <a:r>
              <a:rPr lang="en-US" b="1"/>
              <a:t>6</a:t>
            </a:r>
            <a:r>
              <a:rPr lang="en-US"/>
              <a:t> new data transformations</a:t>
            </a:r>
            <a:endParaRPr lang="nl-NL"/>
          </a:p>
        </p:txBody>
      </p:sp>
      <p:sp>
        <p:nvSpPr>
          <p:cNvPr id="29" name="TextBox 28">
            <a:extLst>
              <a:ext uri="{FF2B5EF4-FFF2-40B4-BE49-F238E27FC236}">
                <a16:creationId xmlns:a16="http://schemas.microsoft.com/office/drawing/2014/main" id="{B96DAA2D-B068-4300-9D4D-230E6AB3A7CF}"/>
              </a:ext>
            </a:extLst>
          </p:cNvPr>
          <p:cNvSpPr txBox="1"/>
          <p:nvPr/>
        </p:nvSpPr>
        <p:spPr>
          <a:xfrm>
            <a:off x="1743461" y="4641923"/>
            <a:ext cx="4108817" cy="369332"/>
          </a:xfrm>
          <a:prstGeom prst="rect">
            <a:avLst/>
          </a:prstGeom>
          <a:noFill/>
        </p:spPr>
        <p:txBody>
          <a:bodyPr wrap="none" rtlCol="0">
            <a:spAutoFit/>
          </a:bodyPr>
          <a:lstStyle/>
          <a:p>
            <a:r>
              <a:rPr lang="en-US" b="1"/>
              <a:t>6</a:t>
            </a:r>
            <a:r>
              <a:rPr lang="en-US"/>
              <a:t> improvements to the admin interface</a:t>
            </a:r>
            <a:endParaRPr lang="nl-NL"/>
          </a:p>
        </p:txBody>
      </p:sp>
      <p:sp>
        <p:nvSpPr>
          <p:cNvPr id="30" name="TextBox 29">
            <a:extLst>
              <a:ext uri="{FF2B5EF4-FFF2-40B4-BE49-F238E27FC236}">
                <a16:creationId xmlns:a16="http://schemas.microsoft.com/office/drawing/2014/main" id="{5F7FFDD0-4615-4696-9161-7E08859AA8FE}"/>
              </a:ext>
            </a:extLst>
          </p:cNvPr>
          <p:cNvSpPr txBox="1"/>
          <p:nvPr/>
        </p:nvSpPr>
        <p:spPr>
          <a:xfrm>
            <a:off x="6554932" y="2569183"/>
            <a:ext cx="3954929" cy="369332"/>
          </a:xfrm>
          <a:prstGeom prst="rect">
            <a:avLst/>
          </a:prstGeom>
          <a:noFill/>
        </p:spPr>
        <p:txBody>
          <a:bodyPr wrap="none" rtlCol="0">
            <a:spAutoFit/>
          </a:bodyPr>
          <a:lstStyle/>
          <a:p>
            <a:r>
              <a:rPr lang="en-US" b="1"/>
              <a:t>9</a:t>
            </a:r>
            <a:r>
              <a:rPr lang="en-US"/>
              <a:t> new features in the FEWS Explorer</a:t>
            </a:r>
            <a:endParaRPr lang="nl-NL"/>
          </a:p>
        </p:txBody>
      </p:sp>
      <p:sp>
        <p:nvSpPr>
          <p:cNvPr id="31" name="TextBox 30">
            <a:extLst>
              <a:ext uri="{FF2B5EF4-FFF2-40B4-BE49-F238E27FC236}">
                <a16:creationId xmlns:a16="http://schemas.microsoft.com/office/drawing/2014/main" id="{A8FD2E26-C729-4247-B805-249390E56647}"/>
              </a:ext>
            </a:extLst>
          </p:cNvPr>
          <p:cNvSpPr txBox="1"/>
          <p:nvPr/>
        </p:nvSpPr>
        <p:spPr>
          <a:xfrm>
            <a:off x="6554932" y="5301175"/>
            <a:ext cx="3634328" cy="369332"/>
          </a:xfrm>
          <a:prstGeom prst="rect">
            <a:avLst/>
          </a:prstGeom>
          <a:noFill/>
        </p:spPr>
        <p:txBody>
          <a:bodyPr wrap="none" rtlCol="0">
            <a:spAutoFit/>
          </a:bodyPr>
          <a:lstStyle/>
          <a:p>
            <a:r>
              <a:rPr lang="en-US" b="1"/>
              <a:t>1 </a:t>
            </a:r>
            <a:r>
              <a:rPr lang="en-US"/>
              <a:t>improved/matured concept (CF)</a:t>
            </a:r>
            <a:endParaRPr lang="nl-NL"/>
          </a:p>
        </p:txBody>
      </p:sp>
      <p:pic>
        <p:nvPicPr>
          <p:cNvPr id="32" name="Content Placeholder 11" descr="Arrow circle">
            <a:extLst>
              <a:ext uri="{FF2B5EF4-FFF2-40B4-BE49-F238E27FC236}">
                <a16:creationId xmlns:a16="http://schemas.microsoft.com/office/drawing/2014/main" id="{73E133C9-1008-45B6-88EE-16F73DC75275}"/>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6018218" y="1812084"/>
            <a:ext cx="558401" cy="558401"/>
          </a:xfrm>
          <a:prstGeom prst="rect">
            <a:avLst/>
          </a:prstGeom>
        </p:spPr>
      </p:pic>
      <p:pic>
        <p:nvPicPr>
          <p:cNvPr id="33" name="Graphic 32" descr="Hierarchy">
            <a:extLst>
              <a:ext uri="{FF2B5EF4-FFF2-40B4-BE49-F238E27FC236}">
                <a16:creationId xmlns:a16="http://schemas.microsoft.com/office/drawing/2014/main" id="{2198C6B4-E45A-4C87-8424-227AACD54B10}"/>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rot="16200000">
            <a:off x="5990031" y="5206640"/>
            <a:ext cx="558401" cy="558401"/>
          </a:xfrm>
          <a:prstGeom prst="rect">
            <a:avLst/>
          </a:prstGeom>
        </p:spPr>
      </p:pic>
      <p:pic>
        <p:nvPicPr>
          <p:cNvPr id="3" name="Picture 2">
            <a:hlinkClick r:id="rId28"/>
            <a:extLst>
              <a:ext uri="{FF2B5EF4-FFF2-40B4-BE49-F238E27FC236}">
                <a16:creationId xmlns:a16="http://schemas.microsoft.com/office/drawing/2014/main" id="{5A919584-D590-42BB-9CF3-15C4D29A88D2}"/>
              </a:ext>
            </a:extLst>
          </p:cNvPr>
          <p:cNvPicPr>
            <a:picLocks noChangeAspect="1"/>
          </p:cNvPicPr>
          <p:nvPr/>
        </p:nvPicPr>
        <p:blipFill>
          <a:blip r:embed="rId29"/>
          <a:stretch>
            <a:fillRect/>
          </a:stretch>
        </p:blipFill>
        <p:spPr>
          <a:xfrm>
            <a:off x="7844482" y="555431"/>
            <a:ext cx="1917208" cy="1245399"/>
          </a:xfrm>
          <a:prstGeom prst="rect">
            <a:avLst/>
          </a:prstGeom>
        </p:spPr>
      </p:pic>
      <p:sp>
        <p:nvSpPr>
          <p:cNvPr id="6" name="Rectangle 5">
            <a:extLst>
              <a:ext uri="{FF2B5EF4-FFF2-40B4-BE49-F238E27FC236}">
                <a16:creationId xmlns:a16="http://schemas.microsoft.com/office/drawing/2014/main" id="{6773362D-FCE2-4183-895F-6C1AF9E0199A}"/>
              </a:ext>
            </a:extLst>
          </p:cNvPr>
          <p:cNvSpPr/>
          <p:nvPr/>
        </p:nvSpPr>
        <p:spPr>
          <a:xfrm>
            <a:off x="1068815" y="5983984"/>
            <a:ext cx="4703532" cy="307777"/>
          </a:xfrm>
          <a:prstGeom prst="rect">
            <a:avLst/>
          </a:prstGeom>
        </p:spPr>
        <p:txBody>
          <a:bodyPr wrap="none">
            <a:spAutoFit/>
          </a:bodyPr>
          <a:lstStyle/>
          <a:p>
            <a:r>
              <a:rPr lang="en-US" sz="1400" b="1"/>
              <a:t>(*majority of bugs found and resolved during testing)</a:t>
            </a:r>
            <a:endParaRPr lang="nl-NL" sz="1400"/>
          </a:p>
        </p:txBody>
      </p:sp>
      <p:sp>
        <p:nvSpPr>
          <p:cNvPr id="34" name="Tijdelijke aanduiding voor voettekst 4">
            <a:extLst>
              <a:ext uri="{FF2B5EF4-FFF2-40B4-BE49-F238E27FC236}">
                <a16:creationId xmlns:a16="http://schemas.microsoft.com/office/drawing/2014/main" id="{1BA52E25-6D9A-4B18-A3DA-744E543CAC4F}"/>
              </a:ext>
            </a:extLst>
          </p:cNvPr>
          <p:cNvSpPr>
            <a:spLocks noGrp="1"/>
          </p:cNvSpPr>
          <p:nvPr>
            <p:ph type="ftr" sz="quarter" idx="11"/>
          </p:nvPr>
        </p:nvSpPr>
        <p:spPr>
          <a:xfrm>
            <a:off x="11889372" y="541695"/>
            <a:ext cx="153888" cy="5101869"/>
          </a:xfrm>
        </p:spPr>
        <p:txBody>
          <a:bodyPr/>
          <a:lstStyle/>
          <a:p>
            <a:r>
              <a:rPr lang="en-US"/>
              <a:t>Delft-FEWS  User Event name 2022 – New Features in Delft-FEWS</a:t>
            </a:r>
            <a:endParaRPr lang="nl-NL"/>
          </a:p>
        </p:txBody>
      </p:sp>
      <p:sp>
        <p:nvSpPr>
          <p:cNvPr id="17" name="TextBox 16">
            <a:extLst>
              <a:ext uri="{FF2B5EF4-FFF2-40B4-BE49-F238E27FC236}">
                <a16:creationId xmlns:a16="http://schemas.microsoft.com/office/drawing/2014/main" id="{B96C3D50-0744-460D-9D28-23143122691F}"/>
              </a:ext>
            </a:extLst>
          </p:cNvPr>
          <p:cNvSpPr txBox="1"/>
          <p:nvPr/>
        </p:nvSpPr>
        <p:spPr>
          <a:xfrm>
            <a:off x="9340309" y="6148731"/>
            <a:ext cx="1697901" cy="369332"/>
          </a:xfrm>
          <a:prstGeom prst="rect">
            <a:avLst/>
          </a:prstGeom>
          <a:noFill/>
        </p:spPr>
        <p:txBody>
          <a:bodyPr wrap="none" rtlCol="0">
            <a:spAutoFit/>
          </a:bodyPr>
          <a:lstStyle/>
          <a:p>
            <a:r>
              <a:rPr lang="en-US">
                <a:highlight>
                  <a:srgbClr val="FFFF00"/>
                </a:highlight>
              </a:rPr>
              <a:t>Release Notes</a:t>
            </a:r>
            <a:endParaRPr lang="nl-NL">
              <a:highlight>
                <a:srgbClr val="FFFF00"/>
              </a:highlight>
            </a:endParaRPr>
          </a:p>
        </p:txBody>
      </p:sp>
    </p:spTree>
    <p:extLst>
      <p:ext uri="{BB962C8B-B14F-4D97-AF65-F5344CB8AC3E}">
        <p14:creationId xmlns:p14="http://schemas.microsoft.com/office/powerpoint/2010/main" val="2480813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4116B6-634C-4E57-9D40-782E248AF396}"/>
              </a:ext>
            </a:extLst>
          </p:cNvPr>
          <p:cNvSpPr>
            <a:spLocks noGrp="1"/>
          </p:cNvSpPr>
          <p:nvPr>
            <p:ph type="title"/>
          </p:nvPr>
        </p:nvSpPr>
        <p:spPr/>
        <p:txBody>
          <a:bodyPr/>
          <a:lstStyle/>
          <a:p>
            <a:r>
              <a:rPr lang="en-GB"/>
              <a:t>Delft-FEWS Vision 2025…</a:t>
            </a:r>
          </a:p>
        </p:txBody>
      </p:sp>
      <p:sp>
        <p:nvSpPr>
          <p:cNvPr id="6" name="Tijdelijke aanduiding voor tekst 5">
            <a:extLst>
              <a:ext uri="{FF2B5EF4-FFF2-40B4-BE49-F238E27FC236}">
                <a16:creationId xmlns:a16="http://schemas.microsoft.com/office/drawing/2014/main" id="{D6C1D152-0EBA-47AD-B46E-D451FA861480}"/>
              </a:ext>
            </a:extLst>
          </p:cNvPr>
          <p:cNvSpPr>
            <a:spLocks noGrp="1"/>
          </p:cNvSpPr>
          <p:nvPr>
            <p:ph idx="1"/>
          </p:nvPr>
        </p:nvSpPr>
        <p:spPr/>
        <p:txBody>
          <a:bodyPr/>
          <a:lstStyle/>
          <a:p>
            <a:r>
              <a:rPr lang="en-GB"/>
              <a:t>Delft-FEWS Vision 2025 </a:t>
            </a:r>
            <a:r>
              <a:rPr lang="en-GB">
                <a:solidFill>
                  <a:schemeClr val="tx2"/>
                </a:solidFill>
              </a:rPr>
              <a:t>core features</a:t>
            </a:r>
          </a:p>
          <a:p>
            <a:pPr lvl="1"/>
            <a:r>
              <a:rPr lang="en-GB"/>
              <a:t>Global Community of Practice</a:t>
            </a:r>
          </a:p>
          <a:p>
            <a:pPr lvl="1"/>
            <a:r>
              <a:rPr lang="en-GB"/>
              <a:t>Applied Research</a:t>
            </a:r>
          </a:p>
          <a:p>
            <a:pPr lvl="1"/>
            <a:r>
              <a:rPr lang="en-GB"/>
              <a:t>High quality open software</a:t>
            </a:r>
          </a:p>
          <a:p>
            <a:pPr lvl="1"/>
            <a:endParaRPr lang="en-GB"/>
          </a:p>
          <a:p>
            <a:endParaRPr lang="en-GB">
              <a:solidFill>
                <a:schemeClr val="tx2"/>
              </a:solidFill>
            </a:endParaRPr>
          </a:p>
          <a:p>
            <a:endParaRPr lang="en-GB">
              <a:solidFill>
                <a:schemeClr val="tx2"/>
              </a:solidFill>
            </a:endParaRPr>
          </a:p>
          <a:p>
            <a:r>
              <a:rPr lang="en-GB">
                <a:solidFill>
                  <a:schemeClr val="tx2"/>
                </a:solidFill>
              </a:rPr>
              <a:t>Show and tell</a:t>
            </a:r>
            <a:r>
              <a:rPr lang="en-GB"/>
              <a:t>…story, presentations and infographic</a:t>
            </a:r>
          </a:p>
          <a:p>
            <a:pPr lvl="1"/>
            <a:r>
              <a:rPr lang="en-GB"/>
              <a:t>Delft-FEWS portal: </a:t>
            </a:r>
            <a:r>
              <a:rPr lang="en-GB">
                <a:hlinkClick r:id="rId3"/>
              </a:rPr>
              <a:t>vision</a:t>
            </a:r>
            <a:r>
              <a:rPr lang="en-GB"/>
              <a:t> and </a:t>
            </a:r>
            <a:r>
              <a:rPr lang="en-GB">
                <a:hlinkClick r:id="rId4"/>
              </a:rPr>
              <a:t>roadmaps</a:t>
            </a:r>
            <a:endParaRPr lang="en-GB"/>
          </a:p>
          <a:p>
            <a:pPr lvl="1"/>
            <a:r>
              <a:rPr lang="en-GB">
                <a:hlinkClick r:id="rId5"/>
              </a:rPr>
              <a:t>Video</a:t>
            </a:r>
            <a:endParaRPr lang="en-GB"/>
          </a:p>
          <a:p>
            <a:pPr lvl="1"/>
            <a:r>
              <a:rPr lang="en-GB">
                <a:hlinkClick r:id="rId6"/>
              </a:rPr>
              <a:t>User Days / Events </a:t>
            </a:r>
            <a:endParaRPr lang="en-GB"/>
          </a:p>
          <a:p>
            <a:pPr lvl="1"/>
            <a:r>
              <a:rPr lang="en-GB"/>
              <a:t>Updates to the </a:t>
            </a:r>
            <a:r>
              <a:rPr lang="en-GB">
                <a:hlinkClick r:id="rId7"/>
              </a:rPr>
              <a:t>CSB</a:t>
            </a:r>
            <a:endParaRPr lang="en-GB"/>
          </a:p>
          <a:p>
            <a:pPr lvl="1"/>
            <a:endParaRPr lang="en-GB"/>
          </a:p>
        </p:txBody>
      </p:sp>
      <p:sp>
        <p:nvSpPr>
          <p:cNvPr id="3" name="Tijdelijke aanduiding voor datum 2">
            <a:extLst>
              <a:ext uri="{FF2B5EF4-FFF2-40B4-BE49-F238E27FC236}">
                <a16:creationId xmlns:a16="http://schemas.microsoft.com/office/drawing/2014/main" id="{140C76A0-07D5-4CE5-9F43-E217B9EA5178}"/>
              </a:ext>
            </a:extLst>
          </p:cNvPr>
          <p:cNvSpPr>
            <a:spLocks noGrp="1"/>
          </p:cNvSpPr>
          <p:nvPr>
            <p:ph type="dt" sz="half" idx="10"/>
          </p:nvPr>
        </p:nvSpPr>
        <p:spPr/>
        <p:txBody>
          <a:bodyPr/>
          <a:lstStyle/>
          <a:p>
            <a:endParaRPr lang="en-GB"/>
          </a:p>
        </p:txBody>
      </p:sp>
      <p:sp>
        <p:nvSpPr>
          <p:cNvPr id="5" name="Tijdelijke aanduiding voor dianummer 4">
            <a:extLst>
              <a:ext uri="{FF2B5EF4-FFF2-40B4-BE49-F238E27FC236}">
                <a16:creationId xmlns:a16="http://schemas.microsoft.com/office/drawing/2014/main" id="{0EF8F0FB-B49C-4EBB-B107-DC925A90FB22}"/>
              </a:ext>
            </a:extLst>
          </p:cNvPr>
          <p:cNvSpPr>
            <a:spLocks noGrp="1"/>
          </p:cNvSpPr>
          <p:nvPr>
            <p:ph type="sldNum" sz="quarter" idx="12"/>
          </p:nvPr>
        </p:nvSpPr>
        <p:spPr/>
        <p:txBody>
          <a:bodyPr/>
          <a:lstStyle/>
          <a:p>
            <a:fld id="{F42B3F14-D836-496B-80A2-23BE75BD68CB}" type="slidenum">
              <a:rPr lang="en-GB" smtClean="0"/>
              <a:pPr/>
              <a:t>30</a:t>
            </a:fld>
            <a:endParaRPr lang="en-GB"/>
          </a:p>
        </p:txBody>
      </p:sp>
      <p:pic>
        <p:nvPicPr>
          <p:cNvPr id="16" name="Picture 15">
            <a:extLst>
              <a:ext uri="{FF2B5EF4-FFF2-40B4-BE49-F238E27FC236}">
                <a16:creationId xmlns:a16="http://schemas.microsoft.com/office/drawing/2014/main" id="{6DB07127-6C64-4678-B9B9-C03C79F1BA15}"/>
              </a:ext>
            </a:extLst>
          </p:cNvPr>
          <p:cNvPicPr>
            <a:picLocks noChangeAspect="1"/>
          </p:cNvPicPr>
          <p:nvPr/>
        </p:nvPicPr>
        <p:blipFill rotWithShape="1">
          <a:blip r:embed="rId8"/>
          <a:srcRect t="25356" b="12374"/>
          <a:stretch/>
        </p:blipFill>
        <p:spPr>
          <a:xfrm>
            <a:off x="8743481" y="1016000"/>
            <a:ext cx="2524594" cy="5545138"/>
          </a:xfrm>
          <a:prstGeom prst="rect">
            <a:avLst/>
          </a:prstGeom>
          <a:effectLst>
            <a:outerShdw blurRad="50800" dist="38100" dir="2700000" algn="tl" rotWithShape="0">
              <a:prstClr val="black">
                <a:alpha val="40000"/>
              </a:prstClr>
            </a:outerShdw>
          </a:effectLst>
        </p:spPr>
      </p:pic>
      <p:pic>
        <p:nvPicPr>
          <p:cNvPr id="4" name="Picture 3">
            <a:extLst>
              <a:ext uri="{FF2B5EF4-FFF2-40B4-BE49-F238E27FC236}">
                <a16:creationId xmlns:a16="http://schemas.microsoft.com/office/drawing/2014/main" id="{80BF1B98-178D-4E73-B203-91E2088D0429}"/>
              </a:ext>
            </a:extLst>
          </p:cNvPr>
          <p:cNvPicPr>
            <a:picLocks noChangeAspect="1"/>
          </p:cNvPicPr>
          <p:nvPr/>
        </p:nvPicPr>
        <p:blipFill>
          <a:blip r:embed="rId9"/>
          <a:stretch>
            <a:fillRect/>
          </a:stretch>
        </p:blipFill>
        <p:spPr>
          <a:xfrm>
            <a:off x="5326521" y="1477695"/>
            <a:ext cx="1932222" cy="2281185"/>
          </a:xfrm>
          <a:prstGeom prst="rect">
            <a:avLst/>
          </a:prstGeom>
        </p:spPr>
      </p:pic>
      <p:pic>
        <p:nvPicPr>
          <p:cNvPr id="7" name="Picture 6">
            <a:extLst>
              <a:ext uri="{FF2B5EF4-FFF2-40B4-BE49-F238E27FC236}">
                <a16:creationId xmlns:a16="http://schemas.microsoft.com/office/drawing/2014/main" id="{BAC85C3C-DE69-43CC-877E-B6D15FED95F1}"/>
              </a:ext>
            </a:extLst>
          </p:cNvPr>
          <p:cNvPicPr>
            <a:picLocks noChangeAspect="1"/>
          </p:cNvPicPr>
          <p:nvPr/>
        </p:nvPicPr>
        <p:blipFill>
          <a:blip r:embed="rId10"/>
          <a:stretch>
            <a:fillRect/>
          </a:stretch>
        </p:blipFill>
        <p:spPr>
          <a:xfrm>
            <a:off x="7275107" y="1852584"/>
            <a:ext cx="409632" cy="409632"/>
          </a:xfrm>
          <a:prstGeom prst="rect">
            <a:avLst/>
          </a:prstGeom>
        </p:spPr>
      </p:pic>
      <p:pic>
        <p:nvPicPr>
          <p:cNvPr id="12" name="Picture 11">
            <a:extLst>
              <a:ext uri="{FF2B5EF4-FFF2-40B4-BE49-F238E27FC236}">
                <a16:creationId xmlns:a16="http://schemas.microsoft.com/office/drawing/2014/main" id="{15E418D4-C27A-4AA0-8A0D-69BC8FE38B07}"/>
              </a:ext>
            </a:extLst>
          </p:cNvPr>
          <p:cNvPicPr>
            <a:picLocks noChangeAspect="1"/>
          </p:cNvPicPr>
          <p:nvPr/>
        </p:nvPicPr>
        <p:blipFill>
          <a:blip r:embed="rId10"/>
          <a:stretch>
            <a:fillRect/>
          </a:stretch>
        </p:blipFill>
        <p:spPr>
          <a:xfrm>
            <a:off x="987979" y="2033559"/>
            <a:ext cx="323486" cy="323486"/>
          </a:xfrm>
          <a:prstGeom prst="rect">
            <a:avLst/>
          </a:prstGeom>
        </p:spPr>
      </p:pic>
      <p:pic>
        <p:nvPicPr>
          <p:cNvPr id="8" name="Picture 7">
            <a:extLst>
              <a:ext uri="{FF2B5EF4-FFF2-40B4-BE49-F238E27FC236}">
                <a16:creationId xmlns:a16="http://schemas.microsoft.com/office/drawing/2014/main" id="{826FB620-CABA-40EA-B481-E80C830332F4}"/>
              </a:ext>
            </a:extLst>
          </p:cNvPr>
          <p:cNvPicPr>
            <a:picLocks noChangeAspect="1"/>
          </p:cNvPicPr>
          <p:nvPr/>
        </p:nvPicPr>
        <p:blipFill>
          <a:blip r:embed="rId11"/>
          <a:stretch>
            <a:fillRect/>
          </a:stretch>
        </p:blipFill>
        <p:spPr>
          <a:xfrm>
            <a:off x="7275107" y="2458870"/>
            <a:ext cx="409632" cy="390580"/>
          </a:xfrm>
          <a:prstGeom prst="rect">
            <a:avLst/>
          </a:prstGeom>
        </p:spPr>
      </p:pic>
      <p:pic>
        <p:nvPicPr>
          <p:cNvPr id="14" name="Picture 13">
            <a:extLst>
              <a:ext uri="{FF2B5EF4-FFF2-40B4-BE49-F238E27FC236}">
                <a16:creationId xmlns:a16="http://schemas.microsoft.com/office/drawing/2014/main" id="{C09552F4-D3F6-4A5C-A64F-7051CD0CE7E5}"/>
              </a:ext>
            </a:extLst>
          </p:cNvPr>
          <p:cNvPicPr>
            <a:picLocks noChangeAspect="1"/>
          </p:cNvPicPr>
          <p:nvPr/>
        </p:nvPicPr>
        <p:blipFill>
          <a:blip r:embed="rId11"/>
          <a:stretch>
            <a:fillRect/>
          </a:stretch>
        </p:blipFill>
        <p:spPr>
          <a:xfrm>
            <a:off x="980089" y="2340835"/>
            <a:ext cx="339266" cy="323487"/>
          </a:xfrm>
          <a:prstGeom prst="rect">
            <a:avLst/>
          </a:prstGeom>
        </p:spPr>
      </p:pic>
      <p:pic>
        <p:nvPicPr>
          <p:cNvPr id="9" name="Picture 8">
            <a:extLst>
              <a:ext uri="{FF2B5EF4-FFF2-40B4-BE49-F238E27FC236}">
                <a16:creationId xmlns:a16="http://schemas.microsoft.com/office/drawing/2014/main" id="{439EE383-96BF-461A-BB15-D10D6F99189F}"/>
              </a:ext>
            </a:extLst>
          </p:cNvPr>
          <p:cNvPicPr>
            <a:picLocks noChangeAspect="1"/>
          </p:cNvPicPr>
          <p:nvPr/>
        </p:nvPicPr>
        <p:blipFill>
          <a:blip r:embed="rId12"/>
          <a:stretch>
            <a:fillRect/>
          </a:stretch>
        </p:blipFill>
        <p:spPr>
          <a:xfrm>
            <a:off x="7265581" y="3046104"/>
            <a:ext cx="428685" cy="381053"/>
          </a:xfrm>
          <a:prstGeom prst="rect">
            <a:avLst/>
          </a:prstGeom>
        </p:spPr>
      </p:pic>
      <p:pic>
        <p:nvPicPr>
          <p:cNvPr id="20" name="Picture 19">
            <a:extLst>
              <a:ext uri="{FF2B5EF4-FFF2-40B4-BE49-F238E27FC236}">
                <a16:creationId xmlns:a16="http://schemas.microsoft.com/office/drawing/2014/main" id="{8D80E76F-42A8-4B3B-846B-49FFDF74AAF2}"/>
              </a:ext>
            </a:extLst>
          </p:cNvPr>
          <p:cNvPicPr>
            <a:picLocks noChangeAspect="1"/>
          </p:cNvPicPr>
          <p:nvPr/>
        </p:nvPicPr>
        <p:blipFill>
          <a:blip r:embed="rId12"/>
          <a:stretch>
            <a:fillRect/>
          </a:stretch>
        </p:blipFill>
        <p:spPr>
          <a:xfrm>
            <a:off x="967761" y="2648113"/>
            <a:ext cx="363923" cy="323487"/>
          </a:xfrm>
          <a:prstGeom prst="rect">
            <a:avLst/>
          </a:prstGeom>
        </p:spPr>
      </p:pic>
      <p:sp>
        <p:nvSpPr>
          <p:cNvPr id="15" name="Footer Placeholder 4">
            <a:extLst>
              <a:ext uri="{FF2B5EF4-FFF2-40B4-BE49-F238E27FC236}">
                <a16:creationId xmlns:a16="http://schemas.microsoft.com/office/drawing/2014/main" id="{2B46D5E3-88CC-4D82-8F16-094A514691F1}"/>
              </a:ext>
            </a:extLst>
          </p:cNvPr>
          <p:cNvSpPr>
            <a:spLocks noGrp="1"/>
          </p:cNvSpPr>
          <p:nvPr>
            <p:ph type="ftr" sz="quarter" idx="11"/>
          </p:nvPr>
        </p:nvSpPr>
        <p:spPr>
          <a:xfrm>
            <a:off x="11889372" y="541695"/>
            <a:ext cx="153888" cy="5101869"/>
          </a:xfrm>
        </p:spPr>
        <p:txBody>
          <a:bodyPr/>
          <a:lstStyle/>
          <a:p>
            <a:r>
              <a:rPr lang="en-US"/>
              <a:t>Delft-FEWS  NL- </a:t>
            </a:r>
            <a:r>
              <a:rPr lang="en-US" err="1"/>
              <a:t>Gebruikersdagen</a:t>
            </a:r>
            <a:r>
              <a:rPr lang="en-US"/>
              <a:t> 2022 – New Features in Delft-FEWS</a:t>
            </a:r>
            <a:endParaRPr lang="nl-NL"/>
          </a:p>
        </p:txBody>
      </p:sp>
    </p:spTree>
    <p:extLst>
      <p:ext uri="{BB962C8B-B14F-4D97-AF65-F5344CB8AC3E}">
        <p14:creationId xmlns:p14="http://schemas.microsoft.com/office/powerpoint/2010/main" val="6905291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Roadmap</a:t>
            </a:r>
            <a:r>
              <a:rPr lang="nl-NL">
                <a:solidFill>
                  <a:schemeClr val="tx2"/>
                </a:solidFill>
                <a:latin typeface="Arial"/>
                <a:cs typeface="Arial"/>
              </a:rPr>
              <a:t> 2022 - update</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31</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pPr marL="0" indent="0">
              <a:buNone/>
            </a:pPr>
            <a:r>
              <a:rPr lang="en-US"/>
              <a:t>To </a:t>
            </a:r>
            <a:r>
              <a:rPr lang="en-US" err="1"/>
              <a:t>realise</a:t>
            </a:r>
            <a:r>
              <a:rPr lang="en-US"/>
              <a:t> the Delft-FEWS </a:t>
            </a:r>
            <a:r>
              <a:rPr lang="en-US">
                <a:hlinkClick r:id="rId3"/>
              </a:rPr>
              <a:t>vision for 2025</a:t>
            </a:r>
            <a:r>
              <a:rPr lang="en-US"/>
              <a:t>, we set goals in annual roadmaps. </a:t>
            </a:r>
          </a:p>
          <a:p>
            <a:pPr marL="0" indent="0">
              <a:buNone/>
            </a:pPr>
            <a:r>
              <a:rPr lang="en-US"/>
              <a:t>The focus of a roadmap is to keep the quality of the software components (client-side, server-side, web service, archive) up-to-date. </a:t>
            </a:r>
          </a:p>
          <a:p>
            <a:pPr marL="0" indent="0">
              <a:buNone/>
            </a:pPr>
            <a:r>
              <a:rPr lang="en-US"/>
              <a:t>Focal points are:</a:t>
            </a:r>
          </a:p>
          <a:p>
            <a:r>
              <a:rPr lang="en-US"/>
              <a:t>High-quality open software</a:t>
            </a:r>
          </a:p>
          <a:p>
            <a:pPr lvl="1"/>
            <a:r>
              <a:rPr lang="en-US"/>
              <a:t>Code clean-up</a:t>
            </a:r>
          </a:p>
          <a:p>
            <a:pPr lvl="1"/>
            <a:r>
              <a:rPr lang="en-US"/>
              <a:t>Code quality</a:t>
            </a:r>
          </a:p>
          <a:p>
            <a:pPr lvl="1"/>
            <a:r>
              <a:rPr lang="en-US"/>
              <a:t>Release process and Test automation</a:t>
            </a:r>
          </a:p>
          <a:p>
            <a:pPr lvl="1"/>
            <a:r>
              <a:rPr lang="en-US"/>
              <a:t>Security aspects &amp; cloud developments</a:t>
            </a:r>
          </a:p>
          <a:p>
            <a:r>
              <a:rPr lang="en-US"/>
              <a:t>Web-based Operator Client</a:t>
            </a:r>
          </a:p>
          <a:p>
            <a:r>
              <a:rPr lang="en-US"/>
              <a:t>Computational Framework</a:t>
            </a:r>
          </a:p>
          <a:p>
            <a:endParaRPr lang="nl-NL"/>
          </a:p>
        </p:txBody>
      </p:sp>
      <p:sp>
        <p:nvSpPr>
          <p:cNvPr id="7" name="Footer Placeholder 4">
            <a:extLst>
              <a:ext uri="{FF2B5EF4-FFF2-40B4-BE49-F238E27FC236}">
                <a16:creationId xmlns:a16="http://schemas.microsoft.com/office/drawing/2014/main" id="{0190DF3F-8BC0-4EF3-966E-1887694E4F05}"/>
              </a:ext>
            </a:extLst>
          </p:cNvPr>
          <p:cNvSpPr>
            <a:spLocks noGrp="1"/>
          </p:cNvSpPr>
          <p:nvPr>
            <p:ph type="ftr" sz="quarter" idx="11"/>
          </p:nvPr>
        </p:nvSpPr>
        <p:spPr>
          <a:xfrm>
            <a:off x="11888788" y="541338"/>
            <a:ext cx="153987" cy="5102225"/>
          </a:xfrm>
        </p:spPr>
        <p:txBody>
          <a:bodyPr/>
          <a:lstStyle/>
          <a:p>
            <a:r>
              <a:rPr lang="en-US"/>
              <a:t>Delft-FEWS  NL- </a:t>
            </a:r>
            <a:r>
              <a:rPr lang="en-US" err="1"/>
              <a:t>Gebruikersdagen</a:t>
            </a:r>
            <a:r>
              <a:rPr lang="en-US"/>
              <a:t> 2022 – New Features in Delft-FEWS</a:t>
            </a:r>
            <a:endParaRPr lang="nl-NL"/>
          </a:p>
        </p:txBody>
      </p:sp>
    </p:spTree>
    <p:extLst>
      <p:ext uri="{BB962C8B-B14F-4D97-AF65-F5344CB8AC3E}">
        <p14:creationId xmlns:p14="http://schemas.microsoft.com/office/powerpoint/2010/main" val="39538656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Roadmap</a:t>
            </a:r>
            <a:r>
              <a:rPr lang="nl-NL">
                <a:solidFill>
                  <a:schemeClr val="tx2"/>
                </a:solidFill>
                <a:latin typeface="Arial"/>
                <a:cs typeface="Arial"/>
              </a:rPr>
              <a:t> 2022 – High </a:t>
            </a:r>
            <a:r>
              <a:rPr lang="nl-NL" err="1">
                <a:solidFill>
                  <a:schemeClr val="tx2"/>
                </a:solidFill>
                <a:latin typeface="Arial"/>
                <a:cs typeface="Arial"/>
              </a:rPr>
              <a:t>Quality</a:t>
            </a:r>
            <a:r>
              <a:rPr lang="nl-NL">
                <a:solidFill>
                  <a:schemeClr val="tx2"/>
                </a:solidFill>
                <a:latin typeface="Arial"/>
                <a:cs typeface="Arial"/>
              </a:rPr>
              <a:t> Open Software</a:t>
            </a:r>
            <a:br>
              <a:rPr lang="nl-NL">
                <a:solidFill>
                  <a:schemeClr val="tx2"/>
                </a:solidFill>
                <a:latin typeface="Arial"/>
                <a:cs typeface="Arial"/>
              </a:rPr>
            </a:br>
            <a:r>
              <a:rPr lang="nl-NL" i="1">
                <a:solidFill>
                  <a:schemeClr val="tx2"/>
                </a:solidFill>
                <a:latin typeface="Arial"/>
                <a:cs typeface="Arial"/>
              </a:rPr>
              <a:t>Code clean-up</a:t>
            </a:r>
            <a:endParaRPr lang="nl-NL" i="1">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32</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pPr marL="0" indent="0">
              <a:buNone/>
            </a:pPr>
            <a:r>
              <a:rPr lang="en-US"/>
              <a:t>“To keep the code clean and maintainable, we have identified outdated and end-of-life modules and displays”</a:t>
            </a:r>
          </a:p>
          <a:p>
            <a:endParaRPr lang="en-US"/>
          </a:p>
          <a:p>
            <a:endParaRPr lang="en-US"/>
          </a:p>
          <a:p>
            <a:endParaRPr lang="en-US"/>
          </a:p>
          <a:p>
            <a:endParaRPr lang="en-US"/>
          </a:p>
          <a:p>
            <a:r>
              <a:rPr lang="en-US"/>
              <a:t>A wiki page is kept up-to-date to share our latest plans (what components are removed by when) and our progress. The &lt;F12&gt; check in your application is aligned with this </a:t>
            </a:r>
            <a:r>
              <a:rPr lang="en-US">
                <a:hlinkClick r:id="rId3"/>
              </a:rPr>
              <a:t>WIKI page</a:t>
            </a:r>
            <a:r>
              <a:rPr lang="en-US"/>
              <a:t>.</a:t>
            </a:r>
          </a:p>
          <a:p>
            <a:r>
              <a:rPr lang="en-US"/>
              <a:t>Expected effort in 2022: ±35 days</a:t>
            </a:r>
          </a:p>
          <a:p>
            <a:r>
              <a:rPr lang="en-US"/>
              <a:t>Main contact for this roadmap theme is: </a:t>
            </a:r>
            <a:r>
              <a:rPr lang="en-US">
                <a:hlinkClick r:id="rId4"/>
              </a:rPr>
              <a:t>Marc van Dijk</a:t>
            </a:r>
            <a:endParaRPr lang="en-US"/>
          </a:p>
          <a:p>
            <a:pPr marL="0" indent="0">
              <a:buNone/>
            </a:pPr>
            <a:endParaRPr lang="en-US"/>
          </a:p>
          <a:p>
            <a:endParaRPr lang="nl-NL"/>
          </a:p>
        </p:txBody>
      </p:sp>
      <p:sp>
        <p:nvSpPr>
          <p:cNvPr id="7" name="Footer Placeholder 4">
            <a:extLst>
              <a:ext uri="{FF2B5EF4-FFF2-40B4-BE49-F238E27FC236}">
                <a16:creationId xmlns:a16="http://schemas.microsoft.com/office/drawing/2014/main" id="{0190DF3F-8BC0-4EF3-966E-1887694E4F05}"/>
              </a:ext>
            </a:extLst>
          </p:cNvPr>
          <p:cNvSpPr>
            <a:spLocks noGrp="1"/>
          </p:cNvSpPr>
          <p:nvPr>
            <p:ph type="ftr" sz="quarter" idx="11"/>
          </p:nvPr>
        </p:nvSpPr>
        <p:spPr>
          <a:xfrm>
            <a:off x="11888788" y="541338"/>
            <a:ext cx="153987" cy="5102225"/>
          </a:xfrm>
        </p:spPr>
        <p:txBody>
          <a:bodyPr/>
          <a:lstStyle/>
          <a:p>
            <a:r>
              <a:rPr lang="en-US"/>
              <a:t>Delft-FEWS  NL- </a:t>
            </a:r>
            <a:r>
              <a:rPr lang="en-US" err="1"/>
              <a:t>Gebruikersdagen</a:t>
            </a:r>
            <a:r>
              <a:rPr lang="en-US"/>
              <a:t> 2022 – New Features in Delft-FEWS</a:t>
            </a:r>
            <a:endParaRPr lang="nl-NL"/>
          </a:p>
        </p:txBody>
      </p:sp>
      <p:pic>
        <p:nvPicPr>
          <p:cNvPr id="2" name="Picture 1">
            <a:extLst>
              <a:ext uri="{FF2B5EF4-FFF2-40B4-BE49-F238E27FC236}">
                <a16:creationId xmlns:a16="http://schemas.microsoft.com/office/drawing/2014/main" id="{8046159F-AB6E-4DBF-AE08-88AEEA271C22}"/>
              </a:ext>
            </a:extLst>
          </p:cNvPr>
          <p:cNvPicPr>
            <a:picLocks noChangeAspect="1"/>
          </p:cNvPicPr>
          <p:nvPr/>
        </p:nvPicPr>
        <p:blipFill>
          <a:blip r:embed="rId5"/>
          <a:stretch>
            <a:fillRect/>
          </a:stretch>
        </p:blipFill>
        <p:spPr>
          <a:xfrm>
            <a:off x="9835902" y="5421657"/>
            <a:ext cx="1476886" cy="1326462"/>
          </a:xfrm>
          <a:prstGeom prst="rect">
            <a:avLst/>
          </a:prstGeom>
        </p:spPr>
      </p:pic>
      <p:sp>
        <p:nvSpPr>
          <p:cNvPr id="8" name="Rectangle 7">
            <a:extLst>
              <a:ext uri="{FF2B5EF4-FFF2-40B4-BE49-F238E27FC236}">
                <a16:creationId xmlns:a16="http://schemas.microsoft.com/office/drawing/2014/main" id="{582421AC-8B55-4409-8DFD-4CA7063D56B4}"/>
              </a:ext>
            </a:extLst>
          </p:cNvPr>
          <p:cNvSpPr/>
          <p:nvPr/>
        </p:nvSpPr>
        <p:spPr>
          <a:xfrm>
            <a:off x="3898710" y="2394499"/>
            <a:ext cx="4419790" cy="1034501"/>
          </a:xfrm>
          <a:prstGeom prst="rect">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b="1">
                <a:solidFill>
                  <a:schemeClr val="tx2"/>
                </a:solidFill>
              </a:rPr>
              <a:t>Continue the work from 2021</a:t>
            </a:r>
          </a:p>
          <a:p>
            <a:pPr marL="285750" indent="-285750">
              <a:buFont typeface="Arial" panose="020B0604020202020204" pitchFamily="34" charset="0"/>
              <a:buChar char="•"/>
            </a:pPr>
            <a:r>
              <a:rPr lang="en-US" b="1">
                <a:solidFill>
                  <a:schemeClr val="tx2"/>
                </a:solidFill>
              </a:rPr>
              <a:t>&lt;F12&gt; option is always up-to-date</a:t>
            </a:r>
          </a:p>
          <a:p>
            <a:pPr marL="285750" indent="-285750">
              <a:buFont typeface="Arial" panose="020B0604020202020204" pitchFamily="34" charset="0"/>
              <a:buChar char="•"/>
            </a:pPr>
            <a:r>
              <a:rPr lang="en-US" b="1">
                <a:solidFill>
                  <a:schemeClr val="tx2"/>
                </a:solidFill>
              </a:rPr>
              <a:t>Important third party library updates</a:t>
            </a:r>
          </a:p>
        </p:txBody>
      </p:sp>
    </p:spTree>
    <p:extLst>
      <p:ext uri="{BB962C8B-B14F-4D97-AF65-F5344CB8AC3E}">
        <p14:creationId xmlns:p14="http://schemas.microsoft.com/office/powerpoint/2010/main" val="18944003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Roadmap</a:t>
            </a:r>
            <a:r>
              <a:rPr lang="nl-NL">
                <a:solidFill>
                  <a:schemeClr val="tx2"/>
                </a:solidFill>
                <a:latin typeface="Arial"/>
                <a:cs typeface="Arial"/>
              </a:rPr>
              <a:t> 2022 – High </a:t>
            </a:r>
            <a:r>
              <a:rPr lang="nl-NL" err="1">
                <a:solidFill>
                  <a:schemeClr val="tx2"/>
                </a:solidFill>
                <a:latin typeface="Arial"/>
                <a:cs typeface="Arial"/>
              </a:rPr>
              <a:t>Quality</a:t>
            </a:r>
            <a:r>
              <a:rPr lang="nl-NL">
                <a:solidFill>
                  <a:schemeClr val="tx2"/>
                </a:solidFill>
                <a:latin typeface="Arial"/>
                <a:cs typeface="Arial"/>
              </a:rPr>
              <a:t> Open Software</a:t>
            </a:r>
            <a:br>
              <a:rPr lang="nl-NL">
                <a:solidFill>
                  <a:schemeClr val="tx2"/>
                </a:solidFill>
                <a:latin typeface="Arial"/>
                <a:cs typeface="Arial"/>
              </a:rPr>
            </a:br>
            <a:r>
              <a:rPr lang="nl-NL" i="1">
                <a:solidFill>
                  <a:schemeClr val="tx2"/>
                </a:solidFill>
                <a:latin typeface="Arial"/>
                <a:cs typeface="Arial"/>
              </a:rPr>
              <a:t>Code </a:t>
            </a:r>
            <a:r>
              <a:rPr lang="nl-NL" i="1" err="1">
                <a:solidFill>
                  <a:schemeClr val="tx2"/>
                </a:solidFill>
                <a:latin typeface="Arial"/>
                <a:cs typeface="Arial"/>
              </a:rPr>
              <a:t>quality</a:t>
            </a:r>
            <a:endParaRPr lang="nl-NL" i="1">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33</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solidFill>
                  <a:srgbClr val="222222"/>
                </a:solidFill>
                <a:latin typeface="+mn-lt"/>
              </a:rPr>
              <a:t>“Our code quality is constantly monitored and all code commits are checked against the latest java coding rules”</a:t>
            </a:r>
          </a:p>
          <a:p>
            <a:endParaRPr lang="en-US">
              <a:solidFill>
                <a:srgbClr val="222222"/>
              </a:solidFill>
              <a:latin typeface="+mn-lt"/>
            </a:endParaRPr>
          </a:p>
          <a:p>
            <a:endParaRPr lang="en-US">
              <a:solidFill>
                <a:srgbClr val="222222"/>
              </a:solidFill>
              <a:latin typeface="+mn-lt"/>
            </a:endParaRPr>
          </a:p>
          <a:p>
            <a:endParaRPr lang="nl-NL">
              <a:latin typeface="+mn-lt"/>
            </a:endParaRPr>
          </a:p>
          <a:p>
            <a:endParaRPr lang="en-US"/>
          </a:p>
          <a:p>
            <a:r>
              <a:rPr lang="en-US"/>
              <a:t>Besides that we will actively maintain the (newly structured) </a:t>
            </a:r>
            <a:r>
              <a:rPr lang="en-US">
                <a:hlinkClick r:id="rId3"/>
              </a:rPr>
              <a:t>Delft-FEWS hard and software requirements page</a:t>
            </a:r>
            <a:r>
              <a:rPr lang="en-US"/>
              <a:t> and will launch a </a:t>
            </a:r>
            <a:r>
              <a:rPr lang="en-US">
                <a:hlinkClick r:id="rId4"/>
              </a:rPr>
              <a:t>Delft-FEWS update strategy page</a:t>
            </a:r>
            <a:r>
              <a:rPr lang="en-US"/>
              <a:t>. The latter contains an overview of all supported versions of relevant operating systems, database types and third-party libraries, java and middleware like Tomcat per Delft-FEWS version and by when this will change.</a:t>
            </a:r>
          </a:p>
          <a:p>
            <a:r>
              <a:rPr lang="en-US"/>
              <a:t>Expected effort in 2022: ±40 days</a:t>
            </a:r>
          </a:p>
          <a:p>
            <a:r>
              <a:rPr lang="en-US"/>
              <a:t>Main contact for this roadmap theme is: </a:t>
            </a:r>
            <a:r>
              <a:rPr lang="en-US">
                <a:hlinkClick r:id="rId5"/>
              </a:rPr>
              <a:t>Gerben Boot</a:t>
            </a:r>
            <a:endParaRPr lang="en-US"/>
          </a:p>
          <a:p>
            <a:pPr marL="0" indent="0">
              <a:buNone/>
            </a:pPr>
            <a:endParaRPr lang="en-US"/>
          </a:p>
          <a:p>
            <a:endParaRPr lang="nl-NL"/>
          </a:p>
        </p:txBody>
      </p:sp>
      <p:sp>
        <p:nvSpPr>
          <p:cNvPr id="7" name="Footer Placeholder 4">
            <a:extLst>
              <a:ext uri="{FF2B5EF4-FFF2-40B4-BE49-F238E27FC236}">
                <a16:creationId xmlns:a16="http://schemas.microsoft.com/office/drawing/2014/main" id="{0190DF3F-8BC0-4EF3-966E-1887694E4F05}"/>
              </a:ext>
            </a:extLst>
          </p:cNvPr>
          <p:cNvSpPr>
            <a:spLocks noGrp="1"/>
          </p:cNvSpPr>
          <p:nvPr>
            <p:ph type="ftr" sz="quarter" idx="11"/>
          </p:nvPr>
        </p:nvSpPr>
        <p:spPr>
          <a:xfrm>
            <a:off x="11888788" y="541338"/>
            <a:ext cx="153987" cy="5102225"/>
          </a:xfrm>
        </p:spPr>
        <p:txBody>
          <a:bodyPr/>
          <a:lstStyle/>
          <a:p>
            <a:r>
              <a:rPr lang="en-US"/>
              <a:t>Delft-FEWS  NL- </a:t>
            </a:r>
            <a:r>
              <a:rPr lang="en-US" err="1"/>
              <a:t>Gebruikersdagen</a:t>
            </a:r>
            <a:r>
              <a:rPr lang="en-US"/>
              <a:t> 2022 – New Features in Delft-FEWS</a:t>
            </a:r>
            <a:endParaRPr lang="nl-NL"/>
          </a:p>
        </p:txBody>
      </p:sp>
      <p:pic>
        <p:nvPicPr>
          <p:cNvPr id="2" name="Picture 1">
            <a:extLst>
              <a:ext uri="{FF2B5EF4-FFF2-40B4-BE49-F238E27FC236}">
                <a16:creationId xmlns:a16="http://schemas.microsoft.com/office/drawing/2014/main" id="{38E38124-E900-4998-9282-2693B1C60C63}"/>
              </a:ext>
            </a:extLst>
          </p:cNvPr>
          <p:cNvPicPr>
            <a:picLocks noChangeAspect="1"/>
          </p:cNvPicPr>
          <p:nvPr/>
        </p:nvPicPr>
        <p:blipFill>
          <a:blip r:embed="rId6"/>
          <a:stretch>
            <a:fillRect/>
          </a:stretch>
        </p:blipFill>
        <p:spPr>
          <a:xfrm>
            <a:off x="9928361" y="5031870"/>
            <a:ext cx="1339638" cy="1566294"/>
          </a:xfrm>
          <a:prstGeom prst="rect">
            <a:avLst/>
          </a:prstGeom>
        </p:spPr>
      </p:pic>
      <p:sp>
        <p:nvSpPr>
          <p:cNvPr id="8" name="Rectangle 7">
            <a:extLst>
              <a:ext uri="{FF2B5EF4-FFF2-40B4-BE49-F238E27FC236}">
                <a16:creationId xmlns:a16="http://schemas.microsoft.com/office/drawing/2014/main" id="{05549E71-7489-4EA8-85DC-E27F5B82D016}"/>
              </a:ext>
            </a:extLst>
          </p:cNvPr>
          <p:cNvSpPr/>
          <p:nvPr/>
        </p:nvSpPr>
        <p:spPr>
          <a:xfrm>
            <a:off x="3898710" y="2361065"/>
            <a:ext cx="4394579" cy="1204415"/>
          </a:xfrm>
          <a:prstGeom prst="rect">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b="1">
                <a:solidFill>
                  <a:schemeClr val="tx2"/>
                </a:solidFill>
              </a:rPr>
              <a:t>SonarQube code commit analysis</a:t>
            </a:r>
          </a:p>
          <a:p>
            <a:pPr marL="285750" indent="-285750">
              <a:buFont typeface="Arial" panose="020B0604020202020204" pitchFamily="34" charset="0"/>
              <a:buChar char="•"/>
            </a:pPr>
            <a:r>
              <a:rPr lang="en-US" b="1">
                <a:solidFill>
                  <a:schemeClr val="tx2"/>
                </a:solidFill>
              </a:rPr>
              <a:t>DevOps pilot</a:t>
            </a:r>
          </a:p>
          <a:p>
            <a:pPr marL="285750" indent="-285750">
              <a:buFont typeface="Arial" panose="020B0604020202020204" pitchFamily="34" charset="0"/>
              <a:buChar char="•"/>
            </a:pPr>
            <a:r>
              <a:rPr lang="en-US" b="1">
                <a:solidFill>
                  <a:schemeClr val="tx2"/>
                </a:solidFill>
              </a:rPr>
              <a:t>Increase unit test coverage %</a:t>
            </a:r>
          </a:p>
          <a:p>
            <a:pPr marL="285750" indent="-285750">
              <a:buFont typeface="Arial" panose="020B0604020202020204" pitchFamily="34" charset="0"/>
              <a:buChar char="•"/>
            </a:pPr>
            <a:r>
              <a:rPr lang="en-US" b="1" err="1">
                <a:solidFill>
                  <a:schemeClr val="tx2"/>
                </a:solidFill>
              </a:rPr>
              <a:t>Transparant</a:t>
            </a:r>
            <a:r>
              <a:rPr lang="en-US" b="1">
                <a:solidFill>
                  <a:schemeClr val="tx2"/>
                </a:solidFill>
              </a:rPr>
              <a:t> reporting</a:t>
            </a:r>
            <a:endParaRPr lang="nl-NL" b="1">
              <a:solidFill>
                <a:schemeClr val="tx2"/>
              </a:solidFill>
            </a:endParaRPr>
          </a:p>
        </p:txBody>
      </p:sp>
    </p:spTree>
    <p:extLst>
      <p:ext uri="{BB962C8B-B14F-4D97-AF65-F5344CB8AC3E}">
        <p14:creationId xmlns:p14="http://schemas.microsoft.com/office/powerpoint/2010/main" val="27651521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Roadmap</a:t>
            </a:r>
            <a:r>
              <a:rPr lang="nl-NL">
                <a:solidFill>
                  <a:schemeClr val="tx2"/>
                </a:solidFill>
                <a:latin typeface="Arial"/>
                <a:cs typeface="Arial"/>
              </a:rPr>
              <a:t> 2022 – High </a:t>
            </a:r>
            <a:r>
              <a:rPr lang="nl-NL" err="1">
                <a:solidFill>
                  <a:schemeClr val="tx2"/>
                </a:solidFill>
                <a:latin typeface="Arial"/>
                <a:cs typeface="Arial"/>
              </a:rPr>
              <a:t>Quality</a:t>
            </a:r>
            <a:r>
              <a:rPr lang="nl-NL">
                <a:solidFill>
                  <a:schemeClr val="tx2"/>
                </a:solidFill>
                <a:latin typeface="Arial"/>
                <a:cs typeface="Arial"/>
              </a:rPr>
              <a:t> Open Software</a:t>
            </a:r>
            <a:br>
              <a:rPr lang="nl-NL">
                <a:solidFill>
                  <a:schemeClr val="tx2"/>
                </a:solidFill>
                <a:latin typeface="Arial"/>
                <a:cs typeface="Arial"/>
              </a:rPr>
            </a:br>
            <a:r>
              <a:rPr lang="nl-NL" i="1">
                <a:solidFill>
                  <a:schemeClr val="tx2"/>
                </a:solidFill>
                <a:latin typeface="Arial"/>
                <a:cs typeface="Arial"/>
              </a:rPr>
              <a:t>Release </a:t>
            </a:r>
            <a:r>
              <a:rPr lang="nl-NL" i="1" err="1">
                <a:solidFill>
                  <a:schemeClr val="tx2"/>
                </a:solidFill>
                <a:latin typeface="Arial"/>
                <a:cs typeface="Arial"/>
              </a:rPr>
              <a:t>process</a:t>
            </a:r>
            <a:r>
              <a:rPr lang="nl-NL" i="1">
                <a:solidFill>
                  <a:schemeClr val="tx2"/>
                </a:solidFill>
                <a:latin typeface="Arial"/>
                <a:cs typeface="Arial"/>
              </a:rPr>
              <a:t> </a:t>
            </a:r>
            <a:r>
              <a:rPr lang="nl-NL" i="1" err="1">
                <a:solidFill>
                  <a:schemeClr val="tx2"/>
                </a:solidFill>
                <a:latin typeface="Arial"/>
                <a:cs typeface="Arial"/>
              </a:rPr>
              <a:t>and</a:t>
            </a:r>
            <a:r>
              <a:rPr lang="nl-NL" i="1">
                <a:solidFill>
                  <a:schemeClr val="tx2"/>
                </a:solidFill>
                <a:latin typeface="Arial"/>
                <a:cs typeface="Arial"/>
              </a:rPr>
              <a:t> test </a:t>
            </a:r>
            <a:r>
              <a:rPr lang="nl-NL" i="1" err="1">
                <a:solidFill>
                  <a:schemeClr val="tx2"/>
                </a:solidFill>
                <a:latin typeface="Arial"/>
                <a:cs typeface="Arial"/>
              </a:rPr>
              <a:t>automation</a:t>
            </a:r>
            <a:endParaRPr lang="nl-NL" i="1">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34</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pPr marL="0" indent="0">
              <a:buNone/>
            </a:pPr>
            <a:r>
              <a:rPr lang="en-US"/>
              <a:t>“We are continuously improving our release process to deliver high quality and well-tested releases“</a:t>
            </a:r>
          </a:p>
          <a:p>
            <a:pPr marL="0" indent="0">
              <a:buNone/>
            </a:pPr>
            <a:endParaRPr lang="en-US"/>
          </a:p>
          <a:p>
            <a:pPr marL="0" indent="0">
              <a:buNone/>
            </a:pPr>
            <a:endParaRPr lang="en-US"/>
          </a:p>
          <a:p>
            <a:pPr marL="0" indent="0">
              <a:buNone/>
            </a:pPr>
            <a:endParaRPr lang="en-US"/>
          </a:p>
          <a:p>
            <a:pPr marL="0" indent="0">
              <a:buNone/>
            </a:pPr>
            <a:endParaRPr lang="en-US"/>
          </a:p>
          <a:p>
            <a:pPr marL="0" indent="0">
              <a:buNone/>
            </a:pPr>
            <a:endParaRPr lang="en-US"/>
          </a:p>
          <a:p>
            <a:r>
              <a:rPr lang="en-US"/>
              <a:t>Separating GUI code and business logic is also on our radar this year and we will further complete our </a:t>
            </a:r>
            <a:r>
              <a:rPr lang="en-US" b="1">
                <a:solidFill>
                  <a:schemeClr val="tx2"/>
                </a:solidFill>
              </a:rPr>
              <a:t>Master Test Plan </a:t>
            </a:r>
            <a:r>
              <a:rPr lang="en-US"/>
              <a:t>to easily derive the our </a:t>
            </a:r>
            <a:r>
              <a:rPr lang="en-US" b="1">
                <a:solidFill>
                  <a:schemeClr val="tx2"/>
                </a:solidFill>
              </a:rPr>
              <a:t>Release Specific Test Plans</a:t>
            </a:r>
            <a:r>
              <a:rPr lang="en-US"/>
              <a:t>.</a:t>
            </a:r>
          </a:p>
          <a:p>
            <a:r>
              <a:rPr lang="en-US"/>
              <a:t>Expected effort in 2022: ±20 days</a:t>
            </a:r>
          </a:p>
          <a:p>
            <a:r>
              <a:rPr lang="en-US"/>
              <a:t>Main contact for this roadmap theme is: </a:t>
            </a:r>
            <a:r>
              <a:rPr lang="en-US">
                <a:hlinkClick r:id="rId3"/>
              </a:rPr>
              <a:t>Marcel Ververs</a:t>
            </a:r>
            <a:endParaRPr lang="en-US"/>
          </a:p>
          <a:p>
            <a:pPr marL="0" indent="0">
              <a:buNone/>
            </a:pPr>
            <a:endParaRPr lang="en-US"/>
          </a:p>
          <a:p>
            <a:endParaRPr lang="nl-NL"/>
          </a:p>
        </p:txBody>
      </p:sp>
      <p:sp>
        <p:nvSpPr>
          <p:cNvPr id="7" name="Footer Placeholder 4">
            <a:extLst>
              <a:ext uri="{FF2B5EF4-FFF2-40B4-BE49-F238E27FC236}">
                <a16:creationId xmlns:a16="http://schemas.microsoft.com/office/drawing/2014/main" id="{0190DF3F-8BC0-4EF3-966E-1887694E4F05}"/>
              </a:ext>
            </a:extLst>
          </p:cNvPr>
          <p:cNvSpPr>
            <a:spLocks noGrp="1"/>
          </p:cNvSpPr>
          <p:nvPr>
            <p:ph type="ftr" sz="quarter" idx="11"/>
          </p:nvPr>
        </p:nvSpPr>
        <p:spPr>
          <a:xfrm>
            <a:off x="11888788" y="541338"/>
            <a:ext cx="153987" cy="5102225"/>
          </a:xfrm>
        </p:spPr>
        <p:txBody>
          <a:bodyPr/>
          <a:lstStyle/>
          <a:p>
            <a:r>
              <a:rPr lang="en-US"/>
              <a:t>Delft-FEWS  NL- </a:t>
            </a:r>
            <a:r>
              <a:rPr lang="en-US" err="1"/>
              <a:t>Gebruikersdagen</a:t>
            </a:r>
            <a:r>
              <a:rPr lang="en-US"/>
              <a:t> 2022 – New Features in Delft-FEWS</a:t>
            </a:r>
            <a:endParaRPr lang="nl-NL"/>
          </a:p>
        </p:txBody>
      </p:sp>
      <p:pic>
        <p:nvPicPr>
          <p:cNvPr id="8" name="Picture 7">
            <a:extLst>
              <a:ext uri="{FF2B5EF4-FFF2-40B4-BE49-F238E27FC236}">
                <a16:creationId xmlns:a16="http://schemas.microsoft.com/office/drawing/2014/main" id="{0C83D761-E79A-42C5-97A7-64B311EA89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94201" y="5105212"/>
            <a:ext cx="1973874" cy="1492952"/>
          </a:xfrm>
          <a:prstGeom prst="rect">
            <a:avLst/>
          </a:prstGeom>
        </p:spPr>
      </p:pic>
      <p:sp>
        <p:nvSpPr>
          <p:cNvPr id="2" name="Rectangle 1">
            <a:extLst>
              <a:ext uri="{FF2B5EF4-FFF2-40B4-BE49-F238E27FC236}">
                <a16:creationId xmlns:a16="http://schemas.microsoft.com/office/drawing/2014/main" id="{7054A7A6-790F-42B3-BC7B-294A27847F22}"/>
              </a:ext>
            </a:extLst>
          </p:cNvPr>
          <p:cNvSpPr/>
          <p:nvPr/>
        </p:nvSpPr>
        <p:spPr>
          <a:xfrm>
            <a:off x="3898710" y="2394499"/>
            <a:ext cx="4394579" cy="1204415"/>
          </a:xfrm>
          <a:prstGeom prst="rect">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b="1">
                <a:solidFill>
                  <a:schemeClr val="tx2"/>
                </a:solidFill>
              </a:rPr>
              <a:t>Product Risk Analysis</a:t>
            </a:r>
          </a:p>
          <a:p>
            <a:pPr marL="285750" indent="-285750">
              <a:buFont typeface="Arial" panose="020B0604020202020204" pitchFamily="34" charset="0"/>
              <a:buChar char="•"/>
            </a:pPr>
            <a:r>
              <a:rPr lang="en-US" b="1">
                <a:solidFill>
                  <a:schemeClr val="tx2"/>
                </a:solidFill>
              </a:rPr>
              <a:t>Release Retrospective</a:t>
            </a:r>
          </a:p>
          <a:p>
            <a:pPr marL="285750" indent="-285750">
              <a:buFont typeface="Arial" panose="020B0604020202020204" pitchFamily="34" charset="0"/>
              <a:buChar char="•"/>
            </a:pPr>
            <a:r>
              <a:rPr lang="en-US" b="1">
                <a:solidFill>
                  <a:schemeClr val="tx2"/>
                </a:solidFill>
              </a:rPr>
              <a:t>Test scripts transferable</a:t>
            </a:r>
          </a:p>
          <a:p>
            <a:pPr marL="285750" indent="-285750">
              <a:buFont typeface="Arial" panose="020B0604020202020204" pitchFamily="34" charset="0"/>
              <a:buChar char="•"/>
            </a:pPr>
            <a:r>
              <a:rPr lang="en-US" b="1">
                <a:solidFill>
                  <a:schemeClr val="tx2"/>
                </a:solidFill>
              </a:rPr>
              <a:t>Increase automatic tests (Docker)</a:t>
            </a:r>
            <a:endParaRPr lang="nl-NL" b="1">
              <a:solidFill>
                <a:schemeClr val="tx2"/>
              </a:solidFill>
            </a:endParaRPr>
          </a:p>
        </p:txBody>
      </p:sp>
    </p:spTree>
    <p:extLst>
      <p:ext uri="{BB962C8B-B14F-4D97-AF65-F5344CB8AC3E}">
        <p14:creationId xmlns:p14="http://schemas.microsoft.com/office/powerpoint/2010/main" val="23411878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Roadmap</a:t>
            </a:r>
            <a:r>
              <a:rPr lang="nl-NL">
                <a:solidFill>
                  <a:schemeClr val="tx2"/>
                </a:solidFill>
                <a:latin typeface="Arial"/>
                <a:cs typeface="Arial"/>
              </a:rPr>
              <a:t> 2022 – High </a:t>
            </a:r>
            <a:r>
              <a:rPr lang="nl-NL" err="1">
                <a:solidFill>
                  <a:schemeClr val="tx2"/>
                </a:solidFill>
                <a:latin typeface="Arial"/>
                <a:cs typeface="Arial"/>
              </a:rPr>
              <a:t>Quality</a:t>
            </a:r>
            <a:r>
              <a:rPr lang="nl-NL">
                <a:solidFill>
                  <a:schemeClr val="tx2"/>
                </a:solidFill>
                <a:latin typeface="Arial"/>
                <a:cs typeface="Arial"/>
              </a:rPr>
              <a:t> Open Software</a:t>
            </a:r>
            <a:br>
              <a:rPr lang="nl-NL">
                <a:solidFill>
                  <a:schemeClr val="tx2"/>
                </a:solidFill>
                <a:latin typeface="Arial"/>
                <a:cs typeface="Arial"/>
              </a:rPr>
            </a:br>
            <a:r>
              <a:rPr lang="nl-NL" b="1" i="1">
                <a:solidFill>
                  <a:schemeClr val="tx2"/>
                </a:solidFill>
                <a:latin typeface="Arial"/>
                <a:cs typeface="Arial"/>
              </a:rPr>
              <a:t>Security </a:t>
            </a:r>
            <a:r>
              <a:rPr lang="nl-NL" b="1" i="1" err="1">
                <a:solidFill>
                  <a:schemeClr val="tx2"/>
                </a:solidFill>
                <a:latin typeface="Arial"/>
                <a:cs typeface="Arial"/>
              </a:rPr>
              <a:t>aspects</a:t>
            </a:r>
            <a:r>
              <a:rPr lang="nl-NL" b="1" i="1">
                <a:solidFill>
                  <a:schemeClr val="tx2"/>
                </a:solidFill>
                <a:latin typeface="Arial"/>
                <a:cs typeface="Arial"/>
              </a:rPr>
              <a:t> </a:t>
            </a:r>
            <a:r>
              <a:rPr lang="nl-NL" i="1" err="1">
                <a:solidFill>
                  <a:schemeClr val="tx2"/>
                </a:solidFill>
                <a:latin typeface="Arial"/>
                <a:cs typeface="Arial"/>
              </a:rPr>
              <a:t>and</a:t>
            </a:r>
            <a:r>
              <a:rPr lang="nl-NL" i="1">
                <a:solidFill>
                  <a:schemeClr val="tx2"/>
                </a:solidFill>
                <a:latin typeface="Arial"/>
                <a:cs typeface="Arial"/>
              </a:rPr>
              <a:t> </a:t>
            </a:r>
            <a:r>
              <a:rPr lang="nl-NL" i="1" err="1">
                <a:solidFill>
                  <a:schemeClr val="tx2"/>
                </a:solidFill>
                <a:latin typeface="Arial"/>
                <a:cs typeface="Arial"/>
              </a:rPr>
              <a:t>cloud</a:t>
            </a:r>
            <a:r>
              <a:rPr lang="nl-NL" i="1">
                <a:solidFill>
                  <a:schemeClr val="tx2"/>
                </a:solidFill>
                <a:latin typeface="Arial"/>
                <a:cs typeface="Arial"/>
              </a:rPr>
              <a:t> </a:t>
            </a:r>
            <a:r>
              <a:rPr lang="nl-NL" i="1" err="1">
                <a:solidFill>
                  <a:schemeClr val="tx2"/>
                </a:solidFill>
                <a:latin typeface="Arial"/>
                <a:cs typeface="Arial"/>
              </a:rPr>
              <a:t>developments</a:t>
            </a:r>
            <a:endParaRPr lang="nl-NL" i="1">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35</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pPr marL="0" indent="0">
              <a:buNone/>
            </a:pPr>
            <a:r>
              <a:rPr lang="en-US"/>
              <a:t>“For Delft-FEWS a </a:t>
            </a:r>
            <a:r>
              <a:rPr lang="en-US" b="1">
                <a:solidFill>
                  <a:schemeClr val="tx2"/>
                </a:solidFill>
              </a:rPr>
              <a:t>security matrix </a:t>
            </a:r>
            <a:r>
              <a:rPr lang="en-US"/>
              <a:t>is available to visualize all security options per Delft-FEWS component”</a:t>
            </a:r>
          </a:p>
          <a:p>
            <a:pPr marL="0" indent="0">
              <a:buNone/>
            </a:pPr>
            <a:endParaRPr lang="en-US"/>
          </a:p>
          <a:p>
            <a:pPr marL="0" indent="0">
              <a:buNone/>
            </a:pPr>
            <a:endParaRPr lang="en-US"/>
          </a:p>
          <a:p>
            <a:pPr marL="0" indent="0">
              <a:buNone/>
            </a:pPr>
            <a:endParaRPr lang="en-US"/>
          </a:p>
          <a:p>
            <a:endParaRPr lang="en-US"/>
          </a:p>
          <a:p>
            <a:endParaRPr lang="en-US"/>
          </a:p>
          <a:p>
            <a:r>
              <a:rPr lang="en-US"/>
              <a:t>We also respond quickly to our daily checks with respect to OWASP messages (OWASP=Open Web Application Security Project) which runs on our build &amp; test environment (TeamCity)</a:t>
            </a:r>
          </a:p>
          <a:p>
            <a:r>
              <a:rPr lang="en-US"/>
              <a:t>Expected effort in 2022:  ±40 days</a:t>
            </a:r>
          </a:p>
          <a:p>
            <a:r>
              <a:rPr lang="en-US"/>
              <a:t>Main contact for this roadmap theme is: </a:t>
            </a:r>
            <a:r>
              <a:rPr lang="en-US">
                <a:hlinkClick r:id="rId3"/>
              </a:rPr>
              <a:t>Gert-Jan Schotmeijer</a:t>
            </a:r>
            <a:endParaRPr lang="en-US"/>
          </a:p>
          <a:p>
            <a:r>
              <a:rPr lang="en-US"/>
              <a:t>Documents are available in draft but available on request (and WIKI – Admin Pages)</a:t>
            </a:r>
          </a:p>
          <a:p>
            <a:r>
              <a:rPr lang="en-US"/>
              <a:t>Available for questions/discussion (MS Teams)</a:t>
            </a:r>
          </a:p>
          <a:p>
            <a:pPr marL="0" indent="0">
              <a:buNone/>
            </a:pPr>
            <a:endParaRPr lang="en-US"/>
          </a:p>
          <a:p>
            <a:endParaRPr lang="nl-NL"/>
          </a:p>
        </p:txBody>
      </p:sp>
      <p:sp>
        <p:nvSpPr>
          <p:cNvPr id="7" name="Footer Placeholder 4">
            <a:extLst>
              <a:ext uri="{FF2B5EF4-FFF2-40B4-BE49-F238E27FC236}">
                <a16:creationId xmlns:a16="http://schemas.microsoft.com/office/drawing/2014/main" id="{0190DF3F-8BC0-4EF3-966E-1887694E4F05}"/>
              </a:ext>
            </a:extLst>
          </p:cNvPr>
          <p:cNvSpPr>
            <a:spLocks noGrp="1"/>
          </p:cNvSpPr>
          <p:nvPr>
            <p:ph type="ftr" sz="quarter" idx="11"/>
          </p:nvPr>
        </p:nvSpPr>
        <p:spPr>
          <a:xfrm>
            <a:off x="11888788" y="541338"/>
            <a:ext cx="153987" cy="5102225"/>
          </a:xfrm>
        </p:spPr>
        <p:txBody>
          <a:bodyPr/>
          <a:lstStyle/>
          <a:p>
            <a:r>
              <a:rPr lang="en-US"/>
              <a:t>Delft-FEWS  NL- </a:t>
            </a:r>
            <a:r>
              <a:rPr lang="en-US" err="1"/>
              <a:t>Gebruikersdagen</a:t>
            </a:r>
            <a:r>
              <a:rPr lang="en-US"/>
              <a:t> 2022 – New Features in Delft-FEWS</a:t>
            </a:r>
            <a:endParaRPr lang="nl-NL"/>
          </a:p>
        </p:txBody>
      </p:sp>
      <p:pic>
        <p:nvPicPr>
          <p:cNvPr id="8" name="Picture 7">
            <a:extLst>
              <a:ext uri="{FF2B5EF4-FFF2-40B4-BE49-F238E27FC236}">
                <a16:creationId xmlns:a16="http://schemas.microsoft.com/office/drawing/2014/main" id="{CA8E98DE-B1B5-4821-BFF9-684C9B8908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94168" y="5349922"/>
            <a:ext cx="918619" cy="1211216"/>
          </a:xfrm>
          <a:prstGeom prst="rect">
            <a:avLst/>
          </a:prstGeom>
        </p:spPr>
      </p:pic>
      <p:sp>
        <p:nvSpPr>
          <p:cNvPr id="9" name="Rectangle 8">
            <a:extLst>
              <a:ext uri="{FF2B5EF4-FFF2-40B4-BE49-F238E27FC236}">
                <a16:creationId xmlns:a16="http://schemas.microsoft.com/office/drawing/2014/main" id="{B59F9D3B-8537-421D-8D58-A5C325444FE7}"/>
              </a:ext>
            </a:extLst>
          </p:cNvPr>
          <p:cNvSpPr/>
          <p:nvPr/>
        </p:nvSpPr>
        <p:spPr>
          <a:xfrm>
            <a:off x="3898710" y="2394499"/>
            <a:ext cx="4394579" cy="1481465"/>
          </a:xfrm>
          <a:prstGeom prst="rect">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b="1">
                <a:solidFill>
                  <a:schemeClr val="tx2"/>
                </a:solidFill>
              </a:rPr>
              <a:t>Network Security</a:t>
            </a:r>
          </a:p>
          <a:p>
            <a:pPr marL="285750" indent="-285750">
              <a:buFont typeface="Arial" panose="020B0604020202020204" pitchFamily="34" charset="0"/>
              <a:buChar char="•"/>
            </a:pPr>
            <a:r>
              <a:rPr lang="en-US" b="1">
                <a:solidFill>
                  <a:schemeClr val="tx2"/>
                </a:solidFill>
              </a:rPr>
              <a:t>Access Management</a:t>
            </a:r>
          </a:p>
          <a:p>
            <a:pPr marL="285750" indent="-285750">
              <a:buFont typeface="Arial" panose="020B0604020202020204" pitchFamily="34" charset="0"/>
              <a:buChar char="•"/>
            </a:pPr>
            <a:r>
              <a:rPr lang="en-US" b="1">
                <a:solidFill>
                  <a:schemeClr val="tx2"/>
                </a:solidFill>
              </a:rPr>
              <a:t>Threat Protection</a:t>
            </a:r>
          </a:p>
          <a:p>
            <a:pPr marL="285750" indent="-285750">
              <a:buFont typeface="Arial" panose="020B0604020202020204" pitchFamily="34" charset="0"/>
              <a:buChar char="•"/>
            </a:pPr>
            <a:r>
              <a:rPr lang="en-US" b="1">
                <a:solidFill>
                  <a:schemeClr val="tx2"/>
                </a:solidFill>
              </a:rPr>
              <a:t>Information Protection</a:t>
            </a:r>
          </a:p>
          <a:p>
            <a:pPr marL="285750" indent="-285750">
              <a:buFont typeface="Arial" panose="020B0604020202020204" pitchFamily="34" charset="0"/>
              <a:buChar char="•"/>
            </a:pPr>
            <a:r>
              <a:rPr lang="en-US" b="1">
                <a:solidFill>
                  <a:schemeClr val="tx2"/>
                </a:solidFill>
              </a:rPr>
              <a:t>Data (encrypted storage)</a:t>
            </a:r>
          </a:p>
        </p:txBody>
      </p:sp>
    </p:spTree>
    <p:extLst>
      <p:ext uri="{BB962C8B-B14F-4D97-AF65-F5344CB8AC3E}">
        <p14:creationId xmlns:p14="http://schemas.microsoft.com/office/powerpoint/2010/main" val="22564593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A30FC-61F9-4DAD-A7B8-FA9224FC92C3}"/>
              </a:ext>
            </a:extLst>
          </p:cNvPr>
          <p:cNvPicPr>
            <a:picLocks noChangeAspect="1"/>
          </p:cNvPicPr>
          <p:nvPr/>
        </p:nvPicPr>
        <p:blipFill>
          <a:blip r:embed="rId3"/>
          <a:stretch>
            <a:fillRect/>
          </a:stretch>
        </p:blipFill>
        <p:spPr>
          <a:xfrm>
            <a:off x="11127779" y="4511565"/>
            <a:ext cx="364121" cy="320426"/>
          </a:xfrm>
          <a:prstGeom prst="rect">
            <a:avLst/>
          </a:prstGeom>
        </p:spPr>
      </p:pic>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Roadmap</a:t>
            </a:r>
            <a:r>
              <a:rPr lang="nl-NL">
                <a:solidFill>
                  <a:schemeClr val="tx2"/>
                </a:solidFill>
                <a:latin typeface="Arial"/>
                <a:cs typeface="Arial"/>
              </a:rPr>
              <a:t> 2022 – High </a:t>
            </a:r>
            <a:r>
              <a:rPr lang="nl-NL" err="1">
                <a:solidFill>
                  <a:schemeClr val="tx2"/>
                </a:solidFill>
                <a:latin typeface="Arial"/>
                <a:cs typeface="Arial"/>
              </a:rPr>
              <a:t>Quality</a:t>
            </a:r>
            <a:r>
              <a:rPr lang="nl-NL">
                <a:solidFill>
                  <a:schemeClr val="tx2"/>
                </a:solidFill>
                <a:latin typeface="Arial"/>
                <a:cs typeface="Arial"/>
              </a:rPr>
              <a:t> Open Software</a:t>
            </a:r>
            <a:br>
              <a:rPr lang="nl-NL">
                <a:solidFill>
                  <a:schemeClr val="tx2"/>
                </a:solidFill>
                <a:latin typeface="Arial"/>
                <a:cs typeface="Arial"/>
              </a:rPr>
            </a:br>
            <a:r>
              <a:rPr lang="nl-NL" i="1">
                <a:solidFill>
                  <a:schemeClr val="tx2"/>
                </a:solidFill>
                <a:latin typeface="Arial"/>
                <a:cs typeface="Arial"/>
              </a:rPr>
              <a:t>Security </a:t>
            </a:r>
            <a:r>
              <a:rPr lang="nl-NL" i="1" err="1">
                <a:solidFill>
                  <a:schemeClr val="tx2"/>
                </a:solidFill>
                <a:latin typeface="Arial"/>
                <a:cs typeface="Arial"/>
              </a:rPr>
              <a:t>aspects</a:t>
            </a:r>
            <a:r>
              <a:rPr lang="nl-NL" i="1">
                <a:solidFill>
                  <a:schemeClr val="tx2"/>
                </a:solidFill>
                <a:latin typeface="Arial"/>
                <a:cs typeface="Arial"/>
              </a:rPr>
              <a:t> </a:t>
            </a:r>
            <a:r>
              <a:rPr lang="nl-NL" i="1" err="1">
                <a:solidFill>
                  <a:schemeClr val="tx2"/>
                </a:solidFill>
                <a:latin typeface="Arial"/>
                <a:cs typeface="Arial"/>
              </a:rPr>
              <a:t>and</a:t>
            </a:r>
            <a:r>
              <a:rPr lang="nl-NL" i="1">
                <a:solidFill>
                  <a:schemeClr val="tx2"/>
                </a:solidFill>
                <a:latin typeface="Arial"/>
                <a:cs typeface="Arial"/>
              </a:rPr>
              <a:t> </a:t>
            </a:r>
            <a:r>
              <a:rPr lang="nl-NL" b="1" i="1" err="1">
                <a:solidFill>
                  <a:schemeClr val="tx2"/>
                </a:solidFill>
                <a:latin typeface="Arial"/>
                <a:cs typeface="Arial"/>
              </a:rPr>
              <a:t>cloud</a:t>
            </a:r>
            <a:r>
              <a:rPr lang="nl-NL" b="1" i="1">
                <a:solidFill>
                  <a:schemeClr val="tx2"/>
                </a:solidFill>
                <a:latin typeface="Arial"/>
                <a:cs typeface="Arial"/>
              </a:rPr>
              <a:t> </a:t>
            </a:r>
            <a:r>
              <a:rPr lang="nl-NL" b="1" i="1" err="1">
                <a:solidFill>
                  <a:schemeClr val="tx2"/>
                </a:solidFill>
                <a:latin typeface="Arial"/>
                <a:cs typeface="Arial"/>
              </a:rPr>
              <a:t>developments</a:t>
            </a:r>
            <a:endParaRPr lang="nl-NL" b="1" i="1">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36</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pPr marL="0" indent="0">
              <a:buNone/>
            </a:pPr>
            <a:r>
              <a:rPr lang="en-US"/>
              <a:t>“Delft-FEWS is cloud agnostic and Deltares is willing to support you to make effective and efficient choices migrating Delft-FEWS to a cloud-environment”</a:t>
            </a:r>
          </a:p>
          <a:p>
            <a:pPr marL="0" indent="0">
              <a:buNone/>
            </a:pPr>
            <a:endParaRPr lang="en-US"/>
          </a:p>
          <a:p>
            <a:pPr marL="0" indent="0">
              <a:buNone/>
            </a:pPr>
            <a:endParaRPr lang="en-US"/>
          </a:p>
          <a:p>
            <a:pPr marL="0" indent="0">
              <a:buNone/>
            </a:pPr>
            <a:endParaRPr lang="en-US"/>
          </a:p>
          <a:p>
            <a:endParaRPr lang="en-US"/>
          </a:p>
          <a:p>
            <a:r>
              <a:rPr lang="en-US"/>
              <a:t>In 2022, we continue learning from our ongoing cloud (migration) projects. These projects are focusing on the up- and downscaling of computational cores using docker containers and switching components on/off from a financial perspective. </a:t>
            </a:r>
          </a:p>
          <a:p>
            <a:r>
              <a:rPr lang="en-US"/>
              <a:t>From a knowledge sharing perspective we will capture these experiences in our </a:t>
            </a:r>
            <a:r>
              <a:rPr lang="en-US">
                <a:hlinkClick r:id="rId4"/>
              </a:rPr>
              <a:t>documentation WIKI </a:t>
            </a:r>
            <a:r>
              <a:rPr lang="en-US"/>
              <a:t>and we will complete the documentation based on the material(s) we previously shared in the "</a:t>
            </a:r>
            <a:r>
              <a:rPr lang="en-US">
                <a:hlinkClick r:id="rId5"/>
              </a:rPr>
              <a:t>Delft-FEWS in the cloud" webinar</a:t>
            </a:r>
            <a:r>
              <a:rPr lang="en-US"/>
              <a:t> (from January 2022). </a:t>
            </a:r>
          </a:p>
          <a:p>
            <a:r>
              <a:rPr lang="en-US"/>
              <a:t>Main contact for this roadmap theme is: </a:t>
            </a:r>
            <a:r>
              <a:rPr lang="en-US">
                <a:hlinkClick r:id="rId6"/>
              </a:rPr>
              <a:t>Gert-Jan Schotmeijer</a:t>
            </a:r>
            <a:endParaRPr lang="en-US"/>
          </a:p>
          <a:p>
            <a:pPr marL="0" indent="0">
              <a:buNone/>
            </a:pPr>
            <a:endParaRPr lang="en-US"/>
          </a:p>
          <a:p>
            <a:endParaRPr lang="nl-NL"/>
          </a:p>
        </p:txBody>
      </p:sp>
      <p:sp>
        <p:nvSpPr>
          <p:cNvPr id="7" name="Footer Placeholder 4">
            <a:extLst>
              <a:ext uri="{FF2B5EF4-FFF2-40B4-BE49-F238E27FC236}">
                <a16:creationId xmlns:a16="http://schemas.microsoft.com/office/drawing/2014/main" id="{0190DF3F-8BC0-4EF3-966E-1887694E4F05}"/>
              </a:ext>
            </a:extLst>
          </p:cNvPr>
          <p:cNvSpPr>
            <a:spLocks noGrp="1"/>
          </p:cNvSpPr>
          <p:nvPr>
            <p:ph type="ftr" sz="quarter" idx="11"/>
          </p:nvPr>
        </p:nvSpPr>
        <p:spPr>
          <a:xfrm>
            <a:off x="11888788" y="541338"/>
            <a:ext cx="153987" cy="5102225"/>
          </a:xfrm>
        </p:spPr>
        <p:txBody>
          <a:bodyPr/>
          <a:lstStyle/>
          <a:p>
            <a:r>
              <a:rPr lang="en-US"/>
              <a:t>Delft-FEWS  NL- </a:t>
            </a:r>
            <a:r>
              <a:rPr lang="en-US" err="1"/>
              <a:t>Gebruikersdagen</a:t>
            </a:r>
            <a:r>
              <a:rPr lang="en-US"/>
              <a:t> 2022 – New Features in Delft-FEWS</a:t>
            </a:r>
            <a:endParaRPr lang="nl-NL"/>
          </a:p>
        </p:txBody>
      </p:sp>
      <p:sp>
        <p:nvSpPr>
          <p:cNvPr id="9" name="Rectangle 8">
            <a:extLst>
              <a:ext uri="{FF2B5EF4-FFF2-40B4-BE49-F238E27FC236}">
                <a16:creationId xmlns:a16="http://schemas.microsoft.com/office/drawing/2014/main" id="{B59F9D3B-8537-421D-8D58-A5C325444FE7}"/>
              </a:ext>
            </a:extLst>
          </p:cNvPr>
          <p:cNvSpPr/>
          <p:nvPr/>
        </p:nvSpPr>
        <p:spPr>
          <a:xfrm>
            <a:off x="3733610" y="2394500"/>
            <a:ext cx="4711890" cy="1317692"/>
          </a:xfrm>
          <a:prstGeom prst="rect">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b="1">
                <a:solidFill>
                  <a:schemeClr val="tx2"/>
                </a:solidFill>
              </a:rPr>
              <a:t>Incorporate cloud services in Delft-FEWS components</a:t>
            </a:r>
          </a:p>
          <a:p>
            <a:pPr marL="285750" indent="-285750">
              <a:buFont typeface="Arial" panose="020B0604020202020204" pitchFamily="34" charset="0"/>
              <a:buChar char="•"/>
            </a:pPr>
            <a:r>
              <a:rPr lang="en-US" b="1">
                <a:solidFill>
                  <a:schemeClr val="tx2"/>
                </a:solidFill>
              </a:rPr>
              <a:t>Sharing knowledge for migrating to the cloud</a:t>
            </a:r>
          </a:p>
        </p:txBody>
      </p:sp>
      <p:pic>
        <p:nvPicPr>
          <p:cNvPr id="10" name="Content Placeholder 4">
            <a:extLst>
              <a:ext uri="{FF2B5EF4-FFF2-40B4-BE49-F238E27FC236}">
                <a16:creationId xmlns:a16="http://schemas.microsoft.com/office/drawing/2014/main" id="{0ACCF330-D296-4F10-9555-01DF436C8E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08525" y="5345267"/>
            <a:ext cx="1157413" cy="1252897"/>
          </a:xfrm>
          <a:prstGeom prst="rect">
            <a:avLst/>
          </a:prstGeom>
        </p:spPr>
      </p:pic>
    </p:spTree>
    <p:extLst>
      <p:ext uri="{BB962C8B-B14F-4D97-AF65-F5344CB8AC3E}">
        <p14:creationId xmlns:p14="http://schemas.microsoft.com/office/powerpoint/2010/main" val="24082810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Roadmap</a:t>
            </a:r>
            <a:r>
              <a:rPr lang="nl-NL">
                <a:solidFill>
                  <a:schemeClr val="tx2"/>
                </a:solidFill>
                <a:latin typeface="Arial"/>
                <a:cs typeface="Arial"/>
              </a:rPr>
              <a:t> 2022 – Web Operator Client</a:t>
            </a:r>
            <a:endParaRPr lang="nl-NL" i="1">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37</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End of 2021 / early 2022: development &amp; innovation sprints</a:t>
            </a:r>
          </a:p>
          <a:p>
            <a:pPr lvl="1"/>
            <a:r>
              <a:rPr lang="en-US"/>
              <a:t>Improve the underlying FEWS webservices</a:t>
            </a:r>
          </a:p>
          <a:p>
            <a:pPr lvl="1"/>
            <a:r>
              <a:rPr lang="en-US"/>
              <a:t>Organize the development process and tooling</a:t>
            </a:r>
          </a:p>
          <a:p>
            <a:pPr lvl="1"/>
            <a:r>
              <a:rPr lang="en-US"/>
              <a:t>Investigate and experience integration of Web OC components in other web-based systems</a:t>
            </a:r>
          </a:p>
          <a:p>
            <a:endParaRPr lang="en-US"/>
          </a:p>
          <a:p>
            <a:endParaRPr lang="en-US"/>
          </a:p>
          <a:p>
            <a:endParaRPr lang="en-US"/>
          </a:p>
          <a:p>
            <a:endParaRPr lang="en-US"/>
          </a:p>
          <a:p>
            <a:endParaRPr lang="en-US"/>
          </a:p>
          <a:p>
            <a:r>
              <a:rPr lang="en-US"/>
              <a:t>Expected effort in 2022:  ±140 days</a:t>
            </a:r>
          </a:p>
          <a:p>
            <a:r>
              <a:rPr lang="en-US"/>
              <a:t>Main contacts for this roadmap theme are: </a:t>
            </a:r>
            <a:r>
              <a:rPr lang="en-US">
                <a:hlinkClick r:id="rId3"/>
              </a:rPr>
              <a:t>Daniel Twigt</a:t>
            </a:r>
            <a:r>
              <a:rPr lang="en-US"/>
              <a:t> and </a:t>
            </a:r>
            <a:r>
              <a:rPr lang="en-US">
                <a:hlinkClick r:id="rId4"/>
              </a:rPr>
              <a:t>Tom Bogaard</a:t>
            </a:r>
            <a:endParaRPr lang="en-US"/>
          </a:p>
          <a:p>
            <a:br>
              <a:rPr lang="en-US"/>
            </a:br>
            <a:endParaRPr lang="en-US"/>
          </a:p>
          <a:p>
            <a:endParaRPr lang="nl-NL"/>
          </a:p>
        </p:txBody>
      </p:sp>
      <p:sp>
        <p:nvSpPr>
          <p:cNvPr id="7" name="Footer Placeholder 4">
            <a:extLst>
              <a:ext uri="{FF2B5EF4-FFF2-40B4-BE49-F238E27FC236}">
                <a16:creationId xmlns:a16="http://schemas.microsoft.com/office/drawing/2014/main" id="{0190DF3F-8BC0-4EF3-966E-1887694E4F05}"/>
              </a:ext>
            </a:extLst>
          </p:cNvPr>
          <p:cNvSpPr>
            <a:spLocks noGrp="1"/>
          </p:cNvSpPr>
          <p:nvPr>
            <p:ph type="ftr" sz="quarter" idx="11"/>
          </p:nvPr>
        </p:nvSpPr>
        <p:spPr>
          <a:xfrm>
            <a:off x="11888788" y="541338"/>
            <a:ext cx="153987" cy="5102225"/>
          </a:xfrm>
        </p:spPr>
        <p:txBody>
          <a:bodyPr/>
          <a:lstStyle/>
          <a:p>
            <a:r>
              <a:rPr lang="en-US"/>
              <a:t>Delft-FEWS  NL- </a:t>
            </a:r>
            <a:r>
              <a:rPr lang="en-US" err="1"/>
              <a:t>Gebruikersdagen</a:t>
            </a:r>
            <a:r>
              <a:rPr lang="en-US"/>
              <a:t> 2022 – New Features in Delft-FEWS</a:t>
            </a:r>
            <a:endParaRPr lang="nl-NL"/>
          </a:p>
        </p:txBody>
      </p:sp>
      <p:pic>
        <p:nvPicPr>
          <p:cNvPr id="8" name="Picture 7">
            <a:extLst>
              <a:ext uri="{FF2B5EF4-FFF2-40B4-BE49-F238E27FC236}">
                <a16:creationId xmlns:a16="http://schemas.microsoft.com/office/drawing/2014/main" id="{3BA3C205-EA92-497F-9E7F-C5D936FEE0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85946" y="5321449"/>
            <a:ext cx="684800" cy="1184381"/>
          </a:xfrm>
          <a:prstGeom prst="rect">
            <a:avLst/>
          </a:prstGeom>
        </p:spPr>
      </p:pic>
      <p:sp>
        <p:nvSpPr>
          <p:cNvPr id="9" name="Rectangle 8">
            <a:extLst>
              <a:ext uri="{FF2B5EF4-FFF2-40B4-BE49-F238E27FC236}">
                <a16:creationId xmlns:a16="http://schemas.microsoft.com/office/drawing/2014/main" id="{E4618A34-A877-4F98-9E7E-D52BDFFBACF0}"/>
              </a:ext>
            </a:extLst>
          </p:cNvPr>
          <p:cNvSpPr/>
          <p:nvPr/>
        </p:nvSpPr>
        <p:spPr>
          <a:xfrm>
            <a:off x="3165050" y="3282950"/>
            <a:ext cx="5861900" cy="1065219"/>
          </a:xfrm>
          <a:prstGeom prst="rect">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b="1">
                <a:solidFill>
                  <a:schemeClr val="tx2"/>
                </a:solidFill>
              </a:rPr>
              <a:t>Deliver Web OC MVP in 2022</a:t>
            </a:r>
          </a:p>
          <a:p>
            <a:pPr marL="285750" indent="-285750">
              <a:buFont typeface="Arial" panose="020B0604020202020204" pitchFamily="34" charset="0"/>
              <a:buChar char="•"/>
            </a:pPr>
            <a:r>
              <a:rPr lang="en-US" b="1">
                <a:solidFill>
                  <a:schemeClr val="tx2"/>
                </a:solidFill>
              </a:rPr>
              <a:t>Involve (potential) users in UX/UI design</a:t>
            </a:r>
          </a:p>
          <a:p>
            <a:pPr marL="285750" indent="-285750">
              <a:buFont typeface="Arial" panose="020B0604020202020204" pitchFamily="34" charset="0"/>
              <a:buChar char="•"/>
            </a:pPr>
            <a:r>
              <a:rPr lang="en-US" b="1">
                <a:solidFill>
                  <a:schemeClr val="tx2"/>
                </a:solidFill>
              </a:rPr>
              <a:t>Approach external stakeholders for co-creation</a:t>
            </a:r>
          </a:p>
        </p:txBody>
      </p:sp>
    </p:spTree>
    <p:extLst>
      <p:ext uri="{BB962C8B-B14F-4D97-AF65-F5344CB8AC3E}">
        <p14:creationId xmlns:p14="http://schemas.microsoft.com/office/powerpoint/2010/main" val="2270033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Roadmap</a:t>
            </a:r>
            <a:r>
              <a:rPr lang="nl-NL">
                <a:solidFill>
                  <a:schemeClr val="tx2"/>
                </a:solidFill>
                <a:latin typeface="Arial"/>
                <a:cs typeface="Arial"/>
              </a:rPr>
              <a:t> 2022 – </a:t>
            </a:r>
            <a:r>
              <a:rPr lang="nl-NL" err="1">
                <a:solidFill>
                  <a:schemeClr val="tx2"/>
                </a:solidFill>
                <a:latin typeface="Arial"/>
                <a:cs typeface="Arial"/>
              </a:rPr>
              <a:t>Computational</a:t>
            </a:r>
            <a:r>
              <a:rPr lang="nl-NL">
                <a:solidFill>
                  <a:schemeClr val="tx2"/>
                </a:solidFill>
                <a:latin typeface="Arial"/>
                <a:cs typeface="Arial"/>
              </a:rPr>
              <a:t> Framework</a:t>
            </a:r>
            <a:endParaRPr lang="nl-NL" i="1">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38</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The Computational Framework is the </a:t>
            </a:r>
            <a:r>
              <a:rPr lang="en-US" i="1"/>
              <a:t>mode</a:t>
            </a:r>
            <a:r>
              <a:rPr lang="en-US"/>
              <a:t> of Delft-FEWS to run scenarios which are not strictly connected to the 'here &amp; now' like in operational forecasting systems. You can define and run scenarios in the (far) past or future, visualize, compare and manage them.</a:t>
            </a:r>
          </a:p>
          <a:p>
            <a:endParaRPr lang="en-US"/>
          </a:p>
          <a:p>
            <a:endParaRPr lang="en-US"/>
          </a:p>
          <a:p>
            <a:endParaRPr lang="en-US"/>
          </a:p>
          <a:p>
            <a:endParaRPr lang="en-US"/>
          </a:p>
          <a:p>
            <a:endParaRPr lang="en-US"/>
          </a:p>
          <a:p>
            <a:endParaRPr lang="en-US"/>
          </a:p>
          <a:p>
            <a:endParaRPr lang="en-US"/>
          </a:p>
          <a:p>
            <a:r>
              <a:rPr lang="en-US"/>
              <a:t>Expected effort in 2022:  ±55 days</a:t>
            </a:r>
          </a:p>
          <a:p>
            <a:r>
              <a:rPr lang="en-US"/>
              <a:t>Main contact for this roadmap theme is: </a:t>
            </a:r>
            <a:r>
              <a:rPr lang="en-US">
                <a:hlinkClick r:id="rId3"/>
              </a:rPr>
              <a:t>Peter Gijsbers</a:t>
            </a:r>
            <a:endParaRPr lang="en-US"/>
          </a:p>
          <a:p>
            <a:pPr marL="0" indent="0">
              <a:buNone/>
            </a:pPr>
            <a:endParaRPr lang="en-US"/>
          </a:p>
          <a:p>
            <a:endParaRPr lang="nl-NL"/>
          </a:p>
        </p:txBody>
      </p:sp>
      <p:sp>
        <p:nvSpPr>
          <p:cNvPr id="7" name="Footer Placeholder 4">
            <a:extLst>
              <a:ext uri="{FF2B5EF4-FFF2-40B4-BE49-F238E27FC236}">
                <a16:creationId xmlns:a16="http://schemas.microsoft.com/office/drawing/2014/main" id="{0190DF3F-8BC0-4EF3-966E-1887694E4F05}"/>
              </a:ext>
            </a:extLst>
          </p:cNvPr>
          <p:cNvSpPr>
            <a:spLocks noGrp="1"/>
          </p:cNvSpPr>
          <p:nvPr>
            <p:ph type="ftr" sz="quarter" idx="11"/>
          </p:nvPr>
        </p:nvSpPr>
        <p:spPr>
          <a:xfrm>
            <a:off x="11888788" y="541338"/>
            <a:ext cx="153987" cy="5102225"/>
          </a:xfrm>
        </p:spPr>
        <p:txBody>
          <a:bodyPr/>
          <a:lstStyle/>
          <a:p>
            <a:r>
              <a:rPr lang="en-US"/>
              <a:t>Delft-FEWS  NL- </a:t>
            </a:r>
            <a:r>
              <a:rPr lang="en-US" err="1"/>
              <a:t>Gebruikersdagen</a:t>
            </a:r>
            <a:r>
              <a:rPr lang="en-US"/>
              <a:t> 2022 – New Features in Delft-FEWS</a:t>
            </a:r>
            <a:endParaRPr lang="nl-NL"/>
          </a:p>
        </p:txBody>
      </p:sp>
      <p:pic>
        <p:nvPicPr>
          <p:cNvPr id="2" name="Picture 1">
            <a:extLst>
              <a:ext uri="{FF2B5EF4-FFF2-40B4-BE49-F238E27FC236}">
                <a16:creationId xmlns:a16="http://schemas.microsoft.com/office/drawing/2014/main" id="{2C88C884-84D1-4322-9741-E64423AEE238}"/>
              </a:ext>
            </a:extLst>
          </p:cNvPr>
          <p:cNvPicPr>
            <a:picLocks noChangeAspect="1"/>
          </p:cNvPicPr>
          <p:nvPr/>
        </p:nvPicPr>
        <p:blipFill>
          <a:blip r:embed="rId4"/>
          <a:stretch>
            <a:fillRect/>
          </a:stretch>
        </p:blipFill>
        <p:spPr>
          <a:xfrm>
            <a:off x="10391631" y="5765942"/>
            <a:ext cx="637891" cy="637891"/>
          </a:xfrm>
          <a:prstGeom prst="rect">
            <a:avLst/>
          </a:prstGeom>
        </p:spPr>
      </p:pic>
      <p:sp>
        <p:nvSpPr>
          <p:cNvPr id="8" name="Rectangle 7">
            <a:extLst>
              <a:ext uri="{FF2B5EF4-FFF2-40B4-BE49-F238E27FC236}">
                <a16:creationId xmlns:a16="http://schemas.microsoft.com/office/drawing/2014/main" id="{BCC18212-FAC4-4BE4-BB12-D48FA6FC5C63}"/>
              </a:ext>
            </a:extLst>
          </p:cNvPr>
          <p:cNvSpPr/>
          <p:nvPr/>
        </p:nvSpPr>
        <p:spPr>
          <a:xfrm>
            <a:off x="3731525" y="2676204"/>
            <a:ext cx="4728949" cy="2032273"/>
          </a:xfrm>
          <a:prstGeom prst="rect">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b="1">
                <a:solidFill>
                  <a:schemeClr val="tx2"/>
                </a:solidFill>
              </a:rPr>
              <a:t>What-If Editor and What-if Template functionality fully available, also for Client-Server systems</a:t>
            </a:r>
          </a:p>
          <a:p>
            <a:pPr marL="285750" indent="-285750">
              <a:buFont typeface="Arial" panose="020B0604020202020204" pitchFamily="34" charset="0"/>
              <a:buChar char="•"/>
            </a:pPr>
            <a:r>
              <a:rPr lang="en-US" b="1">
                <a:solidFill>
                  <a:schemeClr val="tx2"/>
                </a:solidFill>
              </a:rPr>
              <a:t>Interaction with Open Archive for storing and searching scenarios</a:t>
            </a:r>
          </a:p>
          <a:p>
            <a:pPr marL="285750" indent="-285750">
              <a:buFont typeface="Arial" panose="020B0604020202020204" pitchFamily="34" charset="0"/>
              <a:buChar char="•"/>
            </a:pPr>
            <a:r>
              <a:rPr lang="en-US" b="1">
                <a:solidFill>
                  <a:schemeClr val="tx2"/>
                </a:solidFill>
              </a:rPr>
              <a:t>Exchange of scenarios between users</a:t>
            </a:r>
          </a:p>
          <a:p>
            <a:pPr marL="285750" indent="-285750">
              <a:buFont typeface="Arial" panose="020B0604020202020204" pitchFamily="34" charset="0"/>
              <a:buChar char="•"/>
            </a:pPr>
            <a:r>
              <a:rPr lang="en-US" b="1">
                <a:solidFill>
                  <a:schemeClr val="tx2"/>
                </a:solidFill>
              </a:rPr>
              <a:t>Deliver blueprints for Deltares models</a:t>
            </a:r>
          </a:p>
        </p:txBody>
      </p:sp>
    </p:spTree>
    <p:extLst>
      <p:ext uri="{BB962C8B-B14F-4D97-AF65-F5344CB8AC3E}">
        <p14:creationId xmlns:p14="http://schemas.microsoft.com/office/powerpoint/2010/main" val="8341579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a:xfrm>
            <a:off x="755650" y="541695"/>
            <a:ext cx="10517113" cy="936000"/>
          </a:xfrm>
        </p:spPr>
        <p:txBody>
          <a:bodyPr/>
          <a:lstStyle/>
          <a:p>
            <a:r>
              <a:rPr lang="nl-NL" err="1">
                <a:solidFill>
                  <a:schemeClr val="tx2"/>
                </a:solidFill>
                <a:latin typeface="Arial"/>
                <a:cs typeface="Arial"/>
              </a:rPr>
              <a:t>Documentation</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39</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Improvements</a:t>
            </a:r>
          </a:p>
          <a:p>
            <a:pPr lvl="1"/>
            <a:r>
              <a:rPr lang="en-US">
                <a:hlinkClick r:id="rId3"/>
              </a:rPr>
              <a:t>Stable version based pages </a:t>
            </a:r>
            <a:r>
              <a:rPr lang="en-US"/>
              <a:t>for </a:t>
            </a:r>
            <a:r>
              <a:rPr lang="en-US" b="1"/>
              <a:t>installing </a:t>
            </a:r>
            <a:r>
              <a:rPr lang="en-US"/>
              <a:t>and </a:t>
            </a:r>
            <a:r>
              <a:rPr lang="en-US" b="1"/>
              <a:t>upgrading </a:t>
            </a:r>
            <a:r>
              <a:rPr lang="en-US"/>
              <a:t>Delft-FEWS</a:t>
            </a:r>
          </a:p>
          <a:p>
            <a:pPr lvl="1"/>
            <a:r>
              <a:rPr lang="en-US">
                <a:hlinkClick r:id="rId4"/>
              </a:rPr>
              <a:t>Stable version based pages </a:t>
            </a:r>
            <a:r>
              <a:rPr lang="en-US"/>
              <a:t>for </a:t>
            </a:r>
            <a:r>
              <a:rPr lang="en-US" b="1"/>
              <a:t>installing</a:t>
            </a:r>
            <a:r>
              <a:rPr lang="en-US"/>
              <a:t> and </a:t>
            </a:r>
            <a:r>
              <a:rPr lang="en-US" b="1"/>
              <a:t>upgrading</a:t>
            </a:r>
            <a:r>
              <a:rPr lang="en-US"/>
              <a:t> the Open Archive</a:t>
            </a:r>
          </a:p>
          <a:p>
            <a:pPr lvl="1"/>
            <a:r>
              <a:rPr lang="en-US">
                <a:hlinkClick r:id="rId5"/>
              </a:rPr>
              <a:t>Stable version based pages </a:t>
            </a:r>
            <a:r>
              <a:rPr lang="en-US"/>
              <a:t>for </a:t>
            </a:r>
            <a:r>
              <a:rPr lang="en-US" b="1"/>
              <a:t>hardware and software requirements</a:t>
            </a:r>
          </a:p>
          <a:p>
            <a:pPr lvl="1"/>
            <a:r>
              <a:rPr lang="en-US"/>
              <a:t>Easier to update, maintain and understand </a:t>
            </a:r>
          </a:p>
          <a:p>
            <a:endParaRPr lang="en-US"/>
          </a:p>
          <a:p>
            <a:r>
              <a:rPr lang="en-US"/>
              <a:t>Extended – dynamic  and generated content: </a:t>
            </a:r>
            <a:r>
              <a:rPr lang="en-US">
                <a:hlinkClick r:id="rId6"/>
              </a:rPr>
              <a:t>https://fewsdocs.deltares.nl/</a:t>
            </a:r>
            <a:endParaRPr lang="en-US"/>
          </a:p>
          <a:p>
            <a:pPr lvl="1"/>
            <a:r>
              <a:rPr lang="en-US"/>
              <a:t>Delft-FEWS schemas (XSD)</a:t>
            </a:r>
          </a:p>
          <a:p>
            <a:pPr lvl="1"/>
            <a:r>
              <a:rPr lang="en-US"/>
              <a:t>Granted features for future versions</a:t>
            </a:r>
          </a:p>
          <a:p>
            <a:pPr lvl="1"/>
            <a:r>
              <a:rPr lang="en-US"/>
              <a:t>Delft-FEWS webservices (Open API style)</a:t>
            </a:r>
          </a:p>
          <a:p>
            <a:pPr lvl="1"/>
            <a:r>
              <a:rPr lang="en-US"/>
              <a:t>Admin Interface API (Open API style)</a:t>
            </a:r>
          </a:p>
          <a:p>
            <a:pPr lvl="1"/>
            <a:r>
              <a:rPr lang="en-US"/>
              <a:t>To be added: Release Notes (!) </a:t>
            </a:r>
            <a:r>
              <a:rPr lang="en-US">
                <a:sym typeface="Wingdings" panose="05000000000000000000" pitchFamily="2" charset="2"/>
              </a:rPr>
              <a:t> currently in test, aimed for 2022.02</a:t>
            </a:r>
            <a:endParaRPr lang="en-US"/>
          </a:p>
          <a:p>
            <a:pPr lvl="1"/>
            <a:endParaRPr lang="nl-NL"/>
          </a:p>
        </p:txBody>
      </p:sp>
      <p:pic>
        <p:nvPicPr>
          <p:cNvPr id="2" name="Picture 1">
            <a:extLst>
              <a:ext uri="{FF2B5EF4-FFF2-40B4-BE49-F238E27FC236}">
                <a16:creationId xmlns:a16="http://schemas.microsoft.com/office/drawing/2014/main" id="{F54FE0DF-FF0E-4BFC-85AC-F1FEA274B3BA}"/>
              </a:ext>
            </a:extLst>
          </p:cNvPr>
          <p:cNvPicPr>
            <a:picLocks noChangeAspect="1"/>
          </p:cNvPicPr>
          <p:nvPr/>
        </p:nvPicPr>
        <p:blipFill>
          <a:blip r:embed="rId7"/>
          <a:stretch>
            <a:fillRect/>
          </a:stretch>
        </p:blipFill>
        <p:spPr>
          <a:xfrm>
            <a:off x="4030287" y="5342602"/>
            <a:ext cx="7548398" cy="1393033"/>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F5C90771-C706-4387-9E10-9BC8D382672E}"/>
              </a:ext>
            </a:extLst>
          </p:cNvPr>
          <p:cNvPicPr>
            <a:picLocks noChangeAspect="1"/>
          </p:cNvPicPr>
          <p:nvPr/>
        </p:nvPicPr>
        <p:blipFill>
          <a:blip r:embed="rId8"/>
          <a:stretch>
            <a:fillRect/>
          </a:stretch>
        </p:blipFill>
        <p:spPr>
          <a:xfrm>
            <a:off x="8723326" y="1764888"/>
            <a:ext cx="2855360" cy="1771823"/>
          </a:xfrm>
          <a:prstGeom prst="rect">
            <a:avLst/>
          </a:prstGeom>
          <a:effectLst>
            <a:outerShdw blurRad="50800" dist="38100" dir="2700000" algn="tl" rotWithShape="0">
              <a:prstClr val="black">
                <a:alpha val="40000"/>
              </a:prstClr>
            </a:outerShdw>
          </a:effectLst>
        </p:spPr>
      </p:pic>
      <p:pic>
        <p:nvPicPr>
          <p:cNvPr id="9" name="Graphic 8" descr="Help">
            <a:hlinkClick r:id="rId9"/>
            <a:extLst>
              <a:ext uri="{FF2B5EF4-FFF2-40B4-BE49-F238E27FC236}">
                <a16:creationId xmlns:a16="http://schemas.microsoft.com/office/drawing/2014/main" id="{1F1F36B6-8861-4673-A8F8-2E8A919882A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763330" y="11089"/>
            <a:ext cx="425831" cy="425831"/>
          </a:xfrm>
          <a:prstGeom prst="rect">
            <a:avLst/>
          </a:prstGeom>
        </p:spPr>
      </p:pic>
      <p:grpSp>
        <p:nvGrpSpPr>
          <p:cNvPr id="11" name="Group 10">
            <a:extLst>
              <a:ext uri="{FF2B5EF4-FFF2-40B4-BE49-F238E27FC236}">
                <a16:creationId xmlns:a16="http://schemas.microsoft.com/office/drawing/2014/main" id="{DA0F4794-AF7D-4B53-9532-D9CC8E823352}"/>
              </a:ext>
            </a:extLst>
          </p:cNvPr>
          <p:cNvGrpSpPr>
            <a:grpSpLocks noChangeAspect="1"/>
          </p:cNvGrpSpPr>
          <p:nvPr/>
        </p:nvGrpSpPr>
        <p:grpSpPr>
          <a:xfrm>
            <a:off x="89590" y="88325"/>
            <a:ext cx="438491" cy="432000"/>
            <a:chOff x="7981733" y="848029"/>
            <a:chExt cx="1010640" cy="995680"/>
          </a:xfrm>
        </p:grpSpPr>
        <p:sp>
          <p:nvSpPr>
            <p:cNvPr id="12" name="Oval 11">
              <a:extLst>
                <a:ext uri="{FF2B5EF4-FFF2-40B4-BE49-F238E27FC236}">
                  <a16:creationId xmlns:a16="http://schemas.microsoft.com/office/drawing/2014/main" id="{CD9C0E5C-3B91-47CE-9AB2-CC3E70C1CEB9}"/>
                </a:ext>
              </a:extLst>
            </p:cNvPr>
            <p:cNvSpPr/>
            <p:nvPr/>
          </p:nvSpPr>
          <p:spPr>
            <a:xfrm>
              <a:off x="7981733" y="848029"/>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0" name="Graphic 9" descr="List RTL">
              <a:extLst>
                <a:ext uri="{FF2B5EF4-FFF2-40B4-BE49-F238E27FC236}">
                  <a16:creationId xmlns:a16="http://schemas.microsoft.com/office/drawing/2014/main" id="{CF9E54A0-0FF1-4537-BD00-026612CDC5D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082250" y="941066"/>
              <a:ext cx="809606" cy="809606"/>
            </a:xfrm>
            <a:prstGeom prst="rect">
              <a:avLst/>
            </a:prstGeom>
          </p:spPr>
        </p:pic>
      </p:grpSp>
    </p:spTree>
    <p:extLst>
      <p:ext uri="{BB962C8B-B14F-4D97-AF65-F5344CB8AC3E}">
        <p14:creationId xmlns:p14="http://schemas.microsoft.com/office/powerpoint/2010/main" val="542447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latin typeface="Arial"/>
                <a:cs typeface="Arial"/>
              </a:rPr>
              <a:t>Datastore</a:t>
            </a:r>
            <a:endParaRPr lang="nl-NL"/>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User Event name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4</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pPr marL="323850" indent="-323850"/>
            <a:r>
              <a:rPr lang="en-GB">
                <a:latin typeface="Arial"/>
                <a:cs typeface="Arial"/>
              </a:rPr>
              <a:t>A single time series with more than 20164 time steps can now be stored in a single blob</a:t>
            </a:r>
          </a:p>
          <a:p>
            <a:pPr marL="323850" indent="-323850"/>
            <a:endParaRPr lang="en-GB"/>
          </a:p>
          <a:p>
            <a:pPr marL="323850" indent="-323850"/>
            <a:r>
              <a:rPr lang="en-GB" err="1">
                <a:latin typeface="Arial"/>
                <a:cs typeface="Arial"/>
              </a:rPr>
              <a:t>TableLocalModificationTimes</a:t>
            </a:r>
            <a:r>
              <a:rPr lang="en-GB">
                <a:latin typeface="Arial"/>
                <a:cs typeface="Arial"/>
              </a:rPr>
              <a:t> table is now a memory optimized table</a:t>
            </a:r>
            <a:endParaRPr lang="en-GB"/>
          </a:p>
          <a:p>
            <a:pPr marL="323850" indent="-323850"/>
            <a:endParaRPr lang="en-GB"/>
          </a:p>
          <a:p>
            <a:pPr marL="323850" indent="-323850"/>
            <a:r>
              <a:rPr lang="en-GB">
                <a:latin typeface="Arial"/>
                <a:cs typeface="Arial"/>
              </a:rPr>
              <a:t>Support of Azure </a:t>
            </a:r>
            <a:r>
              <a:rPr lang="en-GB" err="1">
                <a:latin typeface="Arial"/>
                <a:cs typeface="Arial"/>
              </a:rPr>
              <a:t>SQLServer</a:t>
            </a:r>
            <a:r>
              <a:rPr lang="en-GB">
                <a:latin typeface="Arial"/>
                <a:cs typeface="Arial"/>
              </a:rPr>
              <a:t> Managed instances</a:t>
            </a:r>
          </a:p>
          <a:p>
            <a:pPr marL="323850" indent="-323850"/>
            <a:endParaRPr lang="en-GB"/>
          </a:p>
          <a:p>
            <a:pPr marL="323850" indent="-323850"/>
            <a:r>
              <a:rPr lang="en-GB">
                <a:latin typeface="Arial"/>
                <a:cs typeface="Arial"/>
              </a:rPr>
              <a:t>It is now possible to have multiple FEWS schemas/systems in a single (managed) database instance</a:t>
            </a:r>
          </a:p>
          <a:p>
            <a:pPr marL="323850" indent="-323850"/>
            <a:endParaRPr lang="en-GB"/>
          </a:p>
          <a:p>
            <a:pPr marL="323850" indent="-323850"/>
            <a:endParaRPr lang="en-GB"/>
          </a:p>
        </p:txBody>
      </p:sp>
      <p:grpSp>
        <p:nvGrpSpPr>
          <p:cNvPr id="45" name="Group 44">
            <a:extLst>
              <a:ext uri="{FF2B5EF4-FFF2-40B4-BE49-F238E27FC236}">
                <a16:creationId xmlns:a16="http://schemas.microsoft.com/office/drawing/2014/main" id="{7DCF1492-D3AA-C043-B8FA-3DEF7F00E274}"/>
              </a:ext>
            </a:extLst>
          </p:cNvPr>
          <p:cNvGrpSpPr/>
          <p:nvPr/>
        </p:nvGrpSpPr>
        <p:grpSpPr>
          <a:xfrm>
            <a:off x="77887" y="77764"/>
            <a:ext cx="425832" cy="430800"/>
            <a:chOff x="8573943" y="4002092"/>
            <a:chExt cx="1010640" cy="995680"/>
          </a:xfrm>
        </p:grpSpPr>
        <p:sp>
          <p:nvSpPr>
            <p:cNvPr id="43" name="Oval 42">
              <a:extLst>
                <a:ext uri="{FF2B5EF4-FFF2-40B4-BE49-F238E27FC236}">
                  <a16:creationId xmlns:a16="http://schemas.microsoft.com/office/drawing/2014/main" id="{C2075658-830E-EAAD-E6A7-0F7F71ED5570}"/>
                </a:ext>
              </a:extLst>
            </p:cNvPr>
            <p:cNvSpPr/>
            <p:nvPr/>
          </p:nvSpPr>
          <p:spPr>
            <a:xfrm>
              <a:off x="8573943" y="4002092"/>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44" name="Graphic 43" descr="Database">
              <a:extLst>
                <a:ext uri="{FF2B5EF4-FFF2-40B4-BE49-F238E27FC236}">
                  <a16:creationId xmlns:a16="http://schemas.microsoft.com/office/drawing/2014/main" id="{2FC5B37D-9651-67CF-0E91-5BE268E4567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22063" y="4042732"/>
              <a:ext cx="914400" cy="914400"/>
            </a:xfrm>
            <a:prstGeom prst="rect">
              <a:avLst/>
            </a:prstGeom>
          </p:spPr>
        </p:pic>
      </p:grpSp>
      <p:pic>
        <p:nvPicPr>
          <p:cNvPr id="47" name="Picture 47" descr="Graphical user interface, application&#10;&#10;Description automatically generated">
            <a:extLst>
              <a:ext uri="{FF2B5EF4-FFF2-40B4-BE49-F238E27FC236}">
                <a16:creationId xmlns:a16="http://schemas.microsoft.com/office/drawing/2014/main" id="{155777A1-17F6-6EF5-F16A-D45CE79416E4}"/>
              </a:ext>
            </a:extLst>
          </p:cNvPr>
          <p:cNvPicPr>
            <a:picLocks noChangeAspect="1"/>
          </p:cNvPicPr>
          <p:nvPr/>
        </p:nvPicPr>
        <p:blipFill>
          <a:blip r:embed="rId5"/>
          <a:stretch>
            <a:fillRect/>
          </a:stretch>
        </p:blipFill>
        <p:spPr>
          <a:xfrm>
            <a:off x="4643582" y="4635806"/>
            <a:ext cx="2743200" cy="1396388"/>
          </a:xfrm>
          <a:prstGeom prst="rect">
            <a:avLst/>
          </a:prstGeom>
          <a:effectLst>
            <a:outerShdw blurRad="50800" dist="38100" dir="2700000" algn="tl" rotWithShape="0">
              <a:prstClr val="black">
                <a:alpha val="40000"/>
              </a:prstClr>
            </a:outerShdw>
          </a:effectLst>
        </p:spPr>
      </p:pic>
      <p:pic>
        <p:nvPicPr>
          <p:cNvPr id="11" name="Graphic 10" descr="Help">
            <a:hlinkClick r:id="rId6"/>
            <a:extLst>
              <a:ext uri="{FF2B5EF4-FFF2-40B4-BE49-F238E27FC236}">
                <a16:creationId xmlns:a16="http://schemas.microsoft.com/office/drawing/2014/main" id="{472E35D1-5119-47D9-B2F3-DF0BC28AFB3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763330" y="11089"/>
            <a:ext cx="425831" cy="425831"/>
          </a:xfrm>
          <a:prstGeom prst="rect">
            <a:avLst/>
          </a:prstGeom>
        </p:spPr>
      </p:pic>
    </p:spTree>
    <p:extLst>
      <p:ext uri="{BB962C8B-B14F-4D97-AF65-F5344CB8AC3E}">
        <p14:creationId xmlns:p14="http://schemas.microsoft.com/office/powerpoint/2010/main" val="39192703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AA665-FDB8-406F-B061-7FF216CB1E0A}"/>
              </a:ext>
            </a:extLst>
          </p:cNvPr>
          <p:cNvSpPr>
            <a:spLocks noGrp="1"/>
          </p:cNvSpPr>
          <p:nvPr>
            <p:ph type="title"/>
          </p:nvPr>
        </p:nvSpPr>
        <p:spPr/>
        <p:txBody>
          <a:bodyPr/>
          <a:lstStyle/>
          <a:p>
            <a:r>
              <a:rPr lang="en-US"/>
              <a:t>Outlook 2022.02 Features</a:t>
            </a:r>
            <a:endParaRPr lang="nl-NL"/>
          </a:p>
        </p:txBody>
      </p:sp>
      <p:sp>
        <p:nvSpPr>
          <p:cNvPr id="3" name="Content Placeholder 2">
            <a:extLst>
              <a:ext uri="{FF2B5EF4-FFF2-40B4-BE49-F238E27FC236}">
                <a16:creationId xmlns:a16="http://schemas.microsoft.com/office/drawing/2014/main" id="{A7AAED8D-F3DA-410D-B1E1-0EF93FC2E2DB}"/>
              </a:ext>
            </a:extLst>
          </p:cNvPr>
          <p:cNvSpPr>
            <a:spLocks noGrp="1"/>
          </p:cNvSpPr>
          <p:nvPr>
            <p:ph idx="1"/>
          </p:nvPr>
        </p:nvSpPr>
        <p:spPr/>
        <p:txBody>
          <a:bodyPr/>
          <a:lstStyle/>
          <a:p>
            <a:r>
              <a:rPr lang="en-US"/>
              <a:t>Granted features (daily updates) via </a:t>
            </a:r>
            <a:r>
              <a:rPr lang="en-US">
                <a:hlinkClick r:id="rId2"/>
              </a:rPr>
              <a:t>https://fewsdocs.deltares.nl/jira/fews-jira/</a:t>
            </a:r>
            <a:endParaRPr lang="en-US"/>
          </a:p>
          <a:p>
            <a:endParaRPr lang="nl-NL"/>
          </a:p>
        </p:txBody>
      </p:sp>
      <p:sp>
        <p:nvSpPr>
          <p:cNvPr id="4" name="Date Placeholder 3">
            <a:extLst>
              <a:ext uri="{FF2B5EF4-FFF2-40B4-BE49-F238E27FC236}">
                <a16:creationId xmlns:a16="http://schemas.microsoft.com/office/drawing/2014/main" id="{1851E468-F989-4BAF-8FE8-99C61FC6D435}"/>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6D034465-5ED7-4D47-85D9-A26CEB21F2A9}"/>
              </a:ext>
            </a:extLst>
          </p:cNvPr>
          <p:cNvSpPr>
            <a:spLocks noGrp="1"/>
          </p:cNvSpPr>
          <p:nvPr>
            <p:ph type="sldNum" sz="quarter" idx="12"/>
          </p:nvPr>
        </p:nvSpPr>
        <p:spPr/>
        <p:txBody>
          <a:bodyPr/>
          <a:lstStyle/>
          <a:p>
            <a:fld id="{F42B3F14-D836-496B-80A2-23BE75BD68CB}" type="slidenum">
              <a:rPr lang="nl-NL" smtClean="0"/>
              <a:t>40</a:t>
            </a:fld>
            <a:endParaRPr lang="nl-NL"/>
          </a:p>
        </p:txBody>
      </p:sp>
      <p:sp>
        <p:nvSpPr>
          <p:cNvPr id="6" name="Rectangle 5">
            <a:extLst>
              <a:ext uri="{FF2B5EF4-FFF2-40B4-BE49-F238E27FC236}">
                <a16:creationId xmlns:a16="http://schemas.microsoft.com/office/drawing/2014/main" id="{4F323088-F270-4F1F-BBBC-B146A8A7E444}"/>
              </a:ext>
            </a:extLst>
          </p:cNvPr>
          <p:cNvSpPr/>
          <p:nvPr/>
        </p:nvSpPr>
        <p:spPr>
          <a:xfrm>
            <a:off x="924001" y="2220685"/>
            <a:ext cx="3228674" cy="398439"/>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Estimated &amp; granted (84)</a:t>
            </a:r>
            <a:endParaRPr lang="nl-NL"/>
          </a:p>
        </p:txBody>
      </p:sp>
      <p:pic>
        <p:nvPicPr>
          <p:cNvPr id="7" name="Picture 6">
            <a:extLst>
              <a:ext uri="{FF2B5EF4-FFF2-40B4-BE49-F238E27FC236}">
                <a16:creationId xmlns:a16="http://schemas.microsoft.com/office/drawing/2014/main" id="{F03A5724-427A-4E58-B88D-B1FC9C557055}"/>
              </a:ext>
            </a:extLst>
          </p:cNvPr>
          <p:cNvPicPr>
            <a:picLocks noChangeAspect="1"/>
          </p:cNvPicPr>
          <p:nvPr/>
        </p:nvPicPr>
        <p:blipFill>
          <a:blip r:embed="rId3"/>
          <a:stretch>
            <a:fillRect/>
          </a:stretch>
        </p:blipFill>
        <p:spPr>
          <a:xfrm>
            <a:off x="766536" y="2634343"/>
            <a:ext cx="3386139" cy="3600000"/>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1BD3FEC0-5E12-4446-BFA7-FBEF1D98DC47}"/>
              </a:ext>
            </a:extLst>
          </p:cNvPr>
          <p:cNvPicPr>
            <a:picLocks noChangeAspect="1"/>
          </p:cNvPicPr>
          <p:nvPr/>
        </p:nvPicPr>
        <p:blipFill>
          <a:blip r:embed="rId4"/>
          <a:stretch>
            <a:fillRect/>
          </a:stretch>
        </p:blipFill>
        <p:spPr>
          <a:xfrm>
            <a:off x="4571578" y="2634343"/>
            <a:ext cx="3228211" cy="3600000"/>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2784B29C-FFE5-42AC-98FF-E6CAF5840383}"/>
              </a:ext>
            </a:extLst>
          </p:cNvPr>
          <p:cNvPicPr>
            <a:picLocks noChangeAspect="1"/>
          </p:cNvPicPr>
          <p:nvPr/>
        </p:nvPicPr>
        <p:blipFill>
          <a:blip r:embed="rId5"/>
          <a:stretch>
            <a:fillRect/>
          </a:stretch>
        </p:blipFill>
        <p:spPr>
          <a:xfrm>
            <a:off x="8218693" y="2634343"/>
            <a:ext cx="3311279" cy="3600000"/>
          </a:xfrm>
          <a:prstGeom prst="rect">
            <a:avLst/>
          </a:prstGeom>
          <a:effectLst>
            <a:outerShdw blurRad="50800" dist="38100" dir="2700000" algn="tl" rotWithShape="0">
              <a:prstClr val="black">
                <a:alpha val="40000"/>
              </a:prstClr>
            </a:outerShdw>
          </a:effectLst>
        </p:spPr>
      </p:pic>
      <p:sp>
        <p:nvSpPr>
          <p:cNvPr id="11" name="Rectangle 10">
            <a:extLst>
              <a:ext uri="{FF2B5EF4-FFF2-40B4-BE49-F238E27FC236}">
                <a16:creationId xmlns:a16="http://schemas.microsoft.com/office/drawing/2014/main" id="{D93BB3E1-E7AB-4F73-AF39-A5AEFD6E65BE}"/>
              </a:ext>
            </a:extLst>
          </p:cNvPr>
          <p:cNvSpPr/>
          <p:nvPr/>
        </p:nvSpPr>
        <p:spPr>
          <a:xfrm>
            <a:off x="4571578" y="2220684"/>
            <a:ext cx="3228674" cy="398439"/>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2060"/>
                </a:solidFill>
              </a:rPr>
              <a:t>Estimated &amp; on-hold (56)</a:t>
            </a:r>
            <a:endParaRPr lang="nl-NL">
              <a:solidFill>
                <a:srgbClr val="002060"/>
              </a:solidFill>
            </a:endParaRPr>
          </a:p>
        </p:txBody>
      </p:sp>
      <p:sp>
        <p:nvSpPr>
          <p:cNvPr id="12" name="Rectangle 11">
            <a:extLst>
              <a:ext uri="{FF2B5EF4-FFF2-40B4-BE49-F238E27FC236}">
                <a16:creationId xmlns:a16="http://schemas.microsoft.com/office/drawing/2014/main" id="{B4F392F2-C825-4956-9AB7-DF2F68BF835D}"/>
              </a:ext>
            </a:extLst>
          </p:cNvPr>
          <p:cNvSpPr/>
          <p:nvPr/>
        </p:nvSpPr>
        <p:spPr>
          <a:xfrm>
            <a:off x="8301298" y="2220683"/>
            <a:ext cx="3228674" cy="398439"/>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Not estimated &amp; on-hold (37)</a:t>
            </a:r>
            <a:endParaRPr lang="nl-NL">
              <a:solidFill>
                <a:schemeClr val="bg1"/>
              </a:solidFill>
            </a:endParaRPr>
          </a:p>
        </p:txBody>
      </p:sp>
      <p:sp>
        <p:nvSpPr>
          <p:cNvPr id="13" name="Tijdelijke aanduiding voor voettekst 4">
            <a:extLst>
              <a:ext uri="{FF2B5EF4-FFF2-40B4-BE49-F238E27FC236}">
                <a16:creationId xmlns:a16="http://schemas.microsoft.com/office/drawing/2014/main" id="{16DDFF28-DB19-4F13-9464-D995BA28D1C8}"/>
              </a:ext>
            </a:extLst>
          </p:cNvPr>
          <p:cNvSpPr>
            <a:spLocks noGrp="1"/>
          </p:cNvSpPr>
          <p:nvPr>
            <p:ph type="ftr" sz="quarter" idx="11"/>
          </p:nvPr>
        </p:nvSpPr>
        <p:spPr>
          <a:xfrm>
            <a:off x="11889372" y="541695"/>
            <a:ext cx="153888" cy="5101869"/>
          </a:xfrm>
        </p:spPr>
        <p:txBody>
          <a:bodyPr/>
          <a:lstStyle/>
          <a:p>
            <a:r>
              <a:rPr lang="en-US"/>
              <a:t>Delft-FEWS  NL- </a:t>
            </a:r>
            <a:r>
              <a:rPr lang="en-US" err="1"/>
              <a:t>Gebruikersdagen</a:t>
            </a:r>
            <a:r>
              <a:rPr lang="en-US"/>
              <a:t> 2022 – New Features in Delft-FEWS</a:t>
            </a:r>
            <a:endParaRPr lang="nl-NL"/>
          </a:p>
        </p:txBody>
      </p:sp>
    </p:spTree>
    <p:extLst>
      <p:ext uri="{BB962C8B-B14F-4D97-AF65-F5344CB8AC3E}">
        <p14:creationId xmlns:p14="http://schemas.microsoft.com/office/powerpoint/2010/main" val="5815487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en-US">
                <a:solidFill>
                  <a:schemeClr val="tx2"/>
                </a:solidFill>
              </a:rPr>
              <a:t>Computational Framework</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41</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US"/>
              <a:t>Difference functionality (TSD) now also works longitudinal profiles</a:t>
            </a:r>
          </a:p>
          <a:p>
            <a:r>
              <a:rPr lang="en-US"/>
              <a:t>Multi-value attribute modifier</a:t>
            </a:r>
          </a:p>
          <a:p>
            <a:r>
              <a:rPr lang="en-US"/>
              <a:t>Typical Profile Modifier (to be finalized) </a:t>
            </a:r>
            <a:r>
              <a:rPr lang="en-US">
                <a:sym typeface="Wingdings" panose="05000000000000000000" pitchFamily="2" charset="2"/>
              </a:rPr>
              <a:t> client-server context (last missing piece)</a:t>
            </a:r>
          </a:p>
          <a:p>
            <a:pPr lvl="1"/>
            <a:r>
              <a:rPr lang="en-US">
                <a:sym typeface="Wingdings" panose="05000000000000000000" pitchFamily="2" charset="2"/>
              </a:rPr>
              <a:t>Works with synchronizing and DDA clients</a:t>
            </a:r>
            <a:endParaRPr lang="en-US"/>
          </a:p>
          <a:p>
            <a:r>
              <a:rPr lang="en-US"/>
              <a:t>Modifier editing panel embedded in </a:t>
            </a:r>
            <a:r>
              <a:rPr lang="en-US" err="1"/>
              <a:t>Whatif</a:t>
            </a:r>
            <a:r>
              <a:rPr lang="en-US"/>
              <a:t>-Editor (screenshot)</a:t>
            </a:r>
          </a:p>
          <a:p>
            <a:r>
              <a:rPr lang="en-US"/>
              <a:t>&lt;F12&gt; option to get warning in case of ‘old what-if’ usage detected or present</a:t>
            </a:r>
            <a:endParaRPr lang="nl-NL"/>
          </a:p>
        </p:txBody>
      </p:sp>
      <p:pic>
        <p:nvPicPr>
          <p:cNvPr id="7" name="Graphic 6" descr="Help">
            <a:extLst>
              <a:ext uri="{FF2B5EF4-FFF2-40B4-BE49-F238E27FC236}">
                <a16:creationId xmlns:a16="http://schemas.microsoft.com/office/drawing/2014/main" id="{F741D18A-1E0B-48A6-A9E5-D8393AFC661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763330" y="11089"/>
            <a:ext cx="425831" cy="425831"/>
          </a:xfrm>
          <a:prstGeom prst="rect">
            <a:avLst/>
          </a:prstGeom>
        </p:spPr>
      </p:pic>
      <p:pic>
        <p:nvPicPr>
          <p:cNvPr id="8" name="Picture 7">
            <a:extLst>
              <a:ext uri="{FF2B5EF4-FFF2-40B4-BE49-F238E27FC236}">
                <a16:creationId xmlns:a16="http://schemas.microsoft.com/office/drawing/2014/main" id="{87A837C7-A622-4757-8B19-0067D10565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45229" y="3836113"/>
            <a:ext cx="5374568" cy="2883232"/>
          </a:xfrm>
          <a:prstGeom prst="rect">
            <a:avLst/>
          </a:prstGeom>
          <a:effectLst>
            <a:outerShdw blurRad="50800" dist="38100" dir="2700000" algn="tl" rotWithShape="0">
              <a:prstClr val="black">
                <a:alpha val="40000"/>
              </a:prstClr>
            </a:outerShdw>
          </a:effectLst>
        </p:spPr>
      </p:pic>
      <p:grpSp>
        <p:nvGrpSpPr>
          <p:cNvPr id="10" name="Group 9">
            <a:extLst>
              <a:ext uri="{FF2B5EF4-FFF2-40B4-BE49-F238E27FC236}">
                <a16:creationId xmlns:a16="http://schemas.microsoft.com/office/drawing/2014/main" id="{C4B61AE3-884E-4263-9169-AA6395EDFBCB}"/>
              </a:ext>
            </a:extLst>
          </p:cNvPr>
          <p:cNvGrpSpPr>
            <a:grpSpLocks noChangeAspect="1"/>
          </p:cNvGrpSpPr>
          <p:nvPr/>
        </p:nvGrpSpPr>
        <p:grpSpPr>
          <a:xfrm>
            <a:off x="84611" y="98809"/>
            <a:ext cx="432000" cy="432000"/>
            <a:chOff x="7983878" y="5331304"/>
            <a:chExt cx="1010640" cy="995680"/>
          </a:xfrm>
        </p:grpSpPr>
        <p:sp>
          <p:nvSpPr>
            <p:cNvPr id="11" name="Oval 10">
              <a:extLst>
                <a:ext uri="{FF2B5EF4-FFF2-40B4-BE49-F238E27FC236}">
                  <a16:creationId xmlns:a16="http://schemas.microsoft.com/office/drawing/2014/main" id="{806D09A5-A4E9-4235-B152-B62072DE24E2}"/>
                </a:ext>
              </a:extLst>
            </p:cNvPr>
            <p:cNvSpPr/>
            <p:nvPr/>
          </p:nvSpPr>
          <p:spPr>
            <a:xfrm>
              <a:off x="7983878" y="5331304"/>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2" name="Graphic 11" descr="Gears">
              <a:extLst>
                <a:ext uri="{FF2B5EF4-FFF2-40B4-BE49-F238E27FC236}">
                  <a16:creationId xmlns:a16="http://schemas.microsoft.com/office/drawing/2014/main" id="{2D9AC511-A099-4C29-B914-A38E10C2FA2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31998" y="5371944"/>
              <a:ext cx="914400" cy="914400"/>
            </a:xfrm>
            <a:prstGeom prst="rect">
              <a:avLst/>
            </a:prstGeom>
          </p:spPr>
        </p:pic>
      </p:grpSp>
    </p:spTree>
    <p:extLst>
      <p:ext uri="{BB962C8B-B14F-4D97-AF65-F5344CB8AC3E}">
        <p14:creationId xmlns:p14="http://schemas.microsoft.com/office/powerpoint/2010/main" val="20221196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err="1">
                <a:solidFill>
                  <a:schemeClr val="tx2"/>
                </a:solidFill>
                <a:latin typeface="Arial"/>
                <a:cs typeface="Arial"/>
              </a:rPr>
              <a:t>Modifiers</a:t>
            </a:r>
            <a:r>
              <a:rPr lang="nl-NL">
                <a:solidFill>
                  <a:schemeClr val="tx2"/>
                </a:solidFill>
                <a:latin typeface="Arial"/>
                <a:cs typeface="Arial"/>
              </a:rPr>
              <a:t>: </a:t>
            </a:r>
            <a:r>
              <a:rPr lang="nl-NL" err="1">
                <a:solidFill>
                  <a:schemeClr val="tx2"/>
                </a:solidFill>
                <a:latin typeface="Arial"/>
                <a:cs typeface="Arial"/>
              </a:rPr>
              <a:t>introducing</a:t>
            </a:r>
            <a:r>
              <a:rPr lang="nl-NL">
                <a:solidFill>
                  <a:schemeClr val="tx2"/>
                </a:solidFill>
                <a:latin typeface="Arial"/>
                <a:cs typeface="Arial"/>
              </a:rPr>
              <a:t> a </a:t>
            </a:r>
            <a:r>
              <a:rPr lang="nl-NL" err="1">
                <a:solidFill>
                  <a:schemeClr val="tx2"/>
                </a:solidFill>
                <a:latin typeface="Arial"/>
                <a:cs typeface="Arial"/>
              </a:rPr>
              <a:t>multi-valu</a:t>
            </a:r>
            <a:r>
              <a:rPr lang="nl-NL" err="1">
                <a:latin typeface="Arial"/>
                <a:cs typeface="Arial"/>
              </a:rPr>
              <a:t>e</a:t>
            </a:r>
            <a:r>
              <a:rPr lang="nl-NL">
                <a:latin typeface="Arial"/>
                <a:cs typeface="Arial"/>
              </a:rPr>
              <a:t> </a:t>
            </a:r>
            <a:r>
              <a:rPr lang="nl-NL" err="1">
                <a:latin typeface="Arial"/>
                <a:cs typeface="Arial"/>
              </a:rPr>
              <a:t>attribute</a:t>
            </a:r>
            <a:endParaRPr lang="nl-NL">
              <a:solidFill>
                <a:schemeClr val="tx2"/>
              </a:solidFill>
            </a:endParaRPr>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42</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idx="1"/>
          </p:nvPr>
        </p:nvSpPr>
        <p:spPr>
          <a:xfrm>
            <a:off x="755650" y="1764888"/>
            <a:ext cx="10512349" cy="4320000"/>
          </a:xfrm>
        </p:spPr>
        <p:txBody>
          <a:bodyPr/>
          <a:lstStyle/>
          <a:p>
            <a:r>
              <a:rPr lang="en-GB"/>
              <a:t>A multi-value attribute modifier is intended to modify multiple location attributes in one go. E.g. both ‘head’ and ‘discharge’ of a pump curve.</a:t>
            </a:r>
          </a:p>
          <a:p>
            <a:endParaRPr lang="nl-NL"/>
          </a:p>
        </p:txBody>
      </p:sp>
      <p:pic>
        <p:nvPicPr>
          <p:cNvPr id="2" name="Picture 1">
            <a:extLst>
              <a:ext uri="{FF2B5EF4-FFF2-40B4-BE49-F238E27FC236}">
                <a16:creationId xmlns:a16="http://schemas.microsoft.com/office/drawing/2014/main" id="{F348961B-FCC4-4531-9B97-8A566CC52E41}"/>
              </a:ext>
            </a:extLst>
          </p:cNvPr>
          <p:cNvPicPr>
            <a:picLocks noChangeAspect="1"/>
          </p:cNvPicPr>
          <p:nvPr/>
        </p:nvPicPr>
        <p:blipFill>
          <a:blip r:embed="rId3"/>
          <a:stretch>
            <a:fillRect/>
          </a:stretch>
        </p:blipFill>
        <p:spPr>
          <a:xfrm>
            <a:off x="755650" y="2374900"/>
            <a:ext cx="8291121" cy="3825697"/>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27151D82-1765-42BD-B6E1-DFE80FBE710C}"/>
              </a:ext>
            </a:extLst>
          </p:cNvPr>
          <p:cNvPicPr>
            <a:picLocks noChangeAspect="1"/>
          </p:cNvPicPr>
          <p:nvPr/>
        </p:nvPicPr>
        <p:blipFill>
          <a:blip r:embed="rId4"/>
          <a:stretch>
            <a:fillRect/>
          </a:stretch>
        </p:blipFill>
        <p:spPr>
          <a:xfrm>
            <a:off x="7385220" y="4274648"/>
            <a:ext cx="3699842" cy="2420252"/>
          </a:xfrm>
          <a:prstGeom prst="rect">
            <a:avLst/>
          </a:prstGeom>
          <a:effectLst>
            <a:outerShdw blurRad="50800" dist="38100" dir="2700000" algn="tl" rotWithShape="0">
              <a:prstClr val="black">
                <a:alpha val="40000"/>
              </a:prstClr>
            </a:outerShdw>
          </a:effectLst>
        </p:spPr>
      </p:pic>
      <p:pic>
        <p:nvPicPr>
          <p:cNvPr id="9" name="Graphic 8" descr="Help">
            <a:extLst>
              <a:ext uri="{FF2B5EF4-FFF2-40B4-BE49-F238E27FC236}">
                <a16:creationId xmlns:a16="http://schemas.microsoft.com/office/drawing/2014/main" id="{0D288473-F48E-4EC1-90ED-CB1F901E91E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763330" y="11089"/>
            <a:ext cx="425831" cy="425831"/>
          </a:xfrm>
          <a:prstGeom prst="rect">
            <a:avLst/>
          </a:prstGeom>
        </p:spPr>
      </p:pic>
      <p:grpSp>
        <p:nvGrpSpPr>
          <p:cNvPr id="10" name="Group 9">
            <a:extLst>
              <a:ext uri="{FF2B5EF4-FFF2-40B4-BE49-F238E27FC236}">
                <a16:creationId xmlns:a16="http://schemas.microsoft.com/office/drawing/2014/main" id="{1C19AF8D-9C2F-430E-8E4F-8AFCB6CD1708}"/>
              </a:ext>
            </a:extLst>
          </p:cNvPr>
          <p:cNvGrpSpPr>
            <a:grpSpLocks noChangeAspect="1"/>
          </p:cNvGrpSpPr>
          <p:nvPr/>
        </p:nvGrpSpPr>
        <p:grpSpPr>
          <a:xfrm>
            <a:off x="84611" y="98809"/>
            <a:ext cx="432000" cy="432000"/>
            <a:chOff x="7983878" y="5331304"/>
            <a:chExt cx="1010640" cy="995680"/>
          </a:xfrm>
        </p:grpSpPr>
        <p:sp>
          <p:nvSpPr>
            <p:cNvPr id="11" name="Oval 10">
              <a:extLst>
                <a:ext uri="{FF2B5EF4-FFF2-40B4-BE49-F238E27FC236}">
                  <a16:creationId xmlns:a16="http://schemas.microsoft.com/office/drawing/2014/main" id="{644040C1-CA89-4F66-9396-8F88E2A7EA3A}"/>
                </a:ext>
              </a:extLst>
            </p:cNvPr>
            <p:cNvSpPr/>
            <p:nvPr/>
          </p:nvSpPr>
          <p:spPr>
            <a:xfrm>
              <a:off x="7983878" y="5331304"/>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2" name="Graphic 11" descr="Gears">
              <a:extLst>
                <a:ext uri="{FF2B5EF4-FFF2-40B4-BE49-F238E27FC236}">
                  <a16:creationId xmlns:a16="http://schemas.microsoft.com/office/drawing/2014/main" id="{8C762AB4-86FF-406A-96AE-308E664EF30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031998" y="5371944"/>
              <a:ext cx="914400" cy="914400"/>
            </a:xfrm>
            <a:prstGeom prst="rect">
              <a:avLst/>
            </a:prstGeom>
          </p:spPr>
        </p:pic>
      </p:grpSp>
    </p:spTree>
    <p:extLst>
      <p:ext uri="{BB962C8B-B14F-4D97-AF65-F5344CB8AC3E}">
        <p14:creationId xmlns:p14="http://schemas.microsoft.com/office/powerpoint/2010/main" val="41004212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ijdelijke aanduiding voor afbeelding 128">
            <a:extLst>
              <a:ext uri="{FF2B5EF4-FFF2-40B4-BE49-F238E27FC236}">
                <a16:creationId xmlns:a16="http://schemas.microsoft.com/office/drawing/2014/main" id="{FA1B1A6D-3A86-4F95-8D24-AF1A478F45A4}"/>
              </a:ext>
            </a:extLst>
          </p:cNvPr>
          <p:cNvSpPr>
            <a:spLocks noGrp="1"/>
          </p:cNvSpPr>
          <p:nvPr>
            <p:ph type="pic" sz="quarter" idx="19"/>
          </p:nvPr>
        </p:nvSpPr>
        <p:spPr/>
      </p:sp>
      <p:sp>
        <p:nvSpPr>
          <p:cNvPr id="9" name="Titel 8">
            <a:extLst>
              <a:ext uri="{FF2B5EF4-FFF2-40B4-BE49-F238E27FC236}">
                <a16:creationId xmlns:a16="http://schemas.microsoft.com/office/drawing/2014/main" id="{DE853615-DEEB-4AE7-AF32-85B217A8BD17}"/>
              </a:ext>
            </a:extLst>
          </p:cNvPr>
          <p:cNvSpPr>
            <a:spLocks noGrp="1"/>
          </p:cNvSpPr>
          <p:nvPr>
            <p:ph type="title"/>
          </p:nvPr>
        </p:nvSpPr>
        <p:spPr/>
        <p:txBody>
          <a:bodyPr/>
          <a:lstStyle/>
          <a:p>
            <a:r>
              <a:rPr lang="nl-NL"/>
              <a:t>Contact</a:t>
            </a:r>
          </a:p>
        </p:txBody>
      </p:sp>
      <p:sp>
        <p:nvSpPr>
          <p:cNvPr id="12" name="Tijdelijke aanduiding voor tekst 11">
            <a:extLst>
              <a:ext uri="{FF2B5EF4-FFF2-40B4-BE49-F238E27FC236}">
                <a16:creationId xmlns:a16="http://schemas.microsoft.com/office/drawing/2014/main" id="{9B139452-27B1-41DF-AF0F-C8980743A8FE}"/>
              </a:ext>
            </a:extLst>
          </p:cNvPr>
          <p:cNvSpPr>
            <a:spLocks noGrp="1"/>
          </p:cNvSpPr>
          <p:nvPr>
            <p:ph type="body" sz="quarter" idx="18"/>
          </p:nvPr>
        </p:nvSpPr>
        <p:spPr/>
        <p:txBody>
          <a:bodyPr/>
          <a:lstStyle/>
          <a:p>
            <a:r>
              <a:rPr lang="nl-NL"/>
              <a:t>facebook.com/</a:t>
            </a:r>
            <a:r>
              <a:rPr lang="nl-NL" err="1"/>
              <a:t>deltaresNL</a:t>
            </a:r>
            <a:endParaRPr lang="nl-NL"/>
          </a:p>
          <a:p>
            <a:r>
              <a:rPr lang="nl-NL"/>
              <a:t>linkedin.com/company/</a:t>
            </a:r>
            <a:r>
              <a:rPr lang="nl-NL" err="1"/>
              <a:t>deltares</a:t>
            </a:r>
          </a:p>
          <a:p>
            <a:r>
              <a:rPr lang="nl-NL"/>
              <a:t>@deltares</a:t>
            </a:r>
          </a:p>
          <a:p>
            <a:r>
              <a:rPr lang="nl-NL"/>
              <a:t>@deltaresNL</a:t>
            </a:r>
          </a:p>
        </p:txBody>
      </p:sp>
      <p:sp>
        <p:nvSpPr>
          <p:cNvPr id="130" name="Tijdelijke aanduiding voor tekst 129">
            <a:extLst>
              <a:ext uri="{FF2B5EF4-FFF2-40B4-BE49-F238E27FC236}">
                <a16:creationId xmlns:a16="http://schemas.microsoft.com/office/drawing/2014/main" id="{97498EAD-D9BC-4497-809D-90BAC7FC8F64}"/>
              </a:ext>
            </a:extLst>
          </p:cNvPr>
          <p:cNvSpPr>
            <a:spLocks noGrp="1"/>
          </p:cNvSpPr>
          <p:nvPr>
            <p:ph type="body" sz="quarter" idx="20"/>
          </p:nvPr>
        </p:nvSpPr>
        <p:spPr/>
        <p:txBody>
          <a:bodyPr/>
          <a:lstStyle/>
          <a:p>
            <a:endParaRPr lang="nl-NL"/>
          </a:p>
        </p:txBody>
      </p:sp>
      <p:sp>
        <p:nvSpPr>
          <p:cNvPr id="3" name="Tijdelijke aanduiding voor datum 2">
            <a:extLst>
              <a:ext uri="{FF2B5EF4-FFF2-40B4-BE49-F238E27FC236}">
                <a16:creationId xmlns:a16="http://schemas.microsoft.com/office/drawing/2014/main" id="{FE748CDC-89CE-4868-BBD3-314EE3C75CA9}"/>
              </a:ext>
            </a:extLst>
          </p:cNvPr>
          <p:cNvSpPr>
            <a:spLocks noGrp="1"/>
          </p:cNvSpPr>
          <p:nvPr>
            <p:ph type="dt" sz="half" idx="21"/>
          </p:nvPr>
        </p:nvSpPr>
        <p:spPr/>
        <p:txBody>
          <a:bodyPr/>
          <a:lstStyle/>
          <a:p>
            <a:r>
              <a:rPr lang="nl-NL"/>
              <a:t>November 2020</a:t>
            </a:r>
          </a:p>
        </p:txBody>
      </p:sp>
      <p:sp>
        <p:nvSpPr>
          <p:cNvPr id="4" name="Tijdelijke aanduiding voor voettekst 3">
            <a:extLst>
              <a:ext uri="{FF2B5EF4-FFF2-40B4-BE49-F238E27FC236}">
                <a16:creationId xmlns:a16="http://schemas.microsoft.com/office/drawing/2014/main" id="{DE24FDC9-349F-480B-83FD-A9B783C89B25}"/>
              </a:ext>
            </a:extLst>
          </p:cNvPr>
          <p:cNvSpPr>
            <a:spLocks noGrp="1"/>
          </p:cNvSpPr>
          <p:nvPr>
            <p:ph type="ftr" sz="quarter" idx="22"/>
          </p:nvPr>
        </p:nvSpPr>
        <p:spPr/>
        <p:txBody>
          <a:bodyPr/>
          <a:lstStyle/>
          <a:p>
            <a:r>
              <a:rPr lang="en-US"/>
              <a:t>Delft-FEWS International User Days 2020</a:t>
            </a:r>
            <a:endParaRPr lang="nl-NL"/>
          </a:p>
        </p:txBody>
      </p:sp>
      <p:sp>
        <p:nvSpPr>
          <p:cNvPr id="5" name="Tijdelijke aanduiding voor dianummer 4">
            <a:extLst>
              <a:ext uri="{FF2B5EF4-FFF2-40B4-BE49-F238E27FC236}">
                <a16:creationId xmlns:a16="http://schemas.microsoft.com/office/drawing/2014/main" id="{9C527063-DA4D-4620-ABD9-F492B543D31D}"/>
              </a:ext>
            </a:extLst>
          </p:cNvPr>
          <p:cNvSpPr>
            <a:spLocks noGrp="1"/>
          </p:cNvSpPr>
          <p:nvPr>
            <p:ph type="sldNum" sz="quarter" idx="23"/>
          </p:nvPr>
        </p:nvSpPr>
        <p:spPr/>
        <p:txBody>
          <a:bodyPr/>
          <a:lstStyle/>
          <a:p>
            <a:fld id="{F42B3F14-D836-496B-80A2-23BE75BD68CB}" type="slidenum">
              <a:rPr lang="nl-NL" smtClean="0"/>
              <a:pPr/>
              <a:t>43</a:t>
            </a:fld>
            <a:endParaRPr lang="nl-NL"/>
          </a:p>
        </p:txBody>
      </p:sp>
      <p:sp>
        <p:nvSpPr>
          <p:cNvPr id="30" name="Tijdelijke aanduiding voor tekst 29">
            <a:extLst>
              <a:ext uri="{FF2B5EF4-FFF2-40B4-BE49-F238E27FC236}">
                <a16:creationId xmlns:a16="http://schemas.microsoft.com/office/drawing/2014/main" id="{8BAE38E2-1983-4050-827C-41B7773A6052}"/>
              </a:ext>
            </a:extLst>
          </p:cNvPr>
          <p:cNvSpPr>
            <a:spLocks noGrp="1"/>
          </p:cNvSpPr>
          <p:nvPr>
            <p:ph type="body" sz="quarter" idx="25"/>
          </p:nvPr>
        </p:nvSpPr>
        <p:spPr/>
        <p:txBody>
          <a:bodyPr/>
          <a:lstStyle/>
          <a:p>
            <a:r>
              <a:rPr lang="nl-NL"/>
              <a:t>www.delft-fews.com</a:t>
            </a:r>
          </a:p>
        </p:txBody>
      </p:sp>
      <p:sp>
        <p:nvSpPr>
          <p:cNvPr id="31" name="Tijdelijke aanduiding voor tekst 30">
            <a:extLst>
              <a:ext uri="{FF2B5EF4-FFF2-40B4-BE49-F238E27FC236}">
                <a16:creationId xmlns:a16="http://schemas.microsoft.com/office/drawing/2014/main" id="{0FFFB232-6F62-4B57-BB77-335815282DE0}"/>
              </a:ext>
            </a:extLst>
          </p:cNvPr>
          <p:cNvSpPr>
            <a:spLocks noGrp="1"/>
          </p:cNvSpPr>
          <p:nvPr>
            <p:ph type="body" sz="quarter" idx="26"/>
          </p:nvPr>
        </p:nvSpPr>
        <p:spPr/>
        <p:txBody>
          <a:bodyPr/>
          <a:lstStyle/>
          <a:p>
            <a:r>
              <a:rPr lang="nl-NL"/>
              <a:t>fews-pm@deltares.nl</a:t>
            </a:r>
          </a:p>
        </p:txBody>
      </p:sp>
      <p:sp>
        <p:nvSpPr>
          <p:cNvPr id="32" name="Tijdelijke aanduiding voor tekst 31">
            <a:extLst>
              <a:ext uri="{FF2B5EF4-FFF2-40B4-BE49-F238E27FC236}">
                <a16:creationId xmlns:a16="http://schemas.microsoft.com/office/drawing/2014/main" id="{02F24713-9C0A-4AFA-A00E-70022DA3DE8A}"/>
              </a:ext>
            </a:extLst>
          </p:cNvPr>
          <p:cNvSpPr>
            <a:spLocks noGrp="1"/>
          </p:cNvSpPr>
          <p:nvPr>
            <p:ph type="body" sz="quarter" idx="27"/>
          </p:nvPr>
        </p:nvSpPr>
        <p:spPr/>
        <p:txBody>
          <a:bodyPr/>
          <a:lstStyle/>
          <a:p>
            <a:r>
              <a:rPr lang="nl-NL"/>
              <a:t>@DelftFEWS</a:t>
            </a:r>
          </a:p>
        </p:txBody>
      </p:sp>
      <p:sp>
        <p:nvSpPr>
          <p:cNvPr id="33" name="Tijdelijke aanduiding voor tekst 32">
            <a:extLst>
              <a:ext uri="{FF2B5EF4-FFF2-40B4-BE49-F238E27FC236}">
                <a16:creationId xmlns:a16="http://schemas.microsoft.com/office/drawing/2014/main" id="{72DACC00-A9E9-4C5F-BFBC-C16A5B12945A}"/>
              </a:ext>
            </a:extLst>
          </p:cNvPr>
          <p:cNvSpPr>
            <a:spLocks noGrp="1"/>
          </p:cNvSpPr>
          <p:nvPr>
            <p:ph type="body" sz="quarter" idx="28"/>
          </p:nvPr>
        </p:nvSpPr>
        <p:spPr/>
        <p:txBody>
          <a:bodyPr/>
          <a:lstStyle/>
          <a:p>
            <a:r>
              <a:rPr lang="nl-NL"/>
              <a:t>@deltares</a:t>
            </a:r>
          </a:p>
        </p:txBody>
      </p:sp>
      <p:sp>
        <p:nvSpPr>
          <p:cNvPr id="34" name="Tijdelijke aanduiding voor tekst 33">
            <a:extLst>
              <a:ext uri="{FF2B5EF4-FFF2-40B4-BE49-F238E27FC236}">
                <a16:creationId xmlns:a16="http://schemas.microsoft.com/office/drawing/2014/main" id="{78CAA8E6-A1D0-47B0-8ED6-0866768465F6}"/>
              </a:ext>
            </a:extLst>
          </p:cNvPr>
          <p:cNvSpPr>
            <a:spLocks noGrp="1"/>
          </p:cNvSpPr>
          <p:nvPr>
            <p:ph type="body" sz="quarter" idx="29"/>
          </p:nvPr>
        </p:nvSpPr>
        <p:spPr/>
        <p:txBody>
          <a:bodyPr/>
          <a:lstStyle/>
          <a:p>
            <a:r>
              <a:rPr lang="nl-NL"/>
              <a:t>linkedin.com/company/</a:t>
            </a:r>
            <a:r>
              <a:rPr lang="nl-NL" err="1"/>
              <a:t>deltares</a:t>
            </a:r>
            <a:endParaRPr lang="nl-NL"/>
          </a:p>
        </p:txBody>
      </p:sp>
      <p:sp>
        <p:nvSpPr>
          <p:cNvPr id="35" name="Tijdelijke aanduiding voor tekst 34">
            <a:extLst>
              <a:ext uri="{FF2B5EF4-FFF2-40B4-BE49-F238E27FC236}">
                <a16:creationId xmlns:a16="http://schemas.microsoft.com/office/drawing/2014/main" id="{2F13401B-702F-48C9-B15A-134CFFE50A64}"/>
              </a:ext>
            </a:extLst>
          </p:cNvPr>
          <p:cNvSpPr>
            <a:spLocks noGrp="1"/>
          </p:cNvSpPr>
          <p:nvPr>
            <p:ph type="body" sz="quarter" idx="30"/>
          </p:nvPr>
        </p:nvSpPr>
        <p:spPr/>
        <p:txBody>
          <a:bodyPr/>
          <a:lstStyle/>
          <a:p>
            <a:r>
              <a:rPr lang="nl-NL"/>
              <a:t>facebook.com/</a:t>
            </a:r>
            <a:r>
              <a:rPr lang="nl-NL" err="1"/>
              <a:t>deltaresNL</a:t>
            </a:r>
            <a:endParaRPr lang="nl-NL"/>
          </a:p>
        </p:txBody>
      </p:sp>
      <p:sp>
        <p:nvSpPr>
          <p:cNvPr id="131" name="Tijdelijke aanduiding voor afbeelding 130">
            <a:extLst>
              <a:ext uri="{FF2B5EF4-FFF2-40B4-BE49-F238E27FC236}">
                <a16:creationId xmlns:a16="http://schemas.microsoft.com/office/drawing/2014/main" id="{57CA46A9-1D4A-467A-A87B-6BD96604A40D}"/>
              </a:ext>
            </a:extLst>
          </p:cNvPr>
          <p:cNvSpPr>
            <a:spLocks noGrp="1"/>
          </p:cNvSpPr>
          <p:nvPr>
            <p:ph type="pic" sz="quarter" idx="31"/>
          </p:nvPr>
        </p:nvSpPr>
        <p:spPr/>
      </p:sp>
      <p:sp>
        <p:nvSpPr>
          <p:cNvPr id="132" name="Tijdelijke aanduiding voor afbeelding 131">
            <a:extLst>
              <a:ext uri="{FF2B5EF4-FFF2-40B4-BE49-F238E27FC236}">
                <a16:creationId xmlns:a16="http://schemas.microsoft.com/office/drawing/2014/main" id="{18E735EB-9646-4D6D-BFE0-DDD1E99DDAED}"/>
              </a:ext>
            </a:extLst>
          </p:cNvPr>
          <p:cNvSpPr>
            <a:spLocks noGrp="1"/>
          </p:cNvSpPr>
          <p:nvPr>
            <p:ph type="pic" sz="quarter" idx="32"/>
          </p:nvPr>
        </p:nvSpPr>
        <p:spPr/>
      </p:sp>
      <p:sp>
        <p:nvSpPr>
          <p:cNvPr id="133" name="Tijdelijke aanduiding voor afbeelding 132">
            <a:extLst>
              <a:ext uri="{FF2B5EF4-FFF2-40B4-BE49-F238E27FC236}">
                <a16:creationId xmlns:a16="http://schemas.microsoft.com/office/drawing/2014/main" id="{5C898AB1-C463-4387-91E7-C06B9A74641B}"/>
              </a:ext>
            </a:extLst>
          </p:cNvPr>
          <p:cNvSpPr>
            <a:spLocks noGrp="1"/>
          </p:cNvSpPr>
          <p:nvPr>
            <p:ph type="pic" sz="quarter" idx="33"/>
          </p:nvPr>
        </p:nvSpPr>
        <p:spPr/>
      </p:sp>
      <p:sp>
        <p:nvSpPr>
          <p:cNvPr id="134" name="Tijdelijke aanduiding voor afbeelding 133">
            <a:extLst>
              <a:ext uri="{FF2B5EF4-FFF2-40B4-BE49-F238E27FC236}">
                <a16:creationId xmlns:a16="http://schemas.microsoft.com/office/drawing/2014/main" id="{0D28C0E5-4C65-4285-85FF-093CDD6A3BB8}"/>
              </a:ext>
            </a:extLst>
          </p:cNvPr>
          <p:cNvSpPr>
            <a:spLocks noGrp="1"/>
          </p:cNvSpPr>
          <p:nvPr>
            <p:ph type="pic" sz="quarter" idx="34"/>
          </p:nvPr>
        </p:nvSpPr>
        <p:spPr/>
      </p:sp>
      <p:sp>
        <p:nvSpPr>
          <p:cNvPr id="135" name="Tijdelijke aanduiding voor afbeelding 134">
            <a:extLst>
              <a:ext uri="{FF2B5EF4-FFF2-40B4-BE49-F238E27FC236}">
                <a16:creationId xmlns:a16="http://schemas.microsoft.com/office/drawing/2014/main" id="{4091A081-5427-48B3-92ED-7E3D18FA314B}"/>
              </a:ext>
            </a:extLst>
          </p:cNvPr>
          <p:cNvSpPr>
            <a:spLocks noGrp="1"/>
          </p:cNvSpPr>
          <p:nvPr>
            <p:ph type="pic" sz="quarter" idx="35"/>
          </p:nvPr>
        </p:nvSpPr>
        <p:spPr/>
      </p:sp>
      <p:sp>
        <p:nvSpPr>
          <p:cNvPr id="136" name="Tijdelijke aanduiding voor afbeelding 135">
            <a:extLst>
              <a:ext uri="{FF2B5EF4-FFF2-40B4-BE49-F238E27FC236}">
                <a16:creationId xmlns:a16="http://schemas.microsoft.com/office/drawing/2014/main" id="{50708FCB-95E4-42BE-B3D9-A54947485008}"/>
              </a:ext>
            </a:extLst>
          </p:cNvPr>
          <p:cNvSpPr>
            <a:spLocks noGrp="1"/>
          </p:cNvSpPr>
          <p:nvPr>
            <p:ph type="pic" sz="quarter" idx="36"/>
          </p:nvPr>
        </p:nvSpPr>
        <p:spPr/>
      </p:sp>
    </p:spTree>
    <p:extLst>
      <p:ext uri="{BB962C8B-B14F-4D97-AF65-F5344CB8AC3E}">
        <p14:creationId xmlns:p14="http://schemas.microsoft.com/office/powerpoint/2010/main" val="2714076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8797826-B2F8-424D-A9CE-2A51CECCD14B}"/>
              </a:ext>
            </a:extLst>
          </p:cNvPr>
          <p:cNvSpPr>
            <a:spLocks noGrp="1"/>
          </p:cNvSpPr>
          <p:nvPr>
            <p:ph type="title"/>
          </p:nvPr>
        </p:nvSpPr>
        <p:spPr/>
        <p:txBody>
          <a:bodyPr/>
          <a:lstStyle/>
          <a:p>
            <a:r>
              <a:rPr lang="nl-NL">
                <a:latin typeface="Arial"/>
                <a:cs typeface="Arial"/>
              </a:rPr>
              <a:t>System - </a:t>
            </a:r>
            <a:r>
              <a:rPr lang="nl-NL" err="1">
                <a:latin typeface="Arial"/>
                <a:cs typeface="Arial"/>
              </a:rPr>
              <a:t>Continuous</a:t>
            </a:r>
            <a:r>
              <a:rPr lang="nl-NL">
                <a:latin typeface="Arial"/>
                <a:cs typeface="Arial"/>
              </a:rPr>
              <a:t> Deployment</a:t>
            </a:r>
            <a:endParaRPr lang="nl-NL"/>
          </a:p>
        </p:txBody>
      </p:sp>
      <p:sp>
        <p:nvSpPr>
          <p:cNvPr id="4" name="Tijdelijke aanduiding voor datum 3">
            <a:extLst>
              <a:ext uri="{FF2B5EF4-FFF2-40B4-BE49-F238E27FC236}">
                <a16:creationId xmlns:a16="http://schemas.microsoft.com/office/drawing/2014/main" id="{38051625-4D29-4B70-9C14-F3DA345B33A7}"/>
              </a:ext>
            </a:extLst>
          </p:cNvPr>
          <p:cNvSpPr>
            <a:spLocks noGrp="1"/>
          </p:cNvSpPr>
          <p:nvPr>
            <p:ph type="dt" sz="half" idx="10"/>
          </p:nvPr>
        </p:nvSpPr>
        <p:spPr/>
        <p:txBody>
          <a:bodyPr/>
          <a:lstStyle/>
          <a:p>
            <a:r>
              <a:rPr lang="nl-NL"/>
              <a:t>November 2020</a:t>
            </a:r>
          </a:p>
        </p:txBody>
      </p:sp>
      <p:sp>
        <p:nvSpPr>
          <p:cNvPr id="5" name="Tijdelijke aanduiding voor voettekst 4">
            <a:extLst>
              <a:ext uri="{FF2B5EF4-FFF2-40B4-BE49-F238E27FC236}">
                <a16:creationId xmlns:a16="http://schemas.microsoft.com/office/drawing/2014/main" id="{60807843-0663-4B12-98D1-3F0C59A524D7}"/>
              </a:ext>
            </a:extLst>
          </p:cNvPr>
          <p:cNvSpPr>
            <a:spLocks noGrp="1"/>
          </p:cNvSpPr>
          <p:nvPr>
            <p:ph type="ftr" sz="quarter" idx="11"/>
          </p:nvPr>
        </p:nvSpPr>
        <p:spPr/>
        <p:txBody>
          <a:bodyPr/>
          <a:lstStyle/>
          <a:p>
            <a:r>
              <a:rPr lang="en-US"/>
              <a:t>Delft-FEWS  User Event name 2022 – New Features in Delft-FEWS</a:t>
            </a:r>
            <a:endParaRPr lang="nl-NL"/>
          </a:p>
        </p:txBody>
      </p:sp>
      <p:sp>
        <p:nvSpPr>
          <p:cNvPr id="6" name="Tijdelijke aanduiding voor dianummer 5">
            <a:extLst>
              <a:ext uri="{FF2B5EF4-FFF2-40B4-BE49-F238E27FC236}">
                <a16:creationId xmlns:a16="http://schemas.microsoft.com/office/drawing/2014/main" id="{0D23BD98-69CE-42B1-ACBB-845DFF7D820B}"/>
              </a:ext>
            </a:extLst>
          </p:cNvPr>
          <p:cNvSpPr>
            <a:spLocks noGrp="1"/>
          </p:cNvSpPr>
          <p:nvPr>
            <p:ph type="sldNum" sz="quarter" idx="12"/>
          </p:nvPr>
        </p:nvSpPr>
        <p:spPr/>
        <p:txBody>
          <a:bodyPr/>
          <a:lstStyle/>
          <a:p>
            <a:fld id="{F42B3F14-D836-496B-80A2-23BE75BD68CB}" type="slidenum">
              <a:rPr lang="nl-NL" smtClean="0"/>
              <a:t>5</a:t>
            </a:fld>
            <a:endParaRPr lang="nl-NL"/>
          </a:p>
        </p:txBody>
      </p:sp>
      <p:sp>
        <p:nvSpPr>
          <p:cNvPr id="15" name="Content Placeholder 14">
            <a:extLst>
              <a:ext uri="{FF2B5EF4-FFF2-40B4-BE49-F238E27FC236}">
                <a16:creationId xmlns:a16="http://schemas.microsoft.com/office/drawing/2014/main" id="{9A129007-AAF3-4C9C-A0A1-876D69251D03}"/>
              </a:ext>
            </a:extLst>
          </p:cNvPr>
          <p:cNvSpPr>
            <a:spLocks noGrp="1"/>
          </p:cNvSpPr>
          <p:nvPr>
            <p:ph type="body" sz="quarter" idx="13"/>
          </p:nvPr>
        </p:nvSpPr>
        <p:spPr/>
        <p:txBody>
          <a:bodyPr/>
          <a:lstStyle/>
          <a:p>
            <a:pPr marL="0" indent="0">
              <a:buNone/>
            </a:pPr>
            <a:r>
              <a:rPr lang="nl-NL" err="1">
                <a:latin typeface="Arial"/>
                <a:cs typeface="Arial"/>
              </a:rPr>
              <a:t>Use</a:t>
            </a:r>
            <a:r>
              <a:rPr lang="nl-NL">
                <a:latin typeface="Arial"/>
                <a:cs typeface="Arial"/>
              </a:rPr>
              <a:t> </a:t>
            </a:r>
            <a:r>
              <a:rPr lang="nl-NL" err="1">
                <a:latin typeface="Arial"/>
                <a:cs typeface="Arial"/>
              </a:rPr>
              <a:t>Azure</a:t>
            </a:r>
            <a:r>
              <a:rPr lang="nl-NL">
                <a:latin typeface="Arial"/>
                <a:cs typeface="Arial"/>
              </a:rPr>
              <a:t> </a:t>
            </a:r>
            <a:r>
              <a:rPr lang="nl-NL" err="1">
                <a:latin typeface="Arial"/>
                <a:cs typeface="Arial"/>
              </a:rPr>
              <a:t>pipelines</a:t>
            </a:r>
            <a:r>
              <a:rPr lang="nl-NL">
                <a:latin typeface="Arial"/>
                <a:cs typeface="Arial"/>
              </a:rPr>
              <a:t> </a:t>
            </a:r>
            <a:r>
              <a:rPr lang="nl-NL" err="1">
                <a:latin typeface="Arial"/>
                <a:cs typeface="Arial"/>
              </a:rPr>
              <a:t>to</a:t>
            </a:r>
            <a:r>
              <a:rPr lang="nl-NL">
                <a:latin typeface="Arial"/>
                <a:cs typeface="Arial"/>
              </a:rPr>
              <a:t> </a:t>
            </a:r>
            <a:r>
              <a:rPr lang="nl-NL" err="1">
                <a:latin typeface="Arial"/>
                <a:cs typeface="Arial"/>
              </a:rPr>
              <a:t>roll</a:t>
            </a:r>
            <a:r>
              <a:rPr lang="nl-NL">
                <a:latin typeface="Arial"/>
                <a:cs typeface="Arial"/>
              </a:rPr>
              <a:t> out complete FEWS system in </a:t>
            </a:r>
            <a:r>
              <a:rPr lang="nl-NL" err="1">
                <a:latin typeface="Arial"/>
                <a:cs typeface="Arial"/>
              </a:rPr>
              <a:t>Kubernetes</a:t>
            </a:r>
            <a:r>
              <a:rPr lang="nl-NL">
                <a:latin typeface="Arial"/>
                <a:cs typeface="Arial"/>
              </a:rPr>
              <a:t>:</a:t>
            </a:r>
          </a:p>
          <a:p>
            <a:pPr marL="323850" indent="-323850"/>
            <a:r>
              <a:rPr lang="nl-NL" err="1">
                <a:latin typeface="Arial"/>
                <a:cs typeface="Arial"/>
              </a:rPr>
              <a:t>Create</a:t>
            </a:r>
            <a:r>
              <a:rPr lang="nl-NL">
                <a:latin typeface="Arial"/>
                <a:cs typeface="Arial"/>
              </a:rPr>
              <a:t> FEWS schema in </a:t>
            </a:r>
            <a:r>
              <a:rPr lang="nl-NL" err="1">
                <a:latin typeface="Arial"/>
                <a:cs typeface="Arial"/>
              </a:rPr>
              <a:t>PostgresQL</a:t>
            </a:r>
            <a:r>
              <a:rPr lang="nl-NL">
                <a:latin typeface="Arial"/>
                <a:cs typeface="Arial"/>
              </a:rPr>
              <a:t> database</a:t>
            </a:r>
          </a:p>
          <a:p>
            <a:pPr marL="323850" indent="-323850"/>
            <a:r>
              <a:rPr lang="nl-NL" err="1">
                <a:latin typeface="Arial"/>
                <a:cs typeface="Arial"/>
              </a:rPr>
              <a:t>Create</a:t>
            </a:r>
            <a:r>
              <a:rPr lang="nl-NL">
                <a:latin typeface="Arial"/>
                <a:cs typeface="Arial"/>
              </a:rPr>
              <a:t> Docker image </a:t>
            </a:r>
            <a:r>
              <a:rPr lang="nl-NL" err="1">
                <a:latin typeface="Arial"/>
                <a:cs typeface="Arial"/>
              </a:rPr>
              <a:t>with</a:t>
            </a:r>
            <a:r>
              <a:rPr lang="nl-NL">
                <a:latin typeface="Arial"/>
                <a:cs typeface="Arial"/>
              </a:rPr>
              <a:t> MC/AI/FSS software</a:t>
            </a:r>
          </a:p>
          <a:p>
            <a:pPr marL="323850" indent="-323850"/>
            <a:r>
              <a:rPr lang="nl-NL" err="1">
                <a:latin typeface="Arial"/>
                <a:cs typeface="Arial"/>
              </a:rPr>
              <a:t>Configure</a:t>
            </a:r>
            <a:r>
              <a:rPr lang="nl-NL">
                <a:latin typeface="Arial"/>
                <a:cs typeface="Arial"/>
              </a:rPr>
              <a:t> MC </a:t>
            </a:r>
            <a:r>
              <a:rPr lang="nl-NL" err="1">
                <a:latin typeface="Arial"/>
                <a:cs typeface="Arial"/>
              </a:rPr>
              <a:t>and</a:t>
            </a:r>
            <a:r>
              <a:rPr lang="nl-NL">
                <a:latin typeface="Arial"/>
                <a:cs typeface="Arial"/>
              </a:rPr>
              <a:t> AI </a:t>
            </a:r>
            <a:r>
              <a:rPr lang="nl-NL" err="1">
                <a:latin typeface="Arial"/>
                <a:cs typeface="Arial"/>
              </a:rPr>
              <a:t>with</a:t>
            </a:r>
            <a:r>
              <a:rPr lang="nl-NL">
                <a:latin typeface="Arial"/>
                <a:cs typeface="Arial"/>
              </a:rPr>
              <a:t> database </a:t>
            </a:r>
            <a:r>
              <a:rPr lang="nl-NL" err="1">
                <a:latin typeface="Arial"/>
                <a:cs typeface="Arial"/>
              </a:rPr>
              <a:t>connection</a:t>
            </a:r>
            <a:endParaRPr lang="nl-NL"/>
          </a:p>
          <a:p>
            <a:pPr marL="323850" indent="-323850"/>
            <a:r>
              <a:rPr lang="nl-NL">
                <a:latin typeface="Arial"/>
                <a:cs typeface="Arial"/>
              </a:rPr>
              <a:t>Upload </a:t>
            </a:r>
            <a:r>
              <a:rPr lang="nl-NL" err="1">
                <a:latin typeface="Arial"/>
                <a:cs typeface="Arial"/>
              </a:rPr>
              <a:t>selected</a:t>
            </a:r>
            <a:r>
              <a:rPr lang="nl-NL">
                <a:latin typeface="Arial"/>
                <a:cs typeface="Arial"/>
              </a:rPr>
              <a:t> </a:t>
            </a:r>
            <a:r>
              <a:rPr lang="en-US">
                <a:latin typeface="Arial"/>
                <a:cs typeface="Arial"/>
              </a:rPr>
              <a:t>Delft-FEWS </a:t>
            </a:r>
            <a:r>
              <a:rPr lang="nl-NL" err="1">
                <a:latin typeface="Arial"/>
                <a:cs typeface="Arial"/>
              </a:rPr>
              <a:t>configuration</a:t>
            </a:r>
            <a:r>
              <a:rPr lang="nl-NL">
                <a:latin typeface="Arial"/>
                <a:cs typeface="Arial"/>
              </a:rPr>
              <a:t> via AI-API</a:t>
            </a:r>
          </a:p>
          <a:p>
            <a:pPr marL="323850" indent="-323850"/>
            <a:r>
              <a:rPr lang="en-US">
                <a:latin typeface="Arial"/>
                <a:cs typeface="Arial"/>
              </a:rPr>
              <a:t>Upload MC-FSS settings for Delft-FEWS configuration via AI-API</a:t>
            </a:r>
            <a:endParaRPr lang="nl-NL"/>
          </a:p>
          <a:p>
            <a:pPr marL="323850" indent="-323850"/>
            <a:r>
              <a:rPr lang="nl-NL" err="1">
                <a:latin typeface="Arial"/>
                <a:cs typeface="Arial"/>
              </a:rPr>
              <a:t>Remove</a:t>
            </a:r>
            <a:r>
              <a:rPr lang="nl-NL">
                <a:latin typeface="Arial"/>
                <a:cs typeface="Arial"/>
              </a:rPr>
              <a:t> </a:t>
            </a:r>
            <a:r>
              <a:rPr lang="nl-NL" err="1">
                <a:latin typeface="Arial"/>
                <a:cs typeface="Arial"/>
              </a:rPr>
              <a:t>entire</a:t>
            </a:r>
            <a:r>
              <a:rPr lang="nl-NL">
                <a:latin typeface="Arial"/>
                <a:cs typeface="Arial"/>
              </a:rPr>
              <a:t> MC system </a:t>
            </a:r>
            <a:r>
              <a:rPr lang="nl-NL" err="1">
                <a:latin typeface="Arial"/>
                <a:cs typeface="Arial"/>
              </a:rPr>
              <a:t>from</a:t>
            </a:r>
            <a:r>
              <a:rPr lang="nl-NL">
                <a:latin typeface="Arial"/>
                <a:cs typeface="Arial"/>
              </a:rPr>
              <a:t> </a:t>
            </a:r>
            <a:r>
              <a:rPr lang="nl-NL" err="1">
                <a:latin typeface="Arial"/>
                <a:cs typeface="Arial"/>
              </a:rPr>
              <a:t>Kubernetes</a:t>
            </a:r>
            <a:endParaRPr lang="nl-NL"/>
          </a:p>
          <a:p>
            <a:pPr marL="323850" indent="-323850"/>
            <a:endParaRPr lang="nl-NL"/>
          </a:p>
          <a:p>
            <a:pPr marL="323850" indent="-323850"/>
            <a:endParaRPr lang="nl-NL"/>
          </a:p>
        </p:txBody>
      </p:sp>
      <p:sp>
        <p:nvSpPr>
          <p:cNvPr id="7" name="Picture Placeholder 6">
            <a:extLst>
              <a:ext uri="{FF2B5EF4-FFF2-40B4-BE49-F238E27FC236}">
                <a16:creationId xmlns:a16="http://schemas.microsoft.com/office/drawing/2014/main" id="{43291F75-78A1-B38E-8A3E-112F0F628CA4}"/>
              </a:ext>
            </a:extLst>
          </p:cNvPr>
          <p:cNvSpPr>
            <a:spLocks noGrp="1"/>
          </p:cNvSpPr>
          <p:nvPr>
            <p:ph type="pic" sz="quarter" idx="19"/>
          </p:nvPr>
        </p:nvSpPr>
        <p:spPr/>
      </p:sp>
      <p:grpSp>
        <p:nvGrpSpPr>
          <p:cNvPr id="11" name="Group 10">
            <a:extLst>
              <a:ext uri="{FF2B5EF4-FFF2-40B4-BE49-F238E27FC236}">
                <a16:creationId xmlns:a16="http://schemas.microsoft.com/office/drawing/2014/main" id="{040A43D4-63C3-C2D4-D814-D895B9E947AA}"/>
              </a:ext>
            </a:extLst>
          </p:cNvPr>
          <p:cNvGrpSpPr>
            <a:grpSpLocks noChangeAspect="1"/>
          </p:cNvGrpSpPr>
          <p:nvPr/>
        </p:nvGrpSpPr>
        <p:grpSpPr>
          <a:xfrm>
            <a:off x="79200" y="82350"/>
            <a:ext cx="432000" cy="432000"/>
            <a:chOff x="6193958" y="4318199"/>
            <a:chExt cx="1010640" cy="995680"/>
          </a:xfrm>
        </p:grpSpPr>
        <p:sp>
          <p:nvSpPr>
            <p:cNvPr id="9" name="Oval 8">
              <a:extLst>
                <a:ext uri="{FF2B5EF4-FFF2-40B4-BE49-F238E27FC236}">
                  <a16:creationId xmlns:a16="http://schemas.microsoft.com/office/drawing/2014/main" id="{825C39C4-2B0F-1883-6A7B-28EBA6BC9350}"/>
                </a:ext>
              </a:extLst>
            </p:cNvPr>
            <p:cNvSpPr/>
            <p:nvPr/>
          </p:nvSpPr>
          <p:spPr>
            <a:xfrm>
              <a:off x="6193958" y="4318199"/>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0" name="Graphic 9" descr="Server">
              <a:extLst>
                <a:ext uri="{FF2B5EF4-FFF2-40B4-BE49-F238E27FC236}">
                  <a16:creationId xmlns:a16="http://schemas.microsoft.com/office/drawing/2014/main" id="{033AFD9A-3E18-CB5E-3DCE-A584ED4C50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42078" y="4345829"/>
              <a:ext cx="914400" cy="914400"/>
            </a:xfrm>
            <a:prstGeom prst="rect">
              <a:avLst/>
            </a:prstGeom>
          </p:spPr>
        </p:pic>
      </p:grpSp>
      <p:pic>
        <p:nvPicPr>
          <p:cNvPr id="2" name="Picture 6" descr="Graphical user interface&#10;&#10;Description automatically generated">
            <a:extLst>
              <a:ext uri="{FF2B5EF4-FFF2-40B4-BE49-F238E27FC236}">
                <a16:creationId xmlns:a16="http://schemas.microsoft.com/office/drawing/2014/main" id="{19996B00-746F-FD0D-B79D-32C931A9ADC0}"/>
              </a:ext>
            </a:extLst>
          </p:cNvPr>
          <p:cNvPicPr>
            <a:picLocks noChangeAspect="1"/>
          </p:cNvPicPr>
          <p:nvPr/>
        </p:nvPicPr>
        <p:blipFill>
          <a:blip r:embed="rId5"/>
          <a:stretch>
            <a:fillRect/>
          </a:stretch>
        </p:blipFill>
        <p:spPr>
          <a:xfrm>
            <a:off x="6193972" y="1758043"/>
            <a:ext cx="5083627" cy="433251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93326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17">
            <a:extLst>
              <a:ext uri="{FF2B5EF4-FFF2-40B4-BE49-F238E27FC236}">
                <a16:creationId xmlns:a16="http://schemas.microsoft.com/office/drawing/2014/main" id="{AA69BC65-8AFE-4119-BE77-AE1B7096E43E}"/>
              </a:ext>
            </a:extLst>
          </p:cNvPr>
          <p:cNvPicPr>
            <a:picLocks noGrp="1" noChangeAspect="1"/>
          </p:cNvPicPr>
          <p:nvPr>
            <p:ph type="pic" sz="quarter" idx="19"/>
          </p:nvPr>
        </p:nvPicPr>
        <p:blipFill>
          <a:blip r:embed="rId3" cstate="print">
            <a:extLst>
              <a:ext uri="{28A0092B-C50C-407E-A947-70E740481C1C}">
                <a14:useLocalDpi xmlns:a14="http://schemas.microsoft.com/office/drawing/2010/main"/>
              </a:ext>
            </a:extLst>
          </a:blip>
          <a:srcRect l="42" r="42"/>
          <a:stretch>
            <a:fillRect/>
          </a:stretch>
        </p:blipFill>
        <p:spPr/>
      </p:pic>
      <p:sp>
        <p:nvSpPr>
          <p:cNvPr id="8" name="Tijdelijke aanduiding voor tekst 7">
            <a:extLst>
              <a:ext uri="{FF2B5EF4-FFF2-40B4-BE49-F238E27FC236}">
                <a16:creationId xmlns:a16="http://schemas.microsoft.com/office/drawing/2014/main" id="{DB7F9F16-38F3-4C18-8CF0-49A766FBC41A}"/>
              </a:ext>
            </a:extLst>
          </p:cNvPr>
          <p:cNvSpPr>
            <a:spLocks noGrp="1"/>
          </p:cNvSpPr>
          <p:nvPr>
            <p:ph type="body" sz="quarter" idx="13"/>
          </p:nvPr>
        </p:nvSpPr>
        <p:spPr/>
        <p:txBody>
          <a:bodyPr/>
          <a:lstStyle/>
          <a:p>
            <a:r>
              <a:rPr lang="en-GB"/>
              <a:t>Delft-FEWS Product Management</a:t>
            </a:r>
          </a:p>
          <a:p>
            <a:r>
              <a:rPr lang="en-GB"/>
              <a:t>Marcel Ververs and </a:t>
            </a:r>
            <a:r>
              <a:rPr lang="en-GB" err="1"/>
              <a:t>Gerben</a:t>
            </a:r>
            <a:r>
              <a:rPr lang="en-GB"/>
              <a:t> Boot</a:t>
            </a:r>
          </a:p>
        </p:txBody>
      </p:sp>
      <p:sp>
        <p:nvSpPr>
          <p:cNvPr id="7" name="Ondertitel 6">
            <a:extLst>
              <a:ext uri="{FF2B5EF4-FFF2-40B4-BE49-F238E27FC236}">
                <a16:creationId xmlns:a16="http://schemas.microsoft.com/office/drawing/2014/main" id="{838C8FD7-55FC-4DBD-825A-309E45D66332}"/>
              </a:ext>
            </a:extLst>
          </p:cNvPr>
          <p:cNvSpPr>
            <a:spLocks noGrp="1"/>
          </p:cNvSpPr>
          <p:nvPr>
            <p:ph type="subTitle" idx="1"/>
          </p:nvPr>
        </p:nvSpPr>
        <p:spPr/>
        <p:txBody>
          <a:bodyPr/>
          <a:lstStyle/>
          <a:p>
            <a:r>
              <a:rPr lang="en-GB" i="1"/>
              <a:t>Delft-FEWS NL - </a:t>
            </a:r>
            <a:r>
              <a:rPr lang="en-GB" i="1" err="1"/>
              <a:t>Gebruikersdagen</a:t>
            </a:r>
            <a:r>
              <a:rPr lang="en-GB" i="1"/>
              <a:t> 2022</a:t>
            </a:r>
          </a:p>
        </p:txBody>
      </p:sp>
      <p:sp>
        <p:nvSpPr>
          <p:cNvPr id="14" name="Tijdelijke aanduiding voor datum 13">
            <a:extLst>
              <a:ext uri="{FF2B5EF4-FFF2-40B4-BE49-F238E27FC236}">
                <a16:creationId xmlns:a16="http://schemas.microsoft.com/office/drawing/2014/main" id="{D510B812-7AC5-475D-ACB5-69A9EF35AE06}"/>
              </a:ext>
            </a:extLst>
          </p:cNvPr>
          <p:cNvSpPr>
            <a:spLocks noGrp="1"/>
          </p:cNvSpPr>
          <p:nvPr>
            <p:ph type="dt" sz="half" idx="10"/>
          </p:nvPr>
        </p:nvSpPr>
        <p:spPr/>
        <p:txBody>
          <a:bodyPr/>
          <a:lstStyle/>
          <a:p>
            <a:r>
              <a:rPr lang="en-GB"/>
              <a:t>June 2022</a:t>
            </a:r>
          </a:p>
        </p:txBody>
      </p:sp>
      <p:sp>
        <p:nvSpPr>
          <p:cNvPr id="16" name="Tijdelijke aanduiding voor dianummer 15">
            <a:extLst>
              <a:ext uri="{FF2B5EF4-FFF2-40B4-BE49-F238E27FC236}">
                <a16:creationId xmlns:a16="http://schemas.microsoft.com/office/drawing/2014/main" id="{18D4A5E8-322A-4392-899C-82090DBD4362}"/>
              </a:ext>
            </a:extLst>
          </p:cNvPr>
          <p:cNvSpPr>
            <a:spLocks noGrp="1"/>
          </p:cNvSpPr>
          <p:nvPr>
            <p:ph type="sldNum" sz="quarter" idx="12"/>
          </p:nvPr>
        </p:nvSpPr>
        <p:spPr/>
        <p:txBody>
          <a:bodyPr/>
          <a:lstStyle/>
          <a:p>
            <a:fld id="{F42B3F14-D836-496B-80A2-23BE75BD68CB}" type="slidenum">
              <a:rPr lang="en-GB" smtClean="0"/>
              <a:pPr/>
              <a:t>6</a:t>
            </a:fld>
            <a:endParaRPr lang="en-GB"/>
          </a:p>
        </p:txBody>
      </p:sp>
      <p:sp>
        <p:nvSpPr>
          <p:cNvPr id="6" name="Titel 5">
            <a:extLst>
              <a:ext uri="{FF2B5EF4-FFF2-40B4-BE49-F238E27FC236}">
                <a16:creationId xmlns:a16="http://schemas.microsoft.com/office/drawing/2014/main" id="{ED010081-142B-471A-8A79-433EA62F4E0C}"/>
              </a:ext>
            </a:extLst>
          </p:cNvPr>
          <p:cNvSpPr>
            <a:spLocks noGrp="1"/>
          </p:cNvSpPr>
          <p:nvPr>
            <p:ph type="title"/>
          </p:nvPr>
        </p:nvSpPr>
        <p:spPr/>
        <p:txBody>
          <a:bodyPr/>
          <a:lstStyle/>
          <a:p>
            <a:r>
              <a:rPr lang="en-GB"/>
              <a:t>Delft-FEWS Stable 2022.01</a:t>
            </a:r>
            <a:br>
              <a:rPr lang="en-GB"/>
            </a:br>
            <a:r>
              <a:rPr lang="en-GB"/>
              <a:t>New features</a:t>
            </a:r>
          </a:p>
        </p:txBody>
      </p:sp>
      <p:sp>
        <p:nvSpPr>
          <p:cNvPr id="9" name="Tijdelijke aanduiding voor tekst 8">
            <a:extLst>
              <a:ext uri="{FF2B5EF4-FFF2-40B4-BE49-F238E27FC236}">
                <a16:creationId xmlns:a16="http://schemas.microsoft.com/office/drawing/2014/main" id="{27F40214-05A9-459B-91CB-FE5EED052896}"/>
              </a:ext>
            </a:extLst>
          </p:cNvPr>
          <p:cNvSpPr>
            <a:spLocks noGrp="1"/>
          </p:cNvSpPr>
          <p:nvPr>
            <p:ph type="body" sz="quarter" idx="18"/>
          </p:nvPr>
        </p:nvSpPr>
        <p:spPr/>
        <p:txBody>
          <a:bodyPr/>
          <a:lstStyle/>
          <a:p>
            <a:r>
              <a:rPr lang="en-GB"/>
              <a:t>Naam </a:t>
            </a:r>
            <a:r>
              <a:rPr lang="en-GB" err="1"/>
              <a:t>Achternaam</a:t>
            </a:r>
            <a:endParaRPr lang="en-GB"/>
          </a:p>
        </p:txBody>
      </p:sp>
    </p:spTree>
    <p:extLst>
      <p:ext uri="{BB962C8B-B14F-4D97-AF65-F5344CB8AC3E}">
        <p14:creationId xmlns:p14="http://schemas.microsoft.com/office/powerpoint/2010/main" val="1848310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1E701-3E52-4DA6-85E9-6D7207B1DF97}"/>
              </a:ext>
            </a:extLst>
          </p:cNvPr>
          <p:cNvSpPr>
            <a:spLocks noGrp="1"/>
          </p:cNvSpPr>
          <p:nvPr>
            <p:ph type="title"/>
          </p:nvPr>
        </p:nvSpPr>
        <p:spPr/>
        <p:txBody>
          <a:bodyPr/>
          <a:lstStyle/>
          <a:p>
            <a:r>
              <a:rPr lang="en-US"/>
              <a:t>Introduction…</a:t>
            </a:r>
            <a:endParaRPr lang="nl-NL"/>
          </a:p>
        </p:txBody>
      </p:sp>
      <p:sp>
        <p:nvSpPr>
          <p:cNvPr id="3" name="Content Placeholder 2">
            <a:extLst>
              <a:ext uri="{FF2B5EF4-FFF2-40B4-BE49-F238E27FC236}">
                <a16:creationId xmlns:a16="http://schemas.microsoft.com/office/drawing/2014/main" id="{0940F686-DA49-4C1D-A513-70CB6BE4A448}"/>
              </a:ext>
            </a:extLst>
          </p:cNvPr>
          <p:cNvSpPr>
            <a:spLocks noGrp="1"/>
          </p:cNvSpPr>
          <p:nvPr>
            <p:ph idx="1"/>
          </p:nvPr>
        </p:nvSpPr>
        <p:spPr/>
        <p:txBody>
          <a:bodyPr/>
          <a:lstStyle/>
          <a:p>
            <a:pPr marL="323850" indent="-323850"/>
            <a:r>
              <a:rPr lang="en-US">
                <a:latin typeface="Arial"/>
                <a:cs typeface="Arial"/>
              </a:rPr>
              <a:t>Welcome</a:t>
            </a:r>
          </a:p>
          <a:p>
            <a:pPr marL="323850" indent="-323850"/>
            <a:r>
              <a:rPr lang="en-US">
                <a:latin typeface="Arial"/>
                <a:cs typeface="Arial"/>
              </a:rPr>
              <a:t>What’s new in 2022.01?</a:t>
            </a:r>
          </a:p>
          <a:p>
            <a:pPr marL="647850" lvl="1" indent="-323850"/>
            <a:r>
              <a:rPr lang="en-US">
                <a:latin typeface="Arial"/>
                <a:cs typeface="Arial"/>
              </a:rPr>
              <a:t>Operator Client – different displays</a:t>
            </a:r>
          </a:p>
          <a:p>
            <a:pPr marL="647850" lvl="1" indent="-323850"/>
            <a:r>
              <a:rPr lang="en-US">
                <a:latin typeface="Arial"/>
                <a:cs typeface="Arial"/>
              </a:rPr>
              <a:t>Configuration</a:t>
            </a:r>
          </a:p>
          <a:p>
            <a:pPr marL="647850" lvl="1" indent="-323850"/>
            <a:r>
              <a:rPr lang="en-US">
                <a:latin typeface="Arial"/>
                <a:cs typeface="Arial"/>
              </a:rPr>
              <a:t>Transformation and other modules</a:t>
            </a:r>
          </a:p>
          <a:p>
            <a:pPr marL="647850" lvl="1" indent="-323850"/>
            <a:r>
              <a:rPr lang="en-US">
                <a:latin typeface="Arial"/>
                <a:cs typeface="Arial"/>
              </a:rPr>
              <a:t>Webservices</a:t>
            </a:r>
          </a:p>
          <a:p>
            <a:pPr marL="647850" lvl="1" indent="-323850"/>
            <a:r>
              <a:rPr lang="en-US">
                <a:latin typeface="Arial"/>
                <a:cs typeface="Arial"/>
              </a:rPr>
              <a:t>Archive</a:t>
            </a:r>
          </a:p>
          <a:p>
            <a:pPr marL="323850" indent="-323850"/>
            <a:r>
              <a:rPr lang="en-US">
                <a:latin typeface="Arial"/>
                <a:cs typeface="Arial"/>
              </a:rPr>
              <a:t>Roadmap update 2022</a:t>
            </a:r>
          </a:p>
          <a:p>
            <a:pPr marL="323850" indent="-323850"/>
            <a:r>
              <a:rPr lang="en-US"/>
              <a:t>Documentation and software maintenance</a:t>
            </a:r>
          </a:p>
          <a:p>
            <a:pPr marL="323850" indent="-323850"/>
            <a:r>
              <a:rPr lang="en-US"/>
              <a:t>Outlook to 2022.02</a:t>
            </a:r>
          </a:p>
          <a:p>
            <a:pPr marL="0" indent="0">
              <a:buNone/>
            </a:pPr>
            <a:r>
              <a:rPr lang="en-US">
                <a:latin typeface="Arial"/>
                <a:cs typeface="Arial"/>
              </a:rPr>
              <a:t>As usual: </a:t>
            </a:r>
            <a:r>
              <a:rPr lang="en-US" u="sng">
                <a:solidFill>
                  <a:schemeClr val="accent2"/>
                </a:solidFill>
                <a:latin typeface="Arial"/>
                <a:cs typeface="Arial"/>
              </a:rPr>
              <a:t>Links for more info</a:t>
            </a:r>
          </a:p>
          <a:p>
            <a:endParaRPr lang="nl-NL"/>
          </a:p>
        </p:txBody>
      </p:sp>
      <p:sp>
        <p:nvSpPr>
          <p:cNvPr id="4" name="Date Placeholder 3">
            <a:extLst>
              <a:ext uri="{FF2B5EF4-FFF2-40B4-BE49-F238E27FC236}">
                <a16:creationId xmlns:a16="http://schemas.microsoft.com/office/drawing/2014/main" id="{CC94EEF7-E474-434F-8287-6D41002481DB}"/>
              </a:ext>
            </a:extLst>
          </p:cNvPr>
          <p:cNvSpPr>
            <a:spLocks noGrp="1"/>
          </p:cNvSpPr>
          <p:nvPr>
            <p:ph type="dt" sz="half" idx="10"/>
          </p:nvPr>
        </p:nvSpPr>
        <p:spPr/>
        <p:txBody>
          <a:bodyPr/>
          <a:lstStyle/>
          <a:p>
            <a:r>
              <a:rPr lang="nl-NL"/>
              <a:t>November 2020</a:t>
            </a:r>
          </a:p>
        </p:txBody>
      </p:sp>
      <p:sp>
        <p:nvSpPr>
          <p:cNvPr id="5" name="Footer Placeholder 4">
            <a:extLst>
              <a:ext uri="{FF2B5EF4-FFF2-40B4-BE49-F238E27FC236}">
                <a16:creationId xmlns:a16="http://schemas.microsoft.com/office/drawing/2014/main" id="{2423F69C-9A60-4591-B6FA-C594991424D1}"/>
              </a:ext>
            </a:extLst>
          </p:cNvPr>
          <p:cNvSpPr>
            <a:spLocks noGrp="1"/>
          </p:cNvSpPr>
          <p:nvPr>
            <p:ph type="ftr" sz="quarter" idx="11"/>
          </p:nvPr>
        </p:nvSpPr>
        <p:spPr/>
        <p:txBody>
          <a:bodyPr/>
          <a:lstStyle/>
          <a:p>
            <a:r>
              <a:rPr lang="en-US"/>
              <a:t>Delft-FEWS  NL- </a:t>
            </a:r>
            <a:r>
              <a:rPr lang="en-US" err="1"/>
              <a:t>Gebruikersdagen</a:t>
            </a:r>
            <a:r>
              <a:rPr lang="en-US"/>
              <a:t> 2022 – New Features in Delft-FEWS</a:t>
            </a:r>
            <a:endParaRPr lang="nl-NL"/>
          </a:p>
        </p:txBody>
      </p:sp>
      <p:sp>
        <p:nvSpPr>
          <p:cNvPr id="6" name="Slide Number Placeholder 5">
            <a:extLst>
              <a:ext uri="{FF2B5EF4-FFF2-40B4-BE49-F238E27FC236}">
                <a16:creationId xmlns:a16="http://schemas.microsoft.com/office/drawing/2014/main" id="{80B3ABD7-BC32-4C7A-ABFD-6B389B266264}"/>
              </a:ext>
            </a:extLst>
          </p:cNvPr>
          <p:cNvSpPr>
            <a:spLocks noGrp="1"/>
          </p:cNvSpPr>
          <p:nvPr>
            <p:ph type="sldNum" sz="quarter" idx="12"/>
          </p:nvPr>
        </p:nvSpPr>
        <p:spPr/>
        <p:txBody>
          <a:bodyPr/>
          <a:lstStyle/>
          <a:p>
            <a:fld id="{F42B3F14-D836-496B-80A2-23BE75BD68CB}" type="slidenum">
              <a:rPr lang="nl-NL" smtClean="0"/>
              <a:t>7</a:t>
            </a:fld>
            <a:endParaRPr lang="nl-NL"/>
          </a:p>
        </p:txBody>
      </p:sp>
      <p:pic>
        <p:nvPicPr>
          <p:cNvPr id="7" name="Picture Placeholder 10">
            <a:extLst>
              <a:ext uri="{FF2B5EF4-FFF2-40B4-BE49-F238E27FC236}">
                <a16:creationId xmlns:a16="http://schemas.microsoft.com/office/drawing/2014/main" id="{33CFD141-C168-467E-8FA3-19C509CEEB91}"/>
              </a:ext>
            </a:extLst>
          </p:cNvPr>
          <p:cNvPicPr>
            <a:picLocks noChangeAspect="1"/>
          </p:cNvPicPr>
          <p:nvPr/>
        </p:nvPicPr>
        <p:blipFill>
          <a:blip r:embed="rId3">
            <a:extLst>
              <a:ext uri="{28A0092B-C50C-407E-A947-70E740481C1C}">
                <a14:useLocalDpi xmlns:a14="http://schemas.microsoft.com/office/drawing/2010/main" val="0"/>
              </a:ext>
            </a:extLst>
          </a:blip>
          <a:srcRect t="387" b="387"/>
          <a:stretch>
            <a:fillRect/>
          </a:stretch>
        </p:blipFill>
        <p:spPr>
          <a:xfrm>
            <a:off x="6415163" y="0"/>
            <a:ext cx="5328000" cy="6858000"/>
          </a:xfrm>
          <a:prstGeom prst="rect">
            <a:avLst/>
          </a:prstGeom>
        </p:spPr>
      </p:pic>
      <p:pic>
        <p:nvPicPr>
          <p:cNvPr id="8" name="Graphic 7" descr="Help">
            <a:extLst>
              <a:ext uri="{FF2B5EF4-FFF2-40B4-BE49-F238E27FC236}">
                <a16:creationId xmlns:a16="http://schemas.microsoft.com/office/drawing/2014/main" id="{D5FD0966-66A8-465B-BDAD-9112B3FFCA1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23587" y="4598297"/>
            <a:ext cx="425831" cy="425831"/>
          </a:xfrm>
          <a:prstGeom prst="rect">
            <a:avLst/>
          </a:prstGeom>
        </p:spPr>
      </p:pic>
    </p:spTree>
    <p:extLst>
      <p:ext uri="{BB962C8B-B14F-4D97-AF65-F5344CB8AC3E}">
        <p14:creationId xmlns:p14="http://schemas.microsoft.com/office/powerpoint/2010/main" val="3278298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78123-14E0-43BC-A6E3-7C5C1E5B4FFA}"/>
              </a:ext>
            </a:extLst>
          </p:cNvPr>
          <p:cNvSpPr>
            <a:spLocks noGrp="1"/>
          </p:cNvSpPr>
          <p:nvPr>
            <p:ph type="title"/>
          </p:nvPr>
        </p:nvSpPr>
        <p:spPr>
          <a:xfrm>
            <a:off x="755650" y="541695"/>
            <a:ext cx="10517113" cy="936000"/>
          </a:xfrm>
        </p:spPr>
        <p:txBody>
          <a:bodyPr/>
          <a:lstStyle/>
          <a:p>
            <a:r>
              <a:rPr lang="en-US"/>
              <a:t>Delft-FEWS </a:t>
            </a:r>
            <a:r>
              <a:rPr lang="en-US" i="1"/>
              <a:t>Ecosystem</a:t>
            </a:r>
            <a:endParaRPr lang="nl-NL" i="1"/>
          </a:p>
        </p:txBody>
      </p:sp>
      <p:sp>
        <p:nvSpPr>
          <p:cNvPr id="4" name="Date Placeholder 3">
            <a:extLst>
              <a:ext uri="{FF2B5EF4-FFF2-40B4-BE49-F238E27FC236}">
                <a16:creationId xmlns:a16="http://schemas.microsoft.com/office/drawing/2014/main" id="{B81793B0-5438-4991-81A0-69416606C212}"/>
              </a:ext>
            </a:extLst>
          </p:cNvPr>
          <p:cNvSpPr>
            <a:spLocks noGrp="1"/>
          </p:cNvSpPr>
          <p:nvPr>
            <p:ph type="dt" sz="half" idx="10"/>
          </p:nvPr>
        </p:nvSpPr>
        <p:spPr/>
        <p:txBody>
          <a:bodyPr/>
          <a:lstStyle/>
          <a:p>
            <a:endParaRPr lang="nl-NL"/>
          </a:p>
        </p:txBody>
      </p:sp>
      <p:sp>
        <p:nvSpPr>
          <p:cNvPr id="34" name="Tijdelijke aanduiding voor voettekst 4">
            <a:extLst>
              <a:ext uri="{FF2B5EF4-FFF2-40B4-BE49-F238E27FC236}">
                <a16:creationId xmlns:a16="http://schemas.microsoft.com/office/drawing/2014/main" id="{1BA52E25-6D9A-4B18-A3DA-744E543CAC4F}"/>
              </a:ext>
            </a:extLst>
          </p:cNvPr>
          <p:cNvSpPr>
            <a:spLocks noGrp="1"/>
          </p:cNvSpPr>
          <p:nvPr>
            <p:ph type="ftr" sz="quarter" idx="11"/>
          </p:nvPr>
        </p:nvSpPr>
        <p:spPr/>
        <p:txBody>
          <a:bodyPr/>
          <a:lstStyle/>
          <a:p>
            <a:r>
              <a:rPr lang="en-US"/>
              <a:t>Delft-FEWS  NL- Gebruikersdagen 2022 – New Features in Delft-FEWS</a:t>
            </a:r>
            <a:endParaRPr lang="nl-NL"/>
          </a:p>
        </p:txBody>
      </p:sp>
      <p:sp>
        <p:nvSpPr>
          <p:cNvPr id="5" name="Slide Number Placeholder 4">
            <a:extLst>
              <a:ext uri="{FF2B5EF4-FFF2-40B4-BE49-F238E27FC236}">
                <a16:creationId xmlns:a16="http://schemas.microsoft.com/office/drawing/2014/main" id="{40A0C01D-AC62-4C2A-B545-8C7258856D64}"/>
              </a:ext>
            </a:extLst>
          </p:cNvPr>
          <p:cNvSpPr>
            <a:spLocks noGrp="1"/>
          </p:cNvSpPr>
          <p:nvPr>
            <p:ph type="sldNum" sz="quarter" idx="12"/>
          </p:nvPr>
        </p:nvSpPr>
        <p:spPr/>
        <p:txBody>
          <a:bodyPr/>
          <a:lstStyle/>
          <a:p>
            <a:fld id="{F42B3F14-D836-496B-80A2-23BE75BD68CB}" type="slidenum">
              <a:rPr lang="nl-NL" smtClean="0"/>
              <a:t>8</a:t>
            </a:fld>
            <a:endParaRPr lang="nl-NL"/>
          </a:p>
        </p:txBody>
      </p:sp>
      <p:sp>
        <p:nvSpPr>
          <p:cNvPr id="85" name="Oval 84">
            <a:extLst>
              <a:ext uri="{FF2B5EF4-FFF2-40B4-BE49-F238E27FC236}">
                <a16:creationId xmlns:a16="http://schemas.microsoft.com/office/drawing/2014/main" id="{171AB702-136D-49B5-9541-90A8014152A2}"/>
              </a:ext>
            </a:extLst>
          </p:cNvPr>
          <p:cNvSpPr/>
          <p:nvPr/>
        </p:nvSpPr>
        <p:spPr>
          <a:xfrm>
            <a:off x="2107265" y="4464004"/>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86" name="Graphic 85" descr="Flowchart">
            <a:extLst>
              <a:ext uri="{FF2B5EF4-FFF2-40B4-BE49-F238E27FC236}">
                <a16:creationId xmlns:a16="http://schemas.microsoft.com/office/drawing/2014/main" id="{859FB2E3-9464-4D7B-9634-ECE30E010A5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55385" y="4465905"/>
            <a:ext cx="914400" cy="914400"/>
          </a:xfrm>
          <a:prstGeom prst="rect">
            <a:avLst/>
          </a:prstGeom>
        </p:spPr>
      </p:pic>
      <p:sp>
        <p:nvSpPr>
          <p:cNvPr id="88" name="TextBox 87">
            <a:extLst>
              <a:ext uri="{FF2B5EF4-FFF2-40B4-BE49-F238E27FC236}">
                <a16:creationId xmlns:a16="http://schemas.microsoft.com/office/drawing/2014/main" id="{449699EF-7BD1-4CEB-A38A-97FE312E203C}"/>
              </a:ext>
            </a:extLst>
          </p:cNvPr>
          <p:cNvSpPr txBox="1"/>
          <p:nvPr/>
        </p:nvSpPr>
        <p:spPr>
          <a:xfrm>
            <a:off x="2195770" y="5448528"/>
            <a:ext cx="837089" cy="369332"/>
          </a:xfrm>
          <a:prstGeom prst="rect">
            <a:avLst/>
          </a:prstGeom>
          <a:noFill/>
        </p:spPr>
        <p:txBody>
          <a:bodyPr wrap="none" rtlCol="0">
            <a:spAutoFit/>
          </a:bodyPr>
          <a:lstStyle/>
          <a:p>
            <a:r>
              <a:rPr lang="en-US" b="1"/>
              <a:t>import</a:t>
            </a:r>
            <a:endParaRPr lang="nl-NL" b="1"/>
          </a:p>
        </p:txBody>
      </p:sp>
      <p:sp>
        <p:nvSpPr>
          <p:cNvPr id="90" name="Oval 89">
            <a:extLst>
              <a:ext uri="{FF2B5EF4-FFF2-40B4-BE49-F238E27FC236}">
                <a16:creationId xmlns:a16="http://schemas.microsoft.com/office/drawing/2014/main" id="{798BCED4-851A-476E-B12B-7F1EFA564C2C}"/>
              </a:ext>
            </a:extLst>
          </p:cNvPr>
          <p:cNvSpPr/>
          <p:nvPr/>
        </p:nvSpPr>
        <p:spPr>
          <a:xfrm>
            <a:off x="3905087" y="4926911"/>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91" name="Graphic 90" descr="Gears">
            <a:extLst>
              <a:ext uri="{FF2B5EF4-FFF2-40B4-BE49-F238E27FC236}">
                <a16:creationId xmlns:a16="http://schemas.microsoft.com/office/drawing/2014/main" id="{2F8AF987-4F2C-489E-A3BD-FA142F6A432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78606" y="4992950"/>
            <a:ext cx="863602" cy="863602"/>
          </a:xfrm>
          <a:prstGeom prst="rect">
            <a:avLst/>
          </a:prstGeom>
        </p:spPr>
      </p:pic>
      <p:sp>
        <p:nvSpPr>
          <p:cNvPr id="92" name="TextBox 91">
            <a:extLst>
              <a:ext uri="{FF2B5EF4-FFF2-40B4-BE49-F238E27FC236}">
                <a16:creationId xmlns:a16="http://schemas.microsoft.com/office/drawing/2014/main" id="{766A0186-B343-4F6B-BC90-8C41EF949C7E}"/>
              </a:ext>
            </a:extLst>
          </p:cNvPr>
          <p:cNvSpPr txBox="1"/>
          <p:nvPr/>
        </p:nvSpPr>
        <p:spPr>
          <a:xfrm>
            <a:off x="3944029" y="5933020"/>
            <a:ext cx="932756" cy="646331"/>
          </a:xfrm>
          <a:prstGeom prst="rect">
            <a:avLst/>
          </a:prstGeom>
          <a:noFill/>
        </p:spPr>
        <p:txBody>
          <a:bodyPr wrap="none" rtlCol="0">
            <a:spAutoFit/>
          </a:bodyPr>
          <a:lstStyle/>
          <a:p>
            <a:r>
              <a:rPr lang="en-US" b="1"/>
              <a:t>general</a:t>
            </a:r>
          </a:p>
          <a:p>
            <a:r>
              <a:rPr lang="en-US" b="1"/>
              <a:t>adapter</a:t>
            </a:r>
            <a:endParaRPr lang="nl-NL" b="1"/>
          </a:p>
        </p:txBody>
      </p:sp>
      <p:grpSp>
        <p:nvGrpSpPr>
          <p:cNvPr id="235" name="Group 234">
            <a:extLst>
              <a:ext uri="{FF2B5EF4-FFF2-40B4-BE49-F238E27FC236}">
                <a16:creationId xmlns:a16="http://schemas.microsoft.com/office/drawing/2014/main" id="{94420698-A7E2-4733-9E1C-B23E0C84A10F}"/>
              </a:ext>
            </a:extLst>
          </p:cNvPr>
          <p:cNvGrpSpPr/>
          <p:nvPr/>
        </p:nvGrpSpPr>
        <p:grpSpPr>
          <a:xfrm>
            <a:off x="5862248" y="5361236"/>
            <a:ext cx="1010640" cy="995680"/>
            <a:chOff x="5862248" y="5361236"/>
            <a:chExt cx="1010640" cy="995680"/>
          </a:xfrm>
        </p:grpSpPr>
        <p:sp>
          <p:nvSpPr>
            <p:cNvPr id="94" name="Oval 93">
              <a:extLst>
                <a:ext uri="{FF2B5EF4-FFF2-40B4-BE49-F238E27FC236}">
                  <a16:creationId xmlns:a16="http://schemas.microsoft.com/office/drawing/2014/main" id="{7AF5186A-D272-4BB8-8832-305593356102}"/>
                </a:ext>
              </a:extLst>
            </p:cNvPr>
            <p:cNvSpPr/>
            <p:nvPr/>
          </p:nvSpPr>
          <p:spPr>
            <a:xfrm>
              <a:off x="5862248" y="5361236"/>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95" name="Graphic 94" descr="Download">
              <a:extLst>
                <a:ext uri="{FF2B5EF4-FFF2-40B4-BE49-F238E27FC236}">
                  <a16:creationId xmlns:a16="http://schemas.microsoft.com/office/drawing/2014/main" id="{0D22AC9E-A2C7-48BE-AA2C-B8D531CC27C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10368" y="5431610"/>
              <a:ext cx="914400" cy="914400"/>
            </a:xfrm>
            <a:prstGeom prst="rect">
              <a:avLst/>
            </a:prstGeom>
          </p:spPr>
        </p:pic>
      </p:grpSp>
      <p:sp>
        <p:nvSpPr>
          <p:cNvPr id="96" name="TextBox 95">
            <a:extLst>
              <a:ext uri="{FF2B5EF4-FFF2-40B4-BE49-F238E27FC236}">
                <a16:creationId xmlns:a16="http://schemas.microsoft.com/office/drawing/2014/main" id="{1FF8F914-B8CE-41E6-9A66-E16D5AD2E0AE}"/>
              </a:ext>
            </a:extLst>
          </p:cNvPr>
          <p:cNvSpPr txBox="1"/>
          <p:nvPr/>
        </p:nvSpPr>
        <p:spPr>
          <a:xfrm>
            <a:off x="5930077" y="6345605"/>
            <a:ext cx="874983" cy="369332"/>
          </a:xfrm>
          <a:prstGeom prst="rect">
            <a:avLst/>
          </a:prstGeom>
          <a:noFill/>
        </p:spPr>
        <p:txBody>
          <a:bodyPr wrap="none" rtlCol="0">
            <a:spAutoFit/>
          </a:bodyPr>
          <a:lstStyle/>
          <a:p>
            <a:r>
              <a:rPr lang="en-US" b="1"/>
              <a:t>archive</a:t>
            </a:r>
            <a:endParaRPr lang="nl-NL" b="1"/>
          </a:p>
        </p:txBody>
      </p:sp>
      <p:sp>
        <p:nvSpPr>
          <p:cNvPr id="97" name="Oval 96">
            <a:extLst>
              <a:ext uri="{FF2B5EF4-FFF2-40B4-BE49-F238E27FC236}">
                <a16:creationId xmlns:a16="http://schemas.microsoft.com/office/drawing/2014/main" id="{BC01CD27-4D6C-4876-9628-A53471BC82A2}"/>
              </a:ext>
            </a:extLst>
          </p:cNvPr>
          <p:cNvSpPr/>
          <p:nvPr/>
        </p:nvSpPr>
        <p:spPr>
          <a:xfrm>
            <a:off x="4233706" y="2924939"/>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a:t>UI</a:t>
            </a:r>
            <a:endParaRPr lang="nl-NL" sz="2800" b="1"/>
          </a:p>
        </p:txBody>
      </p:sp>
      <p:sp>
        <p:nvSpPr>
          <p:cNvPr id="98" name="TextBox 97">
            <a:extLst>
              <a:ext uri="{FF2B5EF4-FFF2-40B4-BE49-F238E27FC236}">
                <a16:creationId xmlns:a16="http://schemas.microsoft.com/office/drawing/2014/main" id="{FF15A422-DDFA-4500-B307-5B068A4F8AAE}"/>
              </a:ext>
            </a:extLst>
          </p:cNvPr>
          <p:cNvSpPr txBox="1"/>
          <p:nvPr/>
        </p:nvSpPr>
        <p:spPr>
          <a:xfrm>
            <a:off x="5134694" y="1067111"/>
            <a:ext cx="1096262" cy="369332"/>
          </a:xfrm>
          <a:prstGeom prst="rect">
            <a:avLst/>
          </a:prstGeom>
          <a:noFill/>
        </p:spPr>
        <p:txBody>
          <a:bodyPr wrap="none" rtlCol="0">
            <a:spAutoFit/>
          </a:bodyPr>
          <a:lstStyle/>
          <a:p>
            <a:r>
              <a:rPr lang="en-US" b="1"/>
              <a:t>datastore</a:t>
            </a:r>
            <a:endParaRPr lang="nl-NL" b="1"/>
          </a:p>
        </p:txBody>
      </p:sp>
      <p:sp>
        <p:nvSpPr>
          <p:cNvPr id="100" name="Oval 99">
            <a:extLst>
              <a:ext uri="{FF2B5EF4-FFF2-40B4-BE49-F238E27FC236}">
                <a16:creationId xmlns:a16="http://schemas.microsoft.com/office/drawing/2014/main" id="{1F46FC21-19D9-44AA-B2BC-601FDD74C322}"/>
              </a:ext>
            </a:extLst>
          </p:cNvPr>
          <p:cNvSpPr/>
          <p:nvPr/>
        </p:nvSpPr>
        <p:spPr>
          <a:xfrm>
            <a:off x="4233933" y="1112531"/>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01" name="Graphic 100" descr="Database">
            <a:extLst>
              <a:ext uri="{FF2B5EF4-FFF2-40B4-BE49-F238E27FC236}">
                <a16:creationId xmlns:a16="http://schemas.microsoft.com/office/drawing/2014/main" id="{1F0561DC-AC0B-420E-964A-7FED27BF70B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300754" y="1134131"/>
            <a:ext cx="914400" cy="914400"/>
          </a:xfrm>
          <a:prstGeom prst="rect">
            <a:avLst/>
          </a:prstGeom>
        </p:spPr>
      </p:pic>
      <p:sp>
        <p:nvSpPr>
          <p:cNvPr id="104" name="TextBox 103">
            <a:extLst>
              <a:ext uri="{FF2B5EF4-FFF2-40B4-BE49-F238E27FC236}">
                <a16:creationId xmlns:a16="http://schemas.microsoft.com/office/drawing/2014/main" id="{69DC0FF9-EE32-4F69-8A0F-A6CB3C9B6FA7}"/>
              </a:ext>
            </a:extLst>
          </p:cNvPr>
          <p:cNvSpPr txBox="1"/>
          <p:nvPr/>
        </p:nvSpPr>
        <p:spPr>
          <a:xfrm>
            <a:off x="1278046" y="1009695"/>
            <a:ext cx="1116331" cy="646331"/>
          </a:xfrm>
          <a:prstGeom prst="rect">
            <a:avLst/>
          </a:prstGeom>
          <a:noFill/>
        </p:spPr>
        <p:txBody>
          <a:bodyPr wrap="none" rtlCol="0">
            <a:spAutoFit/>
          </a:bodyPr>
          <a:lstStyle/>
          <a:p>
            <a:pPr algn="ctr"/>
            <a:r>
              <a:rPr lang="en-US" b="1"/>
              <a:t>master</a:t>
            </a:r>
          </a:p>
          <a:p>
            <a:pPr algn="ctr"/>
            <a:r>
              <a:rPr lang="en-US" b="1"/>
              <a:t>controller</a:t>
            </a:r>
            <a:endParaRPr lang="nl-NL" b="1"/>
          </a:p>
        </p:txBody>
      </p:sp>
      <p:sp>
        <p:nvSpPr>
          <p:cNvPr id="105" name="Oval 104">
            <a:extLst>
              <a:ext uri="{FF2B5EF4-FFF2-40B4-BE49-F238E27FC236}">
                <a16:creationId xmlns:a16="http://schemas.microsoft.com/office/drawing/2014/main" id="{18344195-F067-41C0-8B08-88CD0941765E}"/>
              </a:ext>
            </a:extLst>
          </p:cNvPr>
          <p:cNvSpPr/>
          <p:nvPr/>
        </p:nvSpPr>
        <p:spPr>
          <a:xfrm>
            <a:off x="2386372" y="1274993"/>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06" name="Graphic 105" descr="Server">
            <a:extLst>
              <a:ext uri="{FF2B5EF4-FFF2-40B4-BE49-F238E27FC236}">
                <a16:creationId xmlns:a16="http://schemas.microsoft.com/office/drawing/2014/main" id="{6C5C9907-7FDF-44D9-9D9C-18C76582D0D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436694" y="1296319"/>
            <a:ext cx="914400" cy="914400"/>
          </a:xfrm>
          <a:prstGeom prst="rect">
            <a:avLst/>
          </a:prstGeom>
        </p:spPr>
      </p:pic>
      <p:sp>
        <p:nvSpPr>
          <p:cNvPr id="108" name="TextBox 107">
            <a:extLst>
              <a:ext uri="{FF2B5EF4-FFF2-40B4-BE49-F238E27FC236}">
                <a16:creationId xmlns:a16="http://schemas.microsoft.com/office/drawing/2014/main" id="{EE908526-5D74-4704-850F-0FE64F4C725C}"/>
              </a:ext>
            </a:extLst>
          </p:cNvPr>
          <p:cNvSpPr txBox="1"/>
          <p:nvPr/>
        </p:nvSpPr>
        <p:spPr>
          <a:xfrm>
            <a:off x="46903" y="2962870"/>
            <a:ext cx="1145075" cy="923330"/>
          </a:xfrm>
          <a:prstGeom prst="rect">
            <a:avLst/>
          </a:prstGeom>
          <a:noFill/>
        </p:spPr>
        <p:txBody>
          <a:bodyPr wrap="square" rtlCol="0">
            <a:spAutoFit/>
          </a:bodyPr>
          <a:lstStyle/>
          <a:p>
            <a:pPr algn="ctr"/>
            <a:r>
              <a:rPr lang="nl-NL" b="1" err="1"/>
              <a:t>external</a:t>
            </a:r>
            <a:r>
              <a:rPr lang="nl-NL" b="1"/>
              <a:t> data sources</a:t>
            </a:r>
          </a:p>
        </p:txBody>
      </p:sp>
      <p:sp>
        <p:nvSpPr>
          <p:cNvPr id="107" name="Oval 106">
            <a:extLst>
              <a:ext uri="{FF2B5EF4-FFF2-40B4-BE49-F238E27FC236}">
                <a16:creationId xmlns:a16="http://schemas.microsoft.com/office/drawing/2014/main" id="{0259CFAD-13CA-4386-A7FA-25E0B2325B50}"/>
              </a:ext>
            </a:extLst>
          </p:cNvPr>
          <p:cNvSpPr/>
          <p:nvPr/>
        </p:nvSpPr>
        <p:spPr>
          <a:xfrm>
            <a:off x="1095202" y="2931160"/>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10" name="Graphic 109" descr="Satellite">
            <a:extLst>
              <a:ext uri="{FF2B5EF4-FFF2-40B4-BE49-F238E27FC236}">
                <a16:creationId xmlns:a16="http://schemas.microsoft.com/office/drawing/2014/main" id="{36FB7BDD-914D-4806-9D25-86915F4736D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132536" y="2969593"/>
            <a:ext cx="914400" cy="914400"/>
          </a:xfrm>
          <a:prstGeom prst="rect">
            <a:avLst/>
          </a:prstGeom>
        </p:spPr>
      </p:pic>
      <p:sp>
        <p:nvSpPr>
          <p:cNvPr id="112" name="TextBox 111">
            <a:extLst>
              <a:ext uri="{FF2B5EF4-FFF2-40B4-BE49-F238E27FC236}">
                <a16:creationId xmlns:a16="http://schemas.microsoft.com/office/drawing/2014/main" id="{314694BB-D20E-4834-9B55-E682F23DF416}"/>
              </a:ext>
            </a:extLst>
          </p:cNvPr>
          <p:cNvSpPr txBox="1"/>
          <p:nvPr/>
        </p:nvSpPr>
        <p:spPr>
          <a:xfrm>
            <a:off x="7328105" y="651444"/>
            <a:ext cx="1120820" cy="923330"/>
          </a:xfrm>
          <a:prstGeom prst="rect">
            <a:avLst/>
          </a:prstGeom>
          <a:noFill/>
        </p:spPr>
        <p:txBody>
          <a:bodyPr wrap="none" rtlCol="0">
            <a:spAutoFit/>
          </a:bodyPr>
          <a:lstStyle/>
          <a:p>
            <a:pPr algn="ctr"/>
            <a:r>
              <a:rPr lang="en-US" b="1"/>
              <a:t>web</a:t>
            </a:r>
          </a:p>
          <a:p>
            <a:pPr algn="ctr"/>
            <a:r>
              <a:rPr lang="en-US" b="1"/>
              <a:t>operator</a:t>
            </a:r>
          </a:p>
          <a:p>
            <a:pPr algn="ctr"/>
            <a:r>
              <a:rPr lang="en-US" b="1"/>
              <a:t>client</a:t>
            </a:r>
          </a:p>
        </p:txBody>
      </p:sp>
      <p:sp>
        <p:nvSpPr>
          <p:cNvPr id="111" name="Oval 110">
            <a:extLst>
              <a:ext uri="{FF2B5EF4-FFF2-40B4-BE49-F238E27FC236}">
                <a16:creationId xmlns:a16="http://schemas.microsoft.com/office/drawing/2014/main" id="{C155BD30-86A8-4DD6-A4BA-E09446431C94}"/>
              </a:ext>
            </a:extLst>
          </p:cNvPr>
          <p:cNvSpPr/>
          <p:nvPr/>
        </p:nvSpPr>
        <p:spPr>
          <a:xfrm>
            <a:off x="8300920" y="1286321"/>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13" name="Graphic 112" descr="Eye">
            <a:extLst>
              <a:ext uri="{FF2B5EF4-FFF2-40B4-BE49-F238E27FC236}">
                <a16:creationId xmlns:a16="http://schemas.microsoft.com/office/drawing/2014/main" id="{AA14451B-C7D6-4A03-89BA-03F68F6989B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349040" y="1340224"/>
            <a:ext cx="914400" cy="914400"/>
          </a:xfrm>
          <a:prstGeom prst="rect">
            <a:avLst/>
          </a:prstGeom>
        </p:spPr>
      </p:pic>
      <p:sp>
        <p:nvSpPr>
          <p:cNvPr id="115" name="Oval 114">
            <a:extLst>
              <a:ext uri="{FF2B5EF4-FFF2-40B4-BE49-F238E27FC236}">
                <a16:creationId xmlns:a16="http://schemas.microsoft.com/office/drawing/2014/main" id="{5ECF945A-9095-41C8-AE5F-5442ED454415}"/>
              </a:ext>
            </a:extLst>
          </p:cNvPr>
          <p:cNvSpPr/>
          <p:nvPr/>
        </p:nvSpPr>
        <p:spPr>
          <a:xfrm>
            <a:off x="9956853" y="2939115"/>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sp>
        <p:nvSpPr>
          <p:cNvPr id="116" name="TextBox 115">
            <a:extLst>
              <a:ext uri="{FF2B5EF4-FFF2-40B4-BE49-F238E27FC236}">
                <a16:creationId xmlns:a16="http://schemas.microsoft.com/office/drawing/2014/main" id="{2B293CB3-844D-4B98-AEF8-0B9CF308C8B8}"/>
              </a:ext>
            </a:extLst>
          </p:cNvPr>
          <p:cNvSpPr txBox="1"/>
          <p:nvPr/>
        </p:nvSpPr>
        <p:spPr>
          <a:xfrm>
            <a:off x="9905699" y="2505437"/>
            <a:ext cx="953979" cy="369332"/>
          </a:xfrm>
          <a:prstGeom prst="rect">
            <a:avLst/>
          </a:prstGeom>
          <a:noFill/>
        </p:spPr>
        <p:txBody>
          <a:bodyPr wrap="none" rtlCol="0">
            <a:spAutoFit/>
          </a:bodyPr>
          <a:lstStyle/>
          <a:p>
            <a:r>
              <a:rPr lang="nl-NL" b="1"/>
              <a:t>internet</a:t>
            </a:r>
          </a:p>
        </p:txBody>
      </p:sp>
      <p:pic>
        <p:nvPicPr>
          <p:cNvPr id="117" name="Graphic 116" descr="Connections">
            <a:extLst>
              <a:ext uri="{FF2B5EF4-FFF2-40B4-BE49-F238E27FC236}">
                <a16:creationId xmlns:a16="http://schemas.microsoft.com/office/drawing/2014/main" id="{686DA1CF-78E6-4AD9-98BC-DEAD0CBC937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004973" y="2979755"/>
            <a:ext cx="914400" cy="914400"/>
          </a:xfrm>
          <a:prstGeom prst="rect">
            <a:avLst/>
          </a:prstGeom>
        </p:spPr>
      </p:pic>
      <p:sp>
        <p:nvSpPr>
          <p:cNvPr id="119" name="Oval 118">
            <a:extLst>
              <a:ext uri="{FF2B5EF4-FFF2-40B4-BE49-F238E27FC236}">
                <a16:creationId xmlns:a16="http://schemas.microsoft.com/office/drawing/2014/main" id="{DF00D142-FD11-48FC-A87F-F795FED595A3}"/>
              </a:ext>
            </a:extLst>
          </p:cNvPr>
          <p:cNvSpPr/>
          <p:nvPr/>
        </p:nvSpPr>
        <p:spPr>
          <a:xfrm>
            <a:off x="9539461" y="4473571"/>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sp>
        <p:nvSpPr>
          <p:cNvPr id="120" name="TextBox 119">
            <a:extLst>
              <a:ext uri="{FF2B5EF4-FFF2-40B4-BE49-F238E27FC236}">
                <a16:creationId xmlns:a16="http://schemas.microsoft.com/office/drawing/2014/main" id="{150F7F59-7E29-4638-A01F-A9579D2C1E53}"/>
              </a:ext>
            </a:extLst>
          </p:cNvPr>
          <p:cNvSpPr txBox="1"/>
          <p:nvPr/>
        </p:nvSpPr>
        <p:spPr>
          <a:xfrm>
            <a:off x="9614897" y="5447990"/>
            <a:ext cx="946093" cy="369332"/>
          </a:xfrm>
          <a:prstGeom prst="rect">
            <a:avLst/>
          </a:prstGeom>
          <a:noFill/>
        </p:spPr>
        <p:txBody>
          <a:bodyPr wrap="none" rtlCol="0">
            <a:spAutoFit/>
          </a:bodyPr>
          <a:lstStyle/>
          <a:p>
            <a:r>
              <a:rPr lang="en-US" b="1"/>
              <a:t>alerting</a:t>
            </a:r>
            <a:endParaRPr lang="nl-NL" b="1"/>
          </a:p>
        </p:txBody>
      </p:sp>
      <p:pic>
        <p:nvPicPr>
          <p:cNvPr id="121" name="Graphic 120" descr="Megaphone">
            <a:extLst>
              <a:ext uri="{FF2B5EF4-FFF2-40B4-BE49-F238E27FC236}">
                <a16:creationId xmlns:a16="http://schemas.microsoft.com/office/drawing/2014/main" id="{718734B2-0957-488B-99E4-7CBAF6D1133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9578954" y="4439284"/>
            <a:ext cx="914400" cy="914400"/>
          </a:xfrm>
          <a:prstGeom prst="rect">
            <a:avLst/>
          </a:prstGeom>
        </p:spPr>
      </p:pic>
      <p:sp>
        <p:nvSpPr>
          <p:cNvPr id="124" name="TextBox 123">
            <a:extLst>
              <a:ext uri="{FF2B5EF4-FFF2-40B4-BE49-F238E27FC236}">
                <a16:creationId xmlns:a16="http://schemas.microsoft.com/office/drawing/2014/main" id="{4B2A3CF5-B249-4981-BF09-F785EC6E2C30}"/>
              </a:ext>
            </a:extLst>
          </p:cNvPr>
          <p:cNvSpPr txBox="1"/>
          <p:nvPr/>
        </p:nvSpPr>
        <p:spPr>
          <a:xfrm>
            <a:off x="8139792" y="6355846"/>
            <a:ext cx="871329" cy="369332"/>
          </a:xfrm>
          <a:prstGeom prst="rect">
            <a:avLst/>
          </a:prstGeom>
          <a:noFill/>
        </p:spPr>
        <p:txBody>
          <a:bodyPr wrap="none" rtlCol="0">
            <a:spAutoFit/>
          </a:bodyPr>
          <a:lstStyle/>
          <a:p>
            <a:r>
              <a:rPr lang="en-US" b="1"/>
              <a:t>other…</a:t>
            </a:r>
            <a:endParaRPr lang="nl-NL" b="1"/>
          </a:p>
        </p:txBody>
      </p:sp>
      <p:grpSp>
        <p:nvGrpSpPr>
          <p:cNvPr id="233" name="Group 232">
            <a:extLst>
              <a:ext uri="{FF2B5EF4-FFF2-40B4-BE49-F238E27FC236}">
                <a16:creationId xmlns:a16="http://schemas.microsoft.com/office/drawing/2014/main" id="{B7F83AAF-2548-4A56-B2BC-8F7E3F63DDEB}"/>
              </a:ext>
            </a:extLst>
          </p:cNvPr>
          <p:cNvGrpSpPr/>
          <p:nvPr/>
        </p:nvGrpSpPr>
        <p:grpSpPr>
          <a:xfrm>
            <a:off x="7983878" y="5331304"/>
            <a:ext cx="1010640" cy="995680"/>
            <a:chOff x="7983878" y="5331304"/>
            <a:chExt cx="1010640" cy="995680"/>
          </a:xfrm>
        </p:grpSpPr>
        <p:sp>
          <p:nvSpPr>
            <p:cNvPr id="123" name="Oval 122">
              <a:extLst>
                <a:ext uri="{FF2B5EF4-FFF2-40B4-BE49-F238E27FC236}">
                  <a16:creationId xmlns:a16="http://schemas.microsoft.com/office/drawing/2014/main" id="{27A3BAE6-FE87-4D5C-90FB-C487AA689D43}"/>
                </a:ext>
              </a:extLst>
            </p:cNvPr>
            <p:cNvSpPr/>
            <p:nvPr/>
          </p:nvSpPr>
          <p:spPr>
            <a:xfrm>
              <a:off x="7983878" y="5331304"/>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25" name="Graphic 124" descr="Gears">
              <a:extLst>
                <a:ext uri="{FF2B5EF4-FFF2-40B4-BE49-F238E27FC236}">
                  <a16:creationId xmlns:a16="http://schemas.microsoft.com/office/drawing/2014/main" id="{DA26F4A5-ECE0-4FE0-B575-DC37D3D6AB4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31998" y="5371944"/>
              <a:ext cx="914400" cy="914400"/>
            </a:xfrm>
            <a:prstGeom prst="rect">
              <a:avLst/>
            </a:prstGeom>
          </p:spPr>
        </p:pic>
      </p:grpSp>
      <p:grpSp>
        <p:nvGrpSpPr>
          <p:cNvPr id="234" name="Group 233">
            <a:extLst>
              <a:ext uri="{FF2B5EF4-FFF2-40B4-BE49-F238E27FC236}">
                <a16:creationId xmlns:a16="http://schemas.microsoft.com/office/drawing/2014/main" id="{DF9904F0-B1B8-46DF-9FA0-0894B6CF9824}"/>
              </a:ext>
            </a:extLst>
          </p:cNvPr>
          <p:cNvGrpSpPr/>
          <p:nvPr/>
        </p:nvGrpSpPr>
        <p:grpSpPr>
          <a:xfrm>
            <a:off x="6794237" y="2927298"/>
            <a:ext cx="1010640" cy="995680"/>
            <a:chOff x="6794237" y="2927298"/>
            <a:chExt cx="1010640" cy="995680"/>
          </a:xfrm>
        </p:grpSpPr>
        <p:sp>
          <p:nvSpPr>
            <p:cNvPr id="128" name="Oval 127">
              <a:extLst>
                <a:ext uri="{FF2B5EF4-FFF2-40B4-BE49-F238E27FC236}">
                  <a16:creationId xmlns:a16="http://schemas.microsoft.com/office/drawing/2014/main" id="{94333760-26BC-4349-9876-358BF4C9CC5C}"/>
                </a:ext>
              </a:extLst>
            </p:cNvPr>
            <p:cNvSpPr/>
            <p:nvPr/>
          </p:nvSpPr>
          <p:spPr>
            <a:xfrm>
              <a:off x="6794237" y="2927298"/>
              <a:ext cx="1010640" cy="99568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00" b="1"/>
            </a:p>
          </p:txBody>
        </p:sp>
        <p:pic>
          <p:nvPicPr>
            <p:cNvPr id="129" name="Graphic 128" descr="Download from cloud">
              <a:extLst>
                <a:ext uri="{FF2B5EF4-FFF2-40B4-BE49-F238E27FC236}">
                  <a16:creationId xmlns:a16="http://schemas.microsoft.com/office/drawing/2014/main" id="{B37D31A5-A756-4849-800D-A69AD8EED351}"/>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6857855" y="2948559"/>
              <a:ext cx="914400" cy="914400"/>
            </a:xfrm>
            <a:prstGeom prst="rect">
              <a:avLst/>
            </a:prstGeom>
          </p:spPr>
        </p:pic>
      </p:grpSp>
      <p:sp>
        <p:nvSpPr>
          <p:cNvPr id="130" name="TextBox 129">
            <a:extLst>
              <a:ext uri="{FF2B5EF4-FFF2-40B4-BE49-F238E27FC236}">
                <a16:creationId xmlns:a16="http://schemas.microsoft.com/office/drawing/2014/main" id="{650FE4C2-02B2-430A-80BE-E3812CF22B12}"/>
              </a:ext>
            </a:extLst>
          </p:cNvPr>
          <p:cNvSpPr txBox="1"/>
          <p:nvPr/>
        </p:nvSpPr>
        <p:spPr>
          <a:xfrm>
            <a:off x="6527621" y="2482611"/>
            <a:ext cx="1259384" cy="369332"/>
          </a:xfrm>
          <a:prstGeom prst="rect">
            <a:avLst/>
          </a:prstGeom>
          <a:noFill/>
        </p:spPr>
        <p:txBody>
          <a:bodyPr wrap="none" rtlCol="0">
            <a:spAutoFit/>
          </a:bodyPr>
          <a:lstStyle/>
          <a:p>
            <a:r>
              <a:rPr lang="en-US" b="1"/>
              <a:t>webservice</a:t>
            </a:r>
            <a:endParaRPr lang="nl-NL" b="1"/>
          </a:p>
        </p:txBody>
      </p:sp>
      <p:pic>
        <p:nvPicPr>
          <p:cNvPr id="133" name="Picture 132">
            <a:extLst>
              <a:ext uri="{FF2B5EF4-FFF2-40B4-BE49-F238E27FC236}">
                <a16:creationId xmlns:a16="http://schemas.microsoft.com/office/drawing/2014/main" id="{262615BF-0B3C-4638-A242-3C1C9BC7463A}"/>
              </a:ext>
            </a:extLst>
          </p:cNvPr>
          <p:cNvPicPr>
            <a:picLocks noChangeAspect="1"/>
          </p:cNvPicPr>
          <p:nvPr/>
        </p:nvPicPr>
        <p:blipFill>
          <a:blip r:embed="rId23"/>
          <a:stretch>
            <a:fillRect/>
          </a:stretch>
        </p:blipFill>
        <p:spPr>
          <a:xfrm>
            <a:off x="9611086" y="295872"/>
            <a:ext cx="1878030" cy="1140571"/>
          </a:xfrm>
          <a:prstGeom prst="rect">
            <a:avLst/>
          </a:prstGeom>
        </p:spPr>
      </p:pic>
      <p:cxnSp>
        <p:nvCxnSpPr>
          <p:cNvPr id="150" name="Straight Connector 149">
            <a:extLst>
              <a:ext uri="{FF2B5EF4-FFF2-40B4-BE49-F238E27FC236}">
                <a16:creationId xmlns:a16="http://schemas.microsoft.com/office/drawing/2014/main" id="{1274F9B4-71B4-4C97-A6B7-D032E892960C}"/>
              </a:ext>
            </a:extLst>
          </p:cNvPr>
          <p:cNvCxnSpPr>
            <a:cxnSpLocks/>
            <a:stCxn id="100" idx="4"/>
            <a:endCxn id="97" idx="0"/>
          </p:cNvCxnSpPr>
          <p:nvPr/>
        </p:nvCxnSpPr>
        <p:spPr>
          <a:xfrm flipH="1">
            <a:off x="4739026" y="2108211"/>
            <a:ext cx="227" cy="816728"/>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C633A8C4-D320-4778-8790-4E0F450A6EDB}"/>
              </a:ext>
            </a:extLst>
          </p:cNvPr>
          <p:cNvCxnSpPr>
            <a:cxnSpLocks/>
            <a:stCxn id="105" idx="5"/>
            <a:endCxn id="97" idx="1"/>
          </p:cNvCxnSpPr>
          <p:nvPr/>
        </p:nvCxnSpPr>
        <p:spPr>
          <a:xfrm>
            <a:off x="3249007" y="2124859"/>
            <a:ext cx="1132704" cy="945894"/>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2F0EFBFC-6C73-4765-A6CF-2B31E54AF8BB}"/>
              </a:ext>
            </a:extLst>
          </p:cNvPr>
          <p:cNvCxnSpPr>
            <a:cxnSpLocks/>
            <a:stCxn id="85" idx="7"/>
            <a:endCxn id="97" idx="3"/>
          </p:cNvCxnSpPr>
          <p:nvPr/>
        </p:nvCxnSpPr>
        <p:spPr>
          <a:xfrm flipV="1">
            <a:off x="2969900" y="3774805"/>
            <a:ext cx="1411811" cy="835013"/>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BAA916F5-D893-445D-8ADF-392C0EAE3E65}"/>
              </a:ext>
            </a:extLst>
          </p:cNvPr>
          <p:cNvCxnSpPr>
            <a:cxnSpLocks/>
            <a:stCxn id="85" idx="1"/>
            <a:endCxn id="107" idx="5"/>
          </p:cNvCxnSpPr>
          <p:nvPr/>
        </p:nvCxnSpPr>
        <p:spPr>
          <a:xfrm flipH="1" flipV="1">
            <a:off x="1957837" y="3781026"/>
            <a:ext cx="297433" cy="828792"/>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658FA140-1309-400D-848C-6C10AF053B75}"/>
              </a:ext>
            </a:extLst>
          </p:cNvPr>
          <p:cNvCxnSpPr>
            <a:cxnSpLocks/>
            <a:stCxn id="90" idx="0"/>
            <a:endCxn id="97" idx="4"/>
          </p:cNvCxnSpPr>
          <p:nvPr/>
        </p:nvCxnSpPr>
        <p:spPr>
          <a:xfrm flipV="1">
            <a:off x="4410407" y="3920619"/>
            <a:ext cx="328619" cy="1006292"/>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8A242518-A001-4151-89AF-A09236BA1795}"/>
              </a:ext>
            </a:extLst>
          </p:cNvPr>
          <p:cNvCxnSpPr>
            <a:cxnSpLocks/>
            <a:stCxn id="128" idx="2"/>
            <a:endCxn id="97" idx="6"/>
          </p:cNvCxnSpPr>
          <p:nvPr/>
        </p:nvCxnSpPr>
        <p:spPr>
          <a:xfrm flipH="1" flipV="1">
            <a:off x="5244346" y="3422779"/>
            <a:ext cx="1549891" cy="2359"/>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617BCAF6-0447-43D1-9452-626D806DF0D0}"/>
              </a:ext>
            </a:extLst>
          </p:cNvPr>
          <p:cNvCxnSpPr>
            <a:cxnSpLocks/>
            <a:stCxn id="128" idx="1"/>
            <a:endCxn id="100" idx="5"/>
          </p:cNvCxnSpPr>
          <p:nvPr/>
        </p:nvCxnSpPr>
        <p:spPr>
          <a:xfrm flipH="1" flipV="1">
            <a:off x="5096568" y="1962397"/>
            <a:ext cx="1845674" cy="1110715"/>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5B025952-D10A-43AC-AE0D-67A453B7F475}"/>
              </a:ext>
            </a:extLst>
          </p:cNvPr>
          <p:cNvCxnSpPr>
            <a:cxnSpLocks/>
            <a:stCxn id="94" idx="1"/>
            <a:endCxn id="97" idx="5"/>
          </p:cNvCxnSpPr>
          <p:nvPr/>
        </p:nvCxnSpPr>
        <p:spPr>
          <a:xfrm flipH="1" flipV="1">
            <a:off x="5096341" y="3774805"/>
            <a:ext cx="913912" cy="1732245"/>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E21A64F8-4FE0-40A8-9156-D02592CB8C91}"/>
              </a:ext>
            </a:extLst>
          </p:cNvPr>
          <p:cNvCxnSpPr>
            <a:cxnSpLocks/>
            <a:stCxn id="94" idx="7"/>
            <a:endCxn id="128" idx="3"/>
          </p:cNvCxnSpPr>
          <p:nvPr/>
        </p:nvCxnSpPr>
        <p:spPr>
          <a:xfrm flipV="1">
            <a:off x="6724883" y="3777164"/>
            <a:ext cx="217359" cy="1729886"/>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2D243971-75BD-448D-9B55-9D670F83FB7A}"/>
              </a:ext>
            </a:extLst>
          </p:cNvPr>
          <p:cNvCxnSpPr>
            <a:cxnSpLocks/>
            <a:stCxn id="128" idx="7"/>
            <a:endCxn id="111" idx="3"/>
          </p:cNvCxnSpPr>
          <p:nvPr/>
        </p:nvCxnSpPr>
        <p:spPr>
          <a:xfrm flipV="1">
            <a:off x="7656872" y="2136187"/>
            <a:ext cx="792053" cy="936925"/>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0B6287AD-B612-4909-BFBB-2FE5F354EB39}"/>
              </a:ext>
            </a:extLst>
          </p:cNvPr>
          <p:cNvCxnSpPr>
            <a:cxnSpLocks/>
            <a:endCxn id="128" idx="4"/>
          </p:cNvCxnSpPr>
          <p:nvPr/>
        </p:nvCxnSpPr>
        <p:spPr>
          <a:xfrm flipH="1" flipV="1">
            <a:off x="7299557" y="3922978"/>
            <a:ext cx="879916" cy="1525012"/>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D870BE7B-7DD0-4EC2-B15E-E215D9E75A89}"/>
              </a:ext>
            </a:extLst>
          </p:cNvPr>
          <p:cNvCxnSpPr>
            <a:cxnSpLocks/>
            <a:stCxn id="119" idx="1"/>
            <a:endCxn id="128" idx="5"/>
          </p:cNvCxnSpPr>
          <p:nvPr/>
        </p:nvCxnSpPr>
        <p:spPr>
          <a:xfrm flipH="1" flipV="1">
            <a:off x="7656872" y="3777164"/>
            <a:ext cx="2030594" cy="842221"/>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D8C179CC-9956-410A-9370-4BC1E28B7B41}"/>
              </a:ext>
            </a:extLst>
          </p:cNvPr>
          <p:cNvCxnSpPr>
            <a:cxnSpLocks/>
            <a:stCxn id="115" idx="2"/>
            <a:endCxn id="128" idx="6"/>
          </p:cNvCxnSpPr>
          <p:nvPr/>
        </p:nvCxnSpPr>
        <p:spPr>
          <a:xfrm flipH="1" flipV="1">
            <a:off x="7804877" y="3425138"/>
            <a:ext cx="2151976" cy="11817"/>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232" name="TextBox 231">
            <a:extLst>
              <a:ext uri="{FF2B5EF4-FFF2-40B4-BE49-F238E27FC236}">
                <a16:creationId xmlns:a16="http://schemas.microsoft.com/office/drawing/2014/main" id="{095F3AE4-61F5-4319-976D-41064995CDE2}"/>
              </a:ext>
            </a:extLst>
          </p:cNvPr>
          <p:cNvSpPr txBox="1"/>
          <p:nvPr/>
        </p:nvSpPr>
        <p:spPr>
          <a:xfrm>
            <a:off x="2979486" y="3118045"/>
            <a:ext cx="1184940" cy="646331"/>
          </a:xfrm>
          <a:prstGeom prst="rect">
            <a:avLst/>
          </a:prstGeom>
          <a:noFill/>
        </p:spPr>
        <p:txBody>
          <a:bodyPr wrap="none" rtlCol="0">
            <a:spAutoFit/>
          </a:bodyPr>
          <a:lstStyle/>
          <a:p>
            <a:r>
              <a:rPr lang="en-US" b="1"/>
              <a:t>operator </a:t>
            </a:r>
          </a:p>
          <a:p>
            <a:pPr algn="ctr"/>
            <a:r>
              <a:rPr lang="en-US" b="1"/>
              <a:t>client</a:t>
            </a:r>
            <a:endParaRPr lang="nl-NL" b="1"/>
          </a:p>
        </p:txBody>
      </p:sp>
    </p:spTree>
    <p:extLst>
      <p:ext uri="{BB962C8B-B14F-4D97-AF65-F5344CB8AC3E}">
        <p14:creationId xmlns:p14="http://schemas.microsoft.com/office/powerpoint/2010/main" val="214504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78123-14E0-43BC-A6E3-7C5C1E5B4FFA}"/>
              </a:ext>
            </a:extLst>
          </p:cNvPr>
          <p:cNvSpPr>
            <a:spLocks noGrp="1"/>
          </p:cNvSpPr>
          <p:nvPr>
            <p:ph type="title"/>
          </p:nvPr>
        </p:nvSpPr>
        <p:spPr/>
        <p:txBody>
          <a:bodyPr/>
          <a:lstStyle/>
          <a:p>
            <a:r>
              <a:rPr lang="en-US"/>
              <a:t>Delft-FEWS 2022.01 Benchmarks</a:t>
            </a:r>
            <a:endParaRPr lang="nl-NL"/>
          </a:p>
        </p:txBody>
      </p:sp>
      <p:sp>
        <p:nvSpPr>
          <p:cNvPr id="4" name="Date Placeholder 3">
            <a:extLst>
              <a:ext uri="{FF2B5EF4-FFF2-40B4-BE49-F238E27FC236}">
                <a16:creationId xmlns:a16="http://schemas.microsoft.com/office/drawing/2014/main" id="{B81793B0-5438-4991-81A0-69416606C212}"/>
              </a:ext>
            </a:extLst>
          </p:cNvPr>
          <p:cNvSpPr>
            <a:spLocks noGrp="1"/>
          </p:cNvSpPr>
          <p:nvPr>
            <p:ph type="dt" sz="half" idx="10"/>
          </p:nvPr>
        </p:nvSpPr>
        <p:spPr/>
        <p:txBody>
          <a:bodyPr/>
          <a:lstStyle/>
          <a:p>
            <a:endParaRPr lang="nl-NL"/>
          </a:p>
        </p:txBody>
      </p:sp>
      <p:sp>
        <p:nvSpPr>
          <p:cNvPr id="5" name="Slide Number Placeholder 4">
            <a:extLst>
              <a:ext uri="{FF2B5EF4-FFF2-40B4-BE49-F238E27FC236}">
                <a16:creationId xmlns:a16="http://schemas.microsoft.com/office/drawing/2014/main" id="{40A0C01D-AC62-4C2A-B545-8C7258856D64}"/>
              </a:ext>
            </a:extLst>
          </p:cNvPr>
          <p:cNvSpPr>
            <a:spLocks noGrp="1"/>
          </p:cNvSpPr>
          <p:nvPr>
            <p:ph type="sldNum" sz="quarter" idx="12"/>
          </p:nvPr>
        </p:nvSpPr>
        <p:spPr/>
        <p:txBody>
          <a:bodyPr/>
          <a:lstStyle/>
          <a:p>
            <a:fld id="{F42B3F14-D836-496B-80A2-23BE75BD68CB}" type="slidenum">
              <a:rPr lang="nl-NL" smtClean="0"/>
              <a:t>9</a:t>
            </a:fld>
            <a:endParaRPr lang="nl-NL"/>
          </a:p>
        </p:txBody>
      </p:sp>
      <p:sp>
        <p:nvSpPr>
          <p:cNvPr id="8" name="TextBox 7">
            <a:extLst>
              <a:ext uri="{FF2B5EF4-FFF2-40B4-BE49-F238E27FC236}">
                <a16:creationId xmlns:a16="http://schemas.microsoft.com/office/drawing/2014/main" id="{583AB133-DE4E-422D-A512-0FBFF9B6F9FF}"/>
              </a:ext>
            </a:extLst>
          </p:cNvPr>
          <p:cNvSpPr txBox="1"/>
          <p:nvPr/>
        </p:nvSpPr>
        <p:spPr>
          <a:xfrm>
            <a:off x="6554932" y="3935179"/>
            <a:ext cx="3980577" cy="369332"/>
          </a:xfrm>
          <a:prstGeom prst="rect">
            <a:avLst/>
          </a:prstGeom>
          <a:noFill/>
        </p:spPr>
        <p:txBody>
          <a:bodyPr wrap="none" rtlCol="0">
            <a:spAutoFit/>
          </a:bodyPr>
          <a:lstStyle/>
          <a:p>
            <a:r>
              <a:rPr lang="en-US" b="1"/>
              <a:t>14</a:t>
            </a:r>
            <a:r>
              <a:rPr lang="en-US"/>
              <a:t> improvements to the open archive</a:t>
            </a:r>
            <a:endParaRPr lang="nl-NL"/>
          </a:p>
        </p:txBody>
      </p:sp>
      <p:pic>
        <p:nvPicPr>
          <p:cNvPr id="9" name="Graphic 8" descr="Checklist RTL">
            <a:extLst>
              <a:ext uri="{FF2B5EF4-FFF2-40B4-BE49-F238E27FC236}">
                <a16:creationId xmlns:a16="http://schemas.microsoft.com/office/drawing/2014/main" id="{D1E466E5-D181-4034-AA83-B9645893D6B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67509" y="1762125"/>
            <a:ext cx="558400" cy="558400"/>
          </a:xfrm>
          <a:prstGeom prst="rect">
            <a:avLst/>
          </a:prstGeom>
        </p:spPr>
      </p:pic>
      <p:sp>
        <p:nvSpPr>
          <p:cNvPr id="10" name="TextBox 9">
            <a:extLst>
              <a:ext uri="{FF2B5EF4-FFF2-40B4-BE49-F238E27FC236}">
                <a16:creationId xmlns:a16="http://schemas.microsoft.com/office/drawing/2014/main" id="{8EC77399-4F07-45CE-BE3C-45D342780A91}"/>
              </a:ext>
            </a:extLst>
          </p:cNvPr>
          <p:cNvSpPr txBox="1"/>
          <p:nvPr/>
        </p:nvSpPr>
        <p:spPr>
          <a:xfrm>
            <a:off x="1743461" y="1856659"/>
            <a:ext cx="3493264" cy="369332"/>
          </a:xfrm>
          <a:prstGeom prst="rect">
            <a:avLst/>
          </a:prstGeom>
          <a:noFill/>
        </p:spPr>
        <p:txBody>
          <a:bodyPr wrap="none" rtlCol="0">
            <a:spAutoFit/>
          </a:bodyPr>
          <a:lstStyle/>
          <a:p>
            <a:r>
              <a:rPr lang="en-US" b="1"/>
              <a:t>104</a:t>
            </a:r>
            <a:r>
              <a:rPr lang="en-US"/>
              <a:t> new features (implemented)</a:t>
            </a:r>
            <a:endParaRPr lang="nl-NL"/>
          </a:p>
        </p:txBody>
      </p:sp>
      <p:pic>
        <p:nvPicPr>
          <p:cNvPr id="11" name="Graphic 10" descr="Bug">
            <a:extLst>
              <a:ext uri="{FF2B5EF4-FFF2-40B4-BE49-F238E27FC236}">
                <a16:creationId xmlns:a16="http://schemas.microsoft.com/office/drawing/2014/main" id="{3E62B4C6-EF01-498B-96BB-FAC6C168151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67509" y="2454419"/>
            <a:ext cx="558400" cy="558400"/>
          </a:xfrm>
          <a:prstGeom prst="rect">
            <a:avLst/>
          </a:prstGeom>
        </p:spPr>
      </p:pic>
      <p:sp>
        <p:nvSpPr>
          <p:cNvPr id="12" name="TextBox 11">
            <a:extLst>
              <a:ext uri="{FF2B5EF4-FFF2-40B4-BE49-F238E27FC236}">
                <a16:creationId xmlns:a16="http://schemas.microsoft.com/office/drawing/2014/main" id="{3C33162F-9936-4247-8E30-9043EA95BC85}"/>
              </a:ext>
            </a:extLst>
          </p:cNvPr>
          <p:cNvSpPr txBox="1"/>
          <p:nvPr/>
        </p:nvSpPr>
        <p:spPr>
          <a:xfrm>
            <a:off x="1743461" y="2552975"/>
            <a:ext cx="3211135" cy="369332"/>
          </a:xfrm>
          <a:prstGeom prst="rect">
            <a:avLst/>
          </a:prstGeom>
          <a:noFill/>
        </p:spPr>
        <p:txBody>
          <a:bodyPr wrap="none" rtlCol="0">
            <a:spAutoFit/>
          </a:bodyPr>
          <a:lstStyle/>
          <a:p>
            <a:r>
              <a:rPr lang="en-US" b="1"/>
              <a:t>220</a:t>
            </a:r>
            <a:r>
              <a:rPr lang="en-US"/>
              <a:t> bugs reported (</a:t>
            </a:r>
            <a:r>
              <a:rPr lang="en-US" b="1"/>
              <a:t>166</a:t>
            </a:r>
            <a:r>
              <a:rPr lang="en-US"/>
              <a:t> fixed)</a:t>
            </a:r>
            <a:endParaRPr lang="nl-NL"/>
          </a:p>
        </p:txBody>
      </p:sp>
      <p:pic>
        <p:nvPicPr>
          <p:cNvPr id="13" name="Graphic 12" descr="Images">
            <a:extLst>
              <a:ext uri="{FF2B5EF4-FFF2-40B4-BE49-F238E27FC236}">
                <a16:creationId xmlns:a16="http://schemas.microsoft.com/office/drawing/2014/main" id="{EA2A8815-3956-48C8-8656-95284359239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14207" y="4537391"/>
            <a:ext cx="558400" cy="558400"/>
          </a:xfrm>
          <a:prstGeom prst="rect">
            <a:avLst/>
          </a:prstGeom>
        </p:spPr>
      </p:pic>
      <p:sp>
        <p:nvSpPr>
          <p:cNvPr id="14" name="TextBox 13">
            <a:extLst>
              <a:ext uri="{FF2B5EF4-FFF2-40B4-BE49-F238E27FC236}">
                <a16:creationId xmlns:a16="http://schemas.microsoft.com/office/drawing/2014/main" id="{C0C27A4A-1F8F-47C0-A240-2971E9A77B35}"/>
              </a:ext>
            </a:extLst>
          </p:cNvPr>
          <p:cNvSpPr txBox="1"/>
          <p:nvPr/>
        </p:nvSpPr>
        <p:spPr>
          <a:xfrm>
            <a:off x="6554932" y="4618177"/>
            <a:ext cx="1582484" cy="369332"/>
          </a:xfrm>
          <a:prstGeom prst="rect">
            <a:avLst/>
          </a:prstGeom>
          <a:noFill/>
        </p:spPr>
        <p:txBody>
          <a:bodyPr wrap="none" rtlCol="0">
            <a:spAutoFit/>
          </a:bodyPr>
          <a:lstStyle/>
          <a:p>
            <a:r>
              <a:rPr lang="en-US" b="1"/>
              <a:t>1</a:t>
            </a:r>
            <a:r>
              <a:rPr lang="en-US"/>
              <a:t> new display</a:t>
            </a:r>
            <a:endParaRPr lang="nl-NL"/>
          </a:p>
        </p:txBody>
      </p:sp>
      <p:pic>
        <p:nvPicPr>
          <p:cNvPr id="15" name="Graphic 14" descr="Gears">
            <a:extLst>
              <a:ext uri="{FF2B5EF4-FFF2-40B4-BE49-F238E27FC236}">
                <a16:creationId xmlns:a16="http://schemas.microsoft.com/office/drawing/2014/main" id="{37554861-D7A5-4563-9411-D6F1F80E14E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94913" y="3839009"/>
            <a:ext cx="558401" cy="558401"/>
          </a:xfrm>
          <a:prstGeom prst="rect">
            <a:avLst/>
          </a:prstGeom>
        </p:spPr>
      </p:pic>
      <p:pic>
        <p:nvPicPr>
          <p:cNvPr id="16" name="Graphic 15" descr="Statistics">
            <a:extLst>
              <a:ext uri="{FF2B5EF4-FFF2-40B4-BE49-F238E27FC236}">
                <a16:creationId xmlns:a16="http://schemas.microsoft.com/office/drawing/2014/main" id="{40527DC5-3B09-451B-BAFB-5B106C3C972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167507" y="5223599"/>
            <a:ext cx="558401" cy="558401"/>
          </a:xfrm>
          <a:prstGeom prst="rect">
            <a:avLst/>
          </a:prstGeom>
        </p:spPr>
      </p:pic>
      <p:pic>
        <p:nvPicPr>
          <p:cNvPr id="18" name="Graphic 17" descr="Share">
            <a:extLst>
              <a:ext uri="{FF2B5EF4-FFF2-40B4-BE49-F238E27FC236}">
                <a16:creationId xmlns:a16="http://schemas.microsoft.com/office/drawing/2014/main" id="{302D5596-D11D-40CA-8639-0735E603821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014205" y="3164975"/>
            <a:ext cx="558401" cy="558401"/>
          </a:xfrm>
          <a:prstGeom prst="rect">
            <a:avLst/>
          </a:prstGeom>
        </p:spPr>
      </p:pic>
      <p:pic>
        <p:nvPicPr>
          <p:cNvPr id="19" name="Graphic 18" descr="Map with pin">
            <a:extLst>
              <a:ext uri="{FF2B5EF4-FFF2-40B4-BE49-F238E27FC236}">
                <a16:creationId xmlns:a16="http://schemas.microsoft.com/office/drawing/2014/main" id="{DFDE0B88-E99A-4999-ACA5-F8C0D404186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004723" y="2478767"/>
            <a:ext cx="558401" cy="558401"/>
          </a:xfrm>
          <a:prstGeom prst="rect">
            <a:avLst/>
          </a:prstGeom>
        </p:spPr>
      </p:pic>
      <p:pic>
        <p:nvPicPr>
          <p:cNvPr id="20" name="Graphic 19" descr="Download">
            <a:extLst>
              <a:ext uri="{FF2B5EF4-FFF2-40B4-BE49-F238E27FC236}">
                <a16:creationId xmlns:a16="http://schemas.microsoft.com/office/drawing/2014/main" id="{83063405-6605-44E4-8A39-C7D27F218852}"/>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167507" y="3146713"/>
            <a:ext cx="558402" cy="558402"/>
          </a:xfrm>
          <a:prstGeom prst="rect">
            <a:avLst/>
          </a:prstGeom>
        </p:spPr>
      </p:pic>
      <p:sp>
        <p:nvSpPr>
          <p:cNvPr id="22" name="TextBox 21">
            <a:extLst>
              <a:ext uri="{FF2B5EF4-FFF2-40B4-BE49-F238E27FC236}">
                <a16:creationId xmlns:a16="http://schemas.microsoft.com/office/drawing/2014/main" id="{C8A0AE3E-8596-4AD6-B3E8-E61D9F7B1DBE}"/>
              </a:ext>
            </a:extLst>
          </p:cNvPr>
          <p:cNvSpPr txBox="1"/>
          <p:nvPr/>
        </p:nvSpPr>
        <p:spPr>
          <a:xfrm>
            <a:off x="1743461" y="3249291"/>
            <a:ext cx="2441694" cy="369332"/>
          </a:xfrm>
          <a:prstGeom prst="rect">
            <a:avLst/>
          </a:prstGeom>
          <a:noFill/>
        </p:spPr>
        <p:txBody>
          <a:bodyPr wrap="none" rtlCol="0">
            <a:spAutoFit/>
          </a:bodyPr>
          <a:lstStyle/>
          <a:p>
            <a:r>
              <a:rPr lang="en-US" b="1"/>
              <a:t>6</a:t>
            </a:r>
            <a:r>
              <a:rPr lang="en-US"/>
              <a:t> new import modules</a:t>
            </a:r>
            <a:endParaRPr lang="nl-NL"/>
          </a:p>
        </p:txBody>
      </p:sp>
      <p:sp>
        <p:nvSpPr>
          <p:cNvPr id="23" name="TextBox 22">
            <a:extLst>
              <a:ext uri="{FF2B5EF4-FFF2-40B4-BE49-F238E27FC236}">
                <a16:creationId xmlns:a16="http://schemas.microsoft.com/office/drawing/2014/main" id="{1FA827C7-4E56-4B14-AE60-4012886AB10B}"/>
              </a:ext>
            </a:extLst>
          </p:cNvPr>
          <p:cNvSpPr txBox="1"/>
          <p:nvPr/>
        </p:nvSpPr>
        <p:spPr>
          <a:xfrm>
            <a:off x="6554932" y="3252181"/>
            <a:ext cx="2441694" cy="369332"/>
          </a:xfrm>
          <a:prstGeom prst="rect">
            <a:avLst/>
          </a:prstGeom>
          <a:noFill/>
        </p:spPr>
        <p:txBody>
          <a:bodyPr wrap="none" rtlCol="0">
            <a:spAutoFit/>
          </a:bodyPr>
          <a:lstStyle/>
          <a:p>
            <a:r>
              <a:rPr lang="en-US" b="1"/>
              <a:t>8</a:t>
            </a:r>
            <a:r>
              <a:rPr lang="en-US"/>
              <a:t> new export modules</a:t>
            </a:r>
            <a:endParaRPr lang="nl-NL"/>
          </a:p>
        </p:txBody>
      </p:sp>
      <p:pic>
        <p:nvPicPr>
          <p:cNvPr id="24" name="Graphic 23" descr="Server">
            <a:extLst>
              <a:ext uri="{FF2B5EF4-FFF2-40B4-BE49-F238E27FC236}">
                <a16:creationId xmlns:a16="http://schemas.microsoft.com/office/drawing/2014/main" id="{90DC229B-DC9A-4590-B8E4-3457F4B897EE}"/>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5990032" y="3851183"/>
            <a:ext cx="558401" cy="558401"/>
          </a:xfrm>
          <a:prstGeom prst="rect">
            <a:avLst/>
          </a:prstGeom>
        </p:spPr>
      </p:pic>
      <p:pic>
        <p:nvPicPr>
          <p:cNvPr id="25" name="Graphic 24" descr="Internet">
            <a:extLst>
              <a:ext uri="{FF2B5EF4-FFF2-40B4-BE49-F238E27FC236}">
                <a16:creationId xmlns:a16="http://schemas.microsoft.com/office/drawing/2014/main" id="{05A39FF2-7351-4BB7-BBDF-DAAE753A9B5A}"/>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185060" y="4531304"/>
            <a:ext cx="558401" cy="558401"/>
          </a:xfrm>
          <a:prstGeom prst="rect">
            <a:avLst/>
          </a:prstGeom>
        </p:spPr>
      </p:pic>
      <p:sp>
        <p:nvSpPr>
          <p:cNvPr id="26" name="TextBox 25">
            <a:extLst>
              <a:ext uri="{FF2B5EF4-FFF2-40B4-BE49-F238E27FC236}">
                <a16:creationId xmlns:a16="http://schemas.microsoft.com/office/drawing/2014/main" id="{D4E9C568-BBCC-4556-9A58-AECAAFC98C5E}"/>
              </a:ext>
            </a:extLst>
          </p:cNvPr>
          <p:cNvSpPr txBox="1"/>
          <p:nvPr/>
        </p:nvSpPr>
        <p:spPr>
          <a:xfrm>
            <a:off x="1743461" y="5338240"/>
            <a:ext cx="3839513" cy="369332"/>
          </a:xfrm>
          <a:prstGeom prst="rect">
            <a:avLst/>
          </a:prstGeom>
          <a:noFill/>
        </p:spPr>
        <p:txBody>
          <a:bodyPr wrap="none" rtlCol="0">
            <a:spAutoFit/>
          </a:bodyPr>
          <a:lstStyle/>
          <a:p>
            <a:r>
              <a:rPr lang="en-US" b="1"/>
              <a:t>6</a:t>
            </a:r>
            <a:r>
              <a:rPr lang="en-US"/>
              <a:t> new features in timeseries display</a:t>
            </a:r>
            <a:endParaRPr lang="nl-NL"/>
          </a:p>
        </p:txBody>
      </p:sp>
      <p:sp>
        <p:nvSpPr>
          <p:cNvPr id="27" name="TextBox 26">
            <a:extLst>
              <a:ext uri="{FF2B5EF4-FFF2-40B4-BE49-F238E27FC236}">
                <a16:creationId xmlns:a16="http://schemas.microsoft.com/office/drawing/2014/main" id="{AC6CD0F2-E8F5-4F24-AE5F-95C191487C76}"/>
              </a:ext>
            </a:extLst>
          </p:cNvPr>
          <p:cNvSpPr txBox="1"/>
          <p:nvPr/>
        </p:nvSpPr>
        <p:spPr>
          <a:xfrm>
            <a:off x="1743461" y="3945607"/>
            <a:ext cx="4147289" cy="369332"/>
          </a:xfrm>
          <a:prstGeom prst="rect">
            <a:avLst/>
          </a:prstGeom>
          <a:noFill/>
        </p:spPr>
        <p:txBody>
          <a:bodyPr wrap="none" rtlCol="0">
            <a:spAutoFit/>
          </a:bodyPr>
          <a:lstStyle/>
          <a:p>
            <a:r>
              <a:rPr lang="en-US" b="1"/>
              <a:t>10</a:t>
            </a:r>
            <a:r>
              <a:rPr lang="en-US"/>
              <a:t> new features in FEWS-webservices</a:t>
            </a:r>
            <a:endParaRPr lang="nl-NL"/>
          </a:p>
        </p:txBody>
      </p:sp>
      <p:sp>
        <p:nvSpPr>
          <p:cNvPr id="28" name="TextBox 27">
            <a:extLst>
              <a:ext uri="{FF2B5EF4-FFF2-40B4-BE49-F238E27FC236}">
                <a16:creationId xmlns:a16="http://schemas.microsoft.com/office/drawing/2014/main" id="{A337A20E-6715-4127-BB9D-F329AA00C0F2}"/>
              </a:ext>
            </a:extLst>
          </p:cNvPr>
          <p:cNvSpPr txBox="1"/>
          <p:nvPr/>
        </p:nvSpPr>
        <p:spPr>
          <a:xfrm>
            <a:off x="6554932" y="1886185"/>
            <a:ext cx="2967479" cy="369332"/>
          </a:xfrm>
          <a:prstGeom prst="rect">
            <a:avLst/>
          </a:prstGeom>
          <a:noFill/>
        </p:spPr>
        <p:txBody>
          <a:bodyPr wrap="none" rtlCol="0">
            <a:spAutoFit/>
          </a:bodyPr>
          <a:lstStyle/>
          <a:p>
            <a:r>
              <a:rPr lang="en-US" b="1"/>
              <a:t>4</a:t>
            </a:r>
            <a:r>
              <a:rPr lang="en-US"/>
              <a:t> new data transformations</a:t>
            </a:r>
            <a:endParaRPr lang="nl-NL"/>
          </a:p>
        </p:txBody>
      </p:sp>
      <p:sp>
        <p:nvSpPr>
          <p:cNvPr id="29" name="TextBox 28">
            <a:extLst>
              <a:ext uri="{FF2B5EF4-FFF2-40B4-BE49-F238E27FC236}">
                <a16:creationId xmlns:a16="http://schemas.microsoft.com/office/drawing/2014/main" id="{B96DAA2D-B068-4300-9D4D-230E6AB3A7CF}"/>
              </a:ext>
            </a:extLst>
          </p:cNvPr>
          <p:cNvSpPr txBox="1"/>
          <p:nvPr/>
        </p:nvSpPr>
        <p:spPr>
          <a:xfrm>
            <a:off x="1743461" y="4641923"/>
            <a:ext cx="3942105" cy="369332"/>
          </a:xfrm>
          <a:prstGeom prst="rect">
            <a:avLst/>
          </a:prstGeom>
          <a:noFill/>
        </p:spPr>
        <p:txBody>
          <a:bodyPr wrap="none" rtlCol="0">
            <a:spAutoFit/>
          </a:bodyPr>
          <a:lstStyle/>
          <a:p>
            <a:r>
              <a:rPr lang="en-US" b="1"/>
              <a:t>1</a:t>
            </a:r>
            <a:r>
              <a:rPr lang="en-US"/>
              <a:t> webservice: National Register (NL)</a:t>
            </a:r>
            <a:endParaRPr lang="nl-NL"/>
          </a:p>
        </p:txBody>
      </p:sp>
      <p:sp>
        <p:nvSpPr>
          <p:cNvPr id="30" name="TextBox 29">
            <a:extLst>
              <a:ext uri="{FF2B5EF4-FFF2-40B4-BE49-F238E27FC236}">
                <a16:creationId xmlns:a16="http://schemas.microsoft.com/office/drawing/2014/main" id="{5F7FFDD0-4615-4696-9161-7E08859AA8FE}"/>
              </a:ext>
            </a:extLst>
          </p:cNvPr>
          <p:cNvSpPr txBox="1"/>
          <p:nvPr/>
        </p:nvSpPr>
        <p:spPr>
          <a:xfrm>
            <a:off x="6554932" y="2569183"/>
            <a:ext cx="4083169" cy="369332"/>
          </a:xfrm>
          <a:prstGeom prst="rect">
            <a:avLst/>
          </a:prstGeom>
          <a:noFill/>
        </p:spPr>
        <p:txBody>
          <a:bodyPr wrap="none" rtlCol="0">
            <a:spAutoFit/>
          </a:bodyPr>
          <a:lstStyle/>
          <a:p>
            <a:r>
              <a:rPr lang="en-US" b="1"/>
              <a:t>9</a:t>
            </a:r>
            <a:r>
              <a:rPr lang="en-US"/>
              <a:t> new features in the FEWS explorer</a:t>
            </a:r>
            <a:endParaRPr lang="nl-NL"/>
          </a:p>
        </p:txBody>
      </p:sp>
      <p:sp>
        <p:nvSpPr>
          <p:cNvPr id="31" name="TextBox 30">
            <a:extLst>
              <a:ext uri="{FF2B5EF4-FFF2-40B4-BE49-F238E27FC236}">
                <a16:creationId xmlns:a16="http://schemas.microsoft.com/office/drawing/2014/main" id="{A8FD2E26-C729-4247-B805-249390E56647}"/>
              </a:ext>
            </a:extLst>
          </p:cNvPr>
          <p:cNvSpPr txBox="1"/>
          <p:nvPr/>
        </p:nvSpPr>
        <p:spPr>
          <a:xfrm>
            <a:off x="6554932" y="5301175"/>
            <a:ext cx="3403496" cy="369332"/>
          </a:xfrm>
          <a:prstGeom prst="rect">
            <a:avLst/>
          </a:prstGeom>
          <a:noFill/>
        </p:spPr>
        <p:txBody>
          <a:bodyPr wrap="none" rtlCol="0">
            <a:spAutoFit/>
          </a:bodyPr>
          <a:lstStyle/>
          <a:p>
            <a:r>
              <a:rPr lang="en-US" b="1"/>
              <a:t>4 </a:t>
            </a:r>
            <a:r>
              <a:rPr lang="en-US"/>
              <a:t>improvements to </a:t>
            </a:r>
            <a:r>
              <a:rPr lang="en-US" err="1"/>
              <a:t>WhatifEditor</a:t>
            </a:r>
            <a:endParaRPr lang="nl-NL"/>
          </a:p>
        </p:txBody>
      </p:sp>
      <p:pic>
        <p:nvPicPr>
          <p:cNvPr id="32" name="Content Placeholder 11" descr="Arrow circle">
            <a:extLst>
              <a:ext uri="{FF2B5EF4-FFF2-40B4-BE49-F238E27FC236}">
                <a16:creationId xmlns:a16="http://schemas.microsoft.com/office/drawing/2014/main" id="{73E133C9-1008-45B6-88EE-16F73DC75275}"/>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6018218" y="1812084"/>
            <a:ext cx="558401" cy="558401"/>
          </a:xfrm>
          <a:prstGeom prst="rect">
            <a:avLst/>
          </a:prstGeom>
        </p:spPr>
      </p:pic>
      <p:pic>
        <p:nvPicPr>
          <p:cNvPr id="33" name="Graphic 32" descr="Hierarchy">
            <a:extLst>
              <a:ext uri="{FF2B5EF4-FFF2-40B4-BE49-F238E27FC236}">
                <a16:creationId xmlns:a16="http://schemas.microsoft.com/office/drawing/2014/main" id="{2198C6B4-E45A-4C87-8424-227AACD54B10}"/>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rot="16200000">
            <a:off x="5990031" y="5206640"/>
            <a:ext cx="558401" cy="558401"/>
          </a:xfrm>
          <a:prstGeom prst="rect">
            <a:avLst/>
          </a:prstGeom>
        </p:spPr>
      </p:pic>
      <p:pic>
        <p:nvPicPr>
          <p:cNvPr id="21" name="Picture 20">
            <a:extLst>
              <a:ext uri="{FF2B5EF4-FFF2-40B4-BE49-F238E27FC236}">
                <a16:creationId xmlns:a16="http://schemas.microsoft.com/office/drawing/2014/main" id="{5840A48B-0C1C-4933-9717-669B5402942C}"/>
              </a:ext>
            </a:extLst>
          </p:cNvPr>
          <p:cNvPicPr>
            <a:picLocks noChangeAspect="1"/>
          </p:cNvPicPr>
          <p:nvPr/>
        </p:nvPicPr>
        <p:blipFill>
          <a:blip r:embed="rId27"/>
          <a:stretch>
            <a:fillRect/>
          </a:stretch>
        </p:blipFill>
        <p:spPr>
          <a:xfrm>
            <a:off x="9846284" y="406099"/>
            <a:ext cx="1227969" cy="1746786"/>
          </a:xfrm>
          <a:prstGeom prst="rect">
            <a:avLst/>
          </a:prstGeom>
        </p:spPr>
      </p:pic>
      <p:sp>
        <p:nvSpPr>
          <p:cNvPr id="34" name="Tijdelijke aanduiding voor voettekst 4">
            <a:extLst>
              <a:ext uri="{FF2B5EF4-FFF2-40B4-BE49-F238E27FC236}">
                <a16:creationId xmlns:a16="http://schemas.microsoft.com/office/drawing/2014/main" id="{AE0769CC-7378-42F4-8B33-82C0113D02DD}"/>
              </a:ext>
            </a:extLst>
          </p:cNvPr>
          <p:cNvSpPr>
            <a:spLocks noGrp="1"/>
          </p:cNvSpPr>
          <p:nvPr>
            <p:ph type="ftr" sz="quarter" idx="11"/>
          </p:nvPr>
        </p:nvSpPr>
        <p:spPr>
          <a:xfrm>
            <a:off x="11889372" y="541695"/>
            <a:ext cx="153888" cy="5101869"/>
          </a:xfrm>
        </p:spPr>
        <p:txBody>
          <a:bodyPr/>
          <a:lstStyle/>
          <a:p>
            <a:r>
              <a:rPr lang="en-US"/>
              <a:t>Delft-FEWS  NL- Gebruikersdagen 2022 – New Features in Delft-FEWS</a:t>
            </a:r>
            <a:endParaRPr lang="nl-NL"/>
          </a:p>
        </p:txBody>
      </p:sp>
      <p:pic>
        <p:nvPicPr>
          <p:cNvPr id="3" name="Picture 2">
            <a:extLst>
              <a:ext uri="{FF2B5EF4-FFF2-40B4-BE49-F238E27FC236}">
                <a16:creationId xmlns:a16="http://schemas.microsoft.com/office/drawing/2014/main" id="{08D466D7-6F87-4B6B-B24E-14C647C932F8}"/>
              </a:ext>
            </a:extLst>
          </p:cNvPr>
          <p:cNvPicPr>
            <a:picLocks noChangeAspect="1"/>
          </p:cNvPicPr>
          <p:nvPr/>
        </p:nvPicPr>
        <p:blipFill>
          <a:blip r:embed="rId28"/>
          <a:stretch>
            <a:fillRect/>
          </a:stretch>
        </p:blipFill>
        <p:spPr>
          <a:xfrm>
            <a:off x="7775779" y="529215"/>
            <a:ext cx="1924765" cy="1255107"/>
          </a:xfrm>
          <a:prstGeom prst="rect">
            <a:avLst/>
          </a:prstGeom>
        </p:spPr>
      </p:pic>
      <p:sp>
        <p:nvSpPr>
          <p:cNvPr id="35" name="TextBox 34">
            <a:extLst>
              <a:ext uri="{FF2B5EF4-FFF2-40B4-BE49-F238E27FC236}">
                <a16:creationId xmlns:a16="http://schemas.microsoft.com/office/drawing/2014/main" id="{1097DC20-DE06-48F5-8402-AB76BB7FE4EF}"/>
              </a:ext>
            </a:extLst>
          </p:cNvPr>
          <p:cNvSpPr txBox="1"/>
          <p:nvPr/>
        </p:nvSpPr>
        <p:spPr>
          <a:xfrm>
            <a:off x="9340309" y="6148731"/>
            <a:ext cx="1697901" cy="369332"/>
          </a:xfrm>
          <a:prstGeom prst="rect">
            <a:avLst/>
          </a:prstGeom>
          <a:noFill/>
        </p:spPr>
        <p:txBody>
          <a:bodyPr wrap="none" rtlCol="0">
            <a:spAutoFit/>
          </a:bodyPr>
          <a:lstStyle/>
          <a:p>
            <a:r>
              <a:rPr lang="en-US">
                <a:hlinkClick r:id="rId29"/>
              </a:rPr>
              <a:t>Release Notes</a:t>
            </a:r>
            <a:endParaRPr lang="nl-NL"/>
          </a:p>
        </p:txBody>
      </p:sp>
    </p:spTree>
    <p:extLst>
      <p:ext uri="{BB962C8B-B14F-4D97-AF65-F5344CB8AC3E}">
        <p14:creationId xmlns:p14="http://schemas.microsoft.com/office/powerpoint/2010/main" val="1225600376"/>
      </p:ext>
    </p:extLst>
  </p:cSld>
  <p:clrMapOvr>
    <a:masterClrMapping/>
  </p:clrMapOvr>
</p:sld>
</file>

<file path=ppt/theme/theme1.xml><?xml version="1.0" encoding="utf-8"?>
<a:theme xmlns:a="http://schemas.openxmlformats.org/drawingml/2006/main" name="Deltares">
  <a:themeElements>
    <a:clrScheme name="Deltares">
      <a:dk1>
        <a:sysClr val="windowText" lastClr="000000"/>
      </a:dk1>
      <a:lt1>
        <a:sysClr val="window" lastClr="FFFFFF"/>
      </a:lt1>
      <a:dk2>
        <a:srgbClr val="080C80"/>
      </a:dk2>
      <a:lt2>
        <a:srgbClr val="F2F2F2"/>
      </a:lt2>
      <a:accent1>
        <a:srgbClr val="080C80"/>
      </a:accent1>
      <a:accent2>
        <a:srgbClr val="0D38E0"/>
      </a:accent2>
      <a:accent3>
        <a:srgbClr val="0EBBF0"/>
      </a:accent3>
      <a:accent4>
        <a:srgbClr val="00B389"/>
      </a:accent4>
      <a:accent5>
        <a:srgbClr val="00CC96"/>
      </a:accent5>
      <a:accent6>
        <a:srgbClr val="00E6A1"/>
      </a:accent6>
      <a:hlink>
        <a:srgbClr val="0D38E0"/>
      </a:hlink>
      <a:folHlink>
        <a:srgbClr val="70707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ltares - Sjabloon UK.potx" id="{60C54E0E-A5B2-4FEE-8E0B-136331C7CB0D}" vid="{4F8657CA-FEBF-4234-88FD-946F34CF5C03}"/>
    </a:ext>
  </a:extLst>
</a:theme>
</file>

<file path=ppt/theme/theme2.xml><?xml version="1.0" encoding="utf-8"?>
<a:theme xmlns:a="http://schemas.openxmlformats.org/drawingml/2006/main" name="Kantoorthema">
  <a:themeElements>
    <a:clrScheme name="Deltares">
      <a:dk1>
        <a:sysClr val="windowText" lastClr="000000"/>
      </a:dk1>
      <a:lt1>
        <a:sysClr val="window" lastClr="FFFFFF"/>
      </a:lt1>
      <a:dk2>
        <a:srgbClr val="0A28A3"/>
      </a:dk2>
      <a:lt2>
        <a:srgbClr val="FFFFFF"/>
      </a:lt2>
      <a:accent1>
        <a:srgbClr val="0A28A3"/>
      </a:accent1>
      <a:accent2>
        <a:srgbClr val="0E43F0"/>
      </a:accent2>
      <a:accent3>
        <a:srgbClr val="0ECAF0"/>
      </a:accent3>
      <a:accent4>
        <a:srgbClr val="00B389"/>
      </a:accent4>
      <a:accent5>
        <a:srgbClr val="00CC96"/>
      </a:accent5>
      <a:accent6>
        <a:srgbClr val="00E6A1"/>
      </a:accent6>
      <a:hlink>
        <a:srgbClr val="0E43F0"/>
      </a:hlink>
      <a:folHlink>
        <a:srgbClr val="0A28A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Deltares">
      <a:dk1>
        <a:sysClr val="windowText" lastClr="000000"/>
      </a:dk1>
      <a:lt1>
        <a:sysClr val="window" lastClr="FFFFFF"/>
      </a:lt1>
      <a:dk2>
        <a:srgbClr val="0A28A3"/>
      </a:dk2>
      <a:lt2>
        <a:srgbClr val="FFFFFF"/>
      </a:lt2>
      <a:accent1>
        <a:srgbClr val="0A28A3"/>
      </a:accent1>
      <a:accent2>
        <a:srgbClr val="0E43F0"/>
      </a:accent2>
      <a:accent3>
        <a:srgbClr val="0ECAF0"/>
      </a:accent3>
      <a:accent4>
        <a:srgbClr val="00B389"/>
      </a:accent4>
      <a:accent5>
        <a:srgbClr val="00CC96"/>
      </a:accent5>
      <a:accent6>
        <a:srgbClr val="00E6A1"/>
      </a:accent6>
      <a:hlink>
        <a:srgbClr val="0E43F0"/>
      </a:hlink>
      <a:folHlink>
        <a:srgbClr val="0A28A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C5A797E6AD0F4684A1FA3EB2AE9196" ma:contentTypeVersion="11" ma:contentTypeDescription="Create a new document." ma:contentTypeScope="" ma:versionID="f15df887877d4a5f34b0f7d77d8058e2">
  <xsd:schema xmlns:xsd="http://www.w3.org/2001/XMLSchema" xmlns:xs="http://www.w3.org/2001/XMLSchema" xmlns:p="http://schemas.microsoft.com/office/2006/metadata/properties" xmlns:ns1="http://schemas.microsoft.com/sharepoint/v3" xmlns:ns2="ea50595c-a983-49dc-a741-56ef9e796157" xmlns:ns3="36b1b4b3-0d92-4bc0-98e8-e95fddc282d7" targetNamespace="http://schemas.microsoft.com/office/2006/metadata/properties" ma:root="true" ma:fieldsID="316c44f9798dedbdbfd2ff1e65ae186f" ns1:_="" ns2:_="" ns3:_="">
    <xsd:import namespace="http://schemas.microsoft.com/sharepoint/v3"/>
    <xsd:import namespace="ea50595c-a983-49dc-a741-56ef9e796157"/>
    <xsd:import namespace="36b1b4b3-0d92-4bc0-98e8-e95fddc282d7"/>
    <xsd:element name="properties">
      <xsd:complexType>
        <xsd:sequence>
          <xsd:element name="documentManagement">
            <xsd:complexType>
              <xsd:all>
                <xsd:element ref="ns1:PublishingStartDate" minOccurs="0"/>
                <xsd:element ref="ns1:PublishingExpirationDate" minOccurs="0"/>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a50595c-a983-49dc-a741-56ef9e79615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b1b4b3-0d92-4bc0-98e8-e95fddc282d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48D91C-903D-4009-BB8A-1DA1C939F39C}">
  <ds:schemaRefs>
    <ds:schemaRef ds:uri="36b1b4b3-0d92-4bc0-98e8-e95fddc282d7"/>
    <ds:schemaRef ds:uri="ea50595c-a983-49dc-a741-56ef9e79615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ADF6626-F3CA-4DB6-97F3-50ACA793C97C}">
  <ds:schemaRefs>
    <ds:schemaRef ds:uri="36b1b4b3-0d92-4bc0-98e8-e95fddc282d7"/>
    <ds:schemaRef ds:uri="ea50595c-a983-49dc-a741-56ef9e79615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BF049C5-34FC-4054-9737-0DAA15D8F6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Deltares - Template UK</Template>
  <Application>Microsoft Office PowerPoint</Application>
  <PresentationFormat>Widescreen</PresentationFormat>
  <Slides>43</Slides>
  <Notes>42</Notes>
  <HiddenSlides>13</HiddenSlide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Deltares</vt:lpstr>
      <vt:lpstr>PowerPoint Presentation</vt:lpstr>
      <vt:lpstr>PowerPoint Presentation</vt:lpstr>
      <vt:lpstr>Delft-FEWS 2021.02 Benchmarks</vt:lpstr>
      <vt:lpstr>Datastore</vt:lpstr>
      <vt:lpstr>System - Continuous Deployment</vt:lpstr>
      <vt:lpstr>Delft-FEWS Stable 2022.01 New features</vt:lpstr>
      <vt:lpstr>Introduction…</vt:lpstr>
      <vt:lpstr>Delft-FEWS Ecosystem</vt:lpstr>
      <vt:lpstr>Delft-FEWS 2022.01 Benchmarks</vt:lpstr>
      <vt:lpstr>Client – Interactive Double Mass Display</vt:lpstr>
      <vt:lpstr>Client – Thumbnails in Schematic Status Display</vt:lpstr>
      <vt:lpstr>Client – Spatial Display</vt:lpstr>
      <vt:lpstr>Client – Spatial Display</vt:lpstr>
      <vt:lpstr>Client – Spatial Display</vt:lpstr>
      <vt:lpstr>Client – Spatial/Map Display</vt:lpstr>
      <vt:lpstr>Client – Spell checker added to various panels</vt:lpstr>
      <vt:lpstr>Double-click on location in map or list opens chart</vt:lpstr>
      <vt:lpstr>Client – Display hyperlinks in tooltips in embedded Web browser</vt:lpstr>
      <vt:lpstr>Client - &lt;F12&gt; menu now permission-aware</vt:lpstr>
      <vt:lpstr>Transformation: InterpolationSerial Linear for grids</vt:lpstr>
      <vt:lpstr>Configuration – Load moduleInstances from CSV (with possibility to add extra attributes)</vt:lpstr>
      <vt:lpstr>Transformation: Convert (regular) grid cells to polygons based on certain class breaks</vt:lpstr>
      <vt:lpstr>Time dependent locations (datum)</vt:lpstr>
      <vt:lpstr>Export module: configuration option to export changes </vt:lpstr>
      <vt:lpstr>Export module: other features</vt:lpstr>
      <vt:lpstr>Delft-FEWS Webservices</vt:lpstr>
      <vt:lpstr>Open Archive</vt:lpstr>
      <vt:lpstr>Workflow Test Runner</vt:lpstr>
      <vt:lpstr>Third Party Library upgrades</vt:lpstr>
      <vt:lpstr>Delft-FEWS Vision 2025…</vt:lpstr>
      <vt:lpstr>Roadmap 2022 - update</vt:lpstr>
      <vt:lpstr>Roadmap 2022 – High Quality Open Software Code clean-up</vt:lpstr>
      <vt:lpstr>Roadmap 2022 – High Quality Open Software Code quality</vt:lpstr>
      <vt:lpstr>Roadmap 2022 – High Quality Open Software Release process and test automation</vt:lpstr>
      <vt:lpstr>Roadmap 2022 – High Quality Open Software Security aspects and cloud developments</vt:lpstr>
      <vt:lpstr>Roadmap 2022 – High Quality Open Software Security aspects and cloud developments</vt:lpstr>
      <vt:lpstr>Roadmap 2022 – Web Operator Client</vt:lpstr>
      <vt:lpstr>Roadmap 2022 – Computational Framework</vt:lpstr>
      <vt:lpstr>Documentation</vt:lpstr>
      <vt:lpstr>Outlook 2022.02 Features</vt:lpstr>
      <vt:lpstr>Computational Framework</vt:lpstr>
      <vt:lpstr>Modifiers: introducing a multi-value attribute</vt:lpstr>
      <vt:lpstr>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Gerben Boot</dc:creator>
  <dc:description>Template implementation by HQ Solutions B.V.</dc:description>
  <cp:revision>1</cp:revision>
  <dcterms:created xsi:type="dcterms:W3CDTF">2022-05-24T12:20:31Z</dcterms:created>
  <dcterms:modified xsi:type="dcterms:W3CDTF">2022-06-20T15:39:22Z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0x0101006FC5A797E6AD0F4684A1FA3EB2AE9196</vt:lpwstr>
  </property>
  <property fmtid="{D5CDD505-2E9C-101B-9397-08002B2CF9AE}" pid="3" name="TaxKeyword">
    <vt:lpwstr/>
  </property>
</Properties>
</file>