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99" r:id="rId5"/>
    <p:sldId id="301" r:id="rId6"/>
    <p:sldId id="423" r:id="rId7"/>
    <p:sldId id="406" r:id="rId8"/>
    <p:sldId id="336" r:id="rId9"/>
    <p:sldId id="335" r:id="rId10"/>
    <p:sldId id="435" r:id="rId11"/>
    <p:sldId id="425" r:id="rId12"/>
    <p:sldId id="428" r:id="rId13"/>
    <p:sldId id="427" r:id="rId14"/>
    <p:sldId id="429" r:id="rId15"/>
    <p:sldId id="430" r:id="rId16"/>
    <p:sldId id="434" r:id="rId17"/>
    <p:sldId id="432" r:id="rId18"/>
    <p:sldId id="431" r:id="rId19"/>
    <p:sldId id="433" r:id="rId20"/>
    <p:sldId id="359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FFFFF"/>
    <a:srgbClr val="C0C0C0"/>
    <a:srgbClr val="707070"/>
    <a:srgbClr val="00B389"/>
    <a:srgbClr val="F1F3FD"/>
    <a:srgbClr val="0D38E0"/>
    <a:srgbClr val="080C80"/>
    <a:srgbClr val="0EA2ED"/>
    <a:srgbClr val="00D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851FAD-8C5A-439A-B2A7-D4C20233E72B}" v="302" dt="2022-06-20T11:48:37.5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ben Boot" userId="db373ba1-24c0-4042-aad5-e0c640488fcc" providerId="ADAL" clId="{7F851FAD-8C5A-439A-B2A7-D4C20233E72B}"/>
    <pc:docChg chg="custSel addSld delSld modSld sldOrd">
      <pc:chgData name="Gerben Boot" userId="db373ba1-24c0-4042-aad5-e0c640488fcc" providerId="ADAL" clId="{7F851FAD-8C5A-439A-B2A7-D4C20233E72B}" dt="2022-06-20T11:48:37.564" v="3353"/>
      <pc:docMkLst>
        <pc:docMk/>
      </pc:docMkLst>
      <pc:sldChg chg="modTransition">
        <pc:chgData name="Gerben Boot" userId="db373ba1-24c0-4042-aad5-e0c640488fcc" providerId="ADAL" clId="{7F851FAD-8C5A-439A-B2A7-D4C20233E72B}" dt="2022-06-20T11:46:54.183" v="3257"/>
        <pc:sldMkLst>
          <pc:docMk/>
          <pc:sldMk cId="1028690749" sldId="299"/>
        </pc:sldMkLst>
      </pc:sldChg>
      <pc:sldChg chg="modTransition">
        <pc:chgData name="Gerben Boot" userId="db373ba1-24c0-4042-aad5-e0c640488fcc" providerId="ADAL" clId="{7F851FAD-8C5A-439A-B2A7-D4C20233E72B}" dt="2022-06-20T11:46:56.551" v="3258"/>
        <pc:sldMkLst>
          <pc:docMk/>
          <pc:sldMk cId="265420506" sldId="301"/>
        </pc:sldMkLst>
      </pc:sldChg>
      <pc:sldChg chg="addSp delSp modSp delAnim modNotesTx">
        <pc:chgData name="Gerben Boot" userId="db373ba1-24c0-4042-aad5-e0c640488fcc" providerId="ADAL" clId="{7F851FAD-8C5A-439A-B2A7-D4C20233E72B}" dt="2022-06-20T11:48:06.239" v="3343"/>
        <pc:sldMkLst>
          <pc:docMk/>
          <pc:sldMk cId="1260940674" sldId="335"/>
        </pc:sldMkLst>
        <pc:spChg chg="del">
          <ac:chgData name="Gerben Boot" userId="db373ba1-24c0-4042-aad5-e0c640488fcc" providerId="ADAL" clId="{7F851FAD-8C5A-439A-B2A7-D4C20233E72B}" dt="2022-06-16T20:13:10.615" v="2896" actId="478"/>
          <ac:spMkLst>
            <pc:docMk/>
            <pc:sldMk cId="1260940674" sldId="335"/>
            <ac:spMk id="73" creationId="{FFD0C377-14AD-4F2D-8326-094AE4519461}"/>
          </ac:spMkLst>
        </pc:spChg>
        <pc:spChg chg="del">
          <ac:chgData name="Gerben Boot" userId="db373ba1-24c0-4042-aad5-e0c640488fcc" providerId="ADAL" clId="{7F851FAD-8C5A-439A-B2A7-D4C20233E72B}" dt="2022-06-16T20:14:33.443" v="2902" actId="478"/>
          <ac:spMkLst>
            <pc:docMk/>
            <pc:sldMk cId="1260940674" sldId="335"/>
            <ac:spMk id="76" creationId="{DDDFCEDB-0092-486B-B350-D575D04745AB}"/>
          </ac:spMkLst>
        </pc:spChg>
        <pc:spChg chg="add mod">
          <ac:chgData name="Gerben Boot" userId="db373ba1-24c0-4042-aad5-e0c640488fcc" providerId="ADAL" clId="{7F851FAD-8C5A-439A-B2A7-D4C20233E72B}" dt="2022-06-20T11:48:06.239" v="3343"/>
          <ac:spMkLst>
            <pc:docMk/>
            <pc:sldMk cId="1260940674" sldId="335"/>
            <ac:spMk id="77" creationId="{8C7DA72E-20B1-453C-8F82-746D9D18D639}"/>
          </ac:spMkLst>
        </pc:spChg>
        <pc:spChg chg="del">
          <ac:chgData name="Gerben Boot" userId="db373ba1-24c0-4042-aad5-e0c640488fcc" providerId="ADAL" clId="{7F851FAD-8C5A-439A-B2A7-D4C20233E72B}" dt="2022-06-16T20:14:37.251" v="2903" actId="478"/>
          <ac:spMkLst>
            <pc:docMk/>
            <pc:sldMk cId="1260940674" sldId="335"/>
            <ac:spMk id="141" creationId="{231B1BB9-0137-4B8E-99B0-AF183E2E5319}"/>
          </ac:spMkLst>
        </pc:spChg>
      </pc:sldChg>
      <pc:sldChg chg="addSp delSp modSp">
        <pc:chgData name="Gerben Boot" userId="db373ba1-24c0-4042-aad5-e0c640488fcc" providerId="ADAL" clId="{7F851FAD-8C5A-439A-B2A7-D4C20233E72B}" dt="2022-06-20T11:48:03.339" v="3342"/>
        <pc:sldMkLst>
          <pc:docMk/>
          <pc:sldMk cId="690529136" sldId="336"/>
        </pc:sldMkLst>
        <pc:spChg chg="mod">
          <ac:chgData name="Gerben Boot" userId="db373ba1-24c0-4042-aad5-e0c640488fcc" providerId="ADAL" clId="{7F851FAD-8C5A-439A-B2A7-D4C20233E72B}" dt="2022-06-16T19:55:16.495" v="2130" actId="20577"/>
          <ac:spMkLst>
            <pc:docMk/>
            <pc:sldMk cId="690529136" sldId="336"/>
            <ac:spMk id="6" creationId="{D6C1D152-0EBA-47AD-B46E-D451FA861480}"/>
          </ac:spMkLst>
        </pc:spChg>
        <pc:spChg chg="add mod">
          <ac:chgData name="Gerben Boot" userId="db373ba1-24c0-4042-aad5-e0c640488fcc" providerId="ADAL" clId="{7F851FAD-8C5A-439A-B2A7-D4C20233E72B}" dt="2022-06-20T11:48:03.339" v="3342"/>
          <ac:spMkLst>
            <pc:docMk/>
            <pc:sldMk cId="690529136" sldId="336"/>
            <ac:spMk id="15" creationId="{2B46D5E3-88CC-4D82-8F16-094A514691F1}"/>
          </ac:spMkLst>
        </pc:spChg>
        <pc:spChg chg="del">
          <ac:chgData name="Gerben Boot" userId="db373ba1-24c0-4042-aad5-e0c640488fcc" providerId="ADAL" clId="{7F851FAD-8C5A-439A-B2A7-D4C20233E72B}" dt="2022-06-16T20:13:05.491" v="2894" actId="478"/>
          <ac:spMkLst>
            <pc:docMk/>
            <pc:sldMk cId="690529136" sldId="336"/>
            <ac:spMk id="21" creationId="{8F5293AF-43CD-4793-9630-F0AB1364A829}"/>
          </ac:spMkLst>
        </pc:spChg>
      </pc:sldChg>
      <pc:sldChg chg="modSp">
        <pc:chgData name="Gerben Boot" userId="db373ba1-24c0-4042-aad5-e0c640488fcc" providerId="ADAL" clId="{7F851FAD-8C5A-439A-B2A7-D4C20233E72B}" dt="2022-06-20T11:47:54.789" v="3341" actId="20577"/>
        <pc:sldMkLst>
          <pc:docMk/>
          <pc:sldMk cId="3278298740" sldId="406"/>
        </pc:sldMkLst>
        <pc:spChg chg="mod">
          <ac:chgData name="Gerben Boot" userId="db373ba1-24c0-4042-aad5-e0c640488fcc" providerId="ADAL" clId="{7F851FAD-8C5A-439A-B2A7-D4C20233E72B}" dt="2022-06-16T20:11:46.064" v="2893" actId="6549"/>
          <ac:spMkLst>
            <pc:docMk/>
            <pc:sldMk cId="3278298740" sldId="406"/>
            <ac:spMk id="3" creationId="{0940F686-DA49-4C1D-A513-70CB6BE4A448}"/>
          </ac:spMkLst>
        </pc:spChg>
        <pc:spChg chg="mod">
          <ac:chgData name="Gerben Boot" userId="db373ba1-24c0-4042-aad5-e0c640488fcc" providerId="ADAL" clId="{7F851FAD-8C5A-439A-B2A7-D4C20233E72B}" dt="2022-06-20T11:47:54.789" v="3341" actId="20577"/>
          <ac:spMkLst>
            <pc:docMk/>
            <pc:sldMk cId="3278298740" sldId="406"/>
            <ac:spMk id="5" creationId="{2423F69C-9A60-4591-B6FA-C594991424D1}"/>
          </ac:spMkLst>
        </pc:spChg>
      </pc:sldChg>
      <pc:sldChg chg="modSp">
        <pc:chgData name="Gerben Boot" userId="db373ba1-24c0-4042-aad5-e0c640488fcc" providerId="ADAL" clId="{7F851FAD-8C5A-439A-B2A7-D4C20233E72B}" dt="2022-06-20T11:47:15.503" v="3301" actId="20577"/>
        <pc:sldMkLst>
          <pc:docMk/>
          <pc:sldMk cId="2605208612" sldId="423"/>
        </pc:sldMkLst>
        <pc:spChg chg="mod">
          <ac:chgData name="Gerben Boot" userId="db373ba1-24c0-4042-aad5-e0c640488fcc" providerId="ADAL" clId="{7F851FAD-8C5A-439A-B2A7-D4C20233E72B}" dt="2022-06-20T11:47:15.503" v="3301" actId="20577"/>
          <ac:spMkLst>
            <pc:docMk/>
            <pc:sldMk cId="2605208612" sldId="423"/>
            <ac:spMk id="7" creationId="{838C8FD7-55FC-4DBD-825A-309E45D66332}"/>
          </ac:spMkLst>
        </pc:spChg>
      </pc:sldChg>
      <pc:sldChg chg="modSp modNotesTx">
        <pc:chgData name="Gerben Boot" userId="db373ba1-24c0-4042-aad5-e0c640488fcc" providerId="ADAL" clId="{7F851FAD-8C5A-439A-B2A7-D4C20233E72B}" dt="2022-06-20T11:48:11.772" v="3345"/>
        <pc:sldMkLst>
          <pc:docMk/>
          <pc:sldMk cId="3953865637" sldId="425"/>
        </pc:sldMkLst>
        <pc:spChg chg="mod">
          <ac:chgData name="Gerben Boot" userId="db373ba1-24c0-4042-aad5-e0c640488fcc" providerId="ADAL" clId="{7F851FAD-8C5A-439A-B2A7-D4C20233E72B}" dt="2022-06-20T11:48:11.772" v="3345"/>
          <ac:spMkLst>
            <pc:docMk/>
            <pc:sldMk cId="3953865637" sldId="425"/>
            <ac:spMk id="7" creationId="{0190DF3F-8BC0-4EF3-966E-1887694E4F05}"/>
          </ac:spMkLst>
        </pc:spChg>
        <pc:spChg chg="mod">
          <ac:chgData name="Gerben Boot" userId="db373ba1-24c0-4042-aad5-e0c640488fcc" providerId="ADAL" clId="{7F851FAD-8C5A-439A-B2A7-D4C20233E72B}" dt="2022-06-07T14:28:48.877" v="237" actId="20577"/>
          <ac:spMkLst>
            <pc:docMk/>
            <pc:sldMk cId="3953865637" sldId="425"/>
            <ac:spMk id="15" creationId="{9A129007-AAF3-4C9C-A0A1-876D69251D03}"/>
          </ac:spMkLst>
        </pc:spChg>
      </pc:sldChg>
      <pc:sldChg chg="addSp delSp modSp add">
        <pc:chgData name="Gerben Boot" userId="db373ba1-24c0-4042-aad5-e0c640488fcc" providerId="ADAL" clId="{7F851FAD-8C5A-439A-B2A7-D4C20233E72B}" dt="2022-06-20T11:48:17.355" v="3347"/>
        <pc:sldMkLst>
          <pc:docMk/>
          <pc:sldMk cId="2765152189" sldId="427"/>
        </pc:sldMkLst>
        <pc:spChg chg="mod">
          <ac:chgData name="Gerben Boot" userId="db373ba1-24c0-4042-aad5-e0c640488fcc" providerId="ADAL" clId="{7F851FAD-8C5A-439A-B2A7-D4C20233E72B}" dt="2022-06-08T13:22:09.811" v="845" actId="20577"/>
          <ac:spMkLst>
            <pc:docMk/>
            <pc:sldMk cId="2765152189" sldId="427"/>
            <ac:spMk id="3" creationId="{58797826-B2F8-424D-A9CE-2A51CECCD14B}"/>
          </ac:spMkLst>
        </pc:spChg>
        <pc:spChg chg="add del mod">
          <ac:chgData name="Gerben Boot" userId="db373ba1-24c0-4042-aad5-e0c640488fcc" providerId="ADAL" clId="{7F851FAD-8C5A-439A-B2A7-D4C20233E72B}" dt="2022-06-08T13:20:49.814" v="791" actId="478"/>
          <ac:spMkLst>
            <pc:docMk/>
            <pc:sldMk cId="2765152189" sldId="427"/>
            <ac:spMk id="5" creationId="{4B5C05AF-1DED-451C-A45A-841899AE2F09}"/>
          </ac:spMkLst>
        </pc:spChg>
        <pc:spChg chg="mod">
          <ac:chgData name="Gerben Boot" userId="db373ba1-24c0-4042-aad5-e0c640488fcc" providerId="ADAL" clId="{7F851FAD-8C5A-439A-B2A7-D4C20233E72B}" dt="2022-06-20T11:48:17.355" v="3347"/>
          <ac:spMkLst>
            <pc:docMk/>
            <pc:sldMk cId="2765152189" sldId="427"/>
            <ac:spMk id="7" creationId="{0190DF3F-8BC0-4EF3-966E-1887694E4F05}"/>
          </ac:spMkLst>
        </pc:spChg>
        <pc:spChg chg="add mod">
          <ac:chgData name="Gerben Boot" userId="db373ba1-24c0-4042-aad5-e0c640488fcc" providerId="ADAL" clId="{7F851FAD-8C5A-439A-B2A7-D4C20233E72B}" dt="2022-06-08T13:21:41.938" v="833" actId="1036"/>
          <ac:spMkLst>
            <pc:docMk/>
            <pc:sldMk cId="2765152189" sldId="427"/>
            <ac:spMk id="8" creationId="{05549E71-7489-4EA8-85DC-E27F5B82D016}"/>
          </ac:spMkLst>
        </pc:spChg>
        <pc:spChg chg="mod">
          <ac:chgData name="Gerben Boot" userId="db373ba1-24c0-4042-aad5-e0c640488fcc" providerId="ADAL" clId="{7F851FAD-8C5A-439A-B2A7-D4C20233E72B}" dt="2022-06-08T13:21:29.194" v="825" actId="20577"/>
          <ac:spMkLst>
            <pc:docMk/>
            <pc:sldMk cId="2765152189" sldId="427"/>
            <ac:spMk id="15" creationId="{9A129007-AAF3-4C9C-A0A1-876D69251D03}"/>
          </ac:spMkLst>
        </pc:spChg>
        <pc:picChg chg="add mod">
          <ac:chgData name="Gerben Boot" userId="db373ba1-24c0-4042-aad5-e0c640488fcc" providerId="ADAL" clId="{7F851FAD-8C5A-439A-B2A7-D4C20233E72B}" dt="2022-06-08T13:21:52.151" v="835" actId="1076"/>
          <ac:picMkLst>
            <pc:docMk/>
            <pc:sldMk cId="2765152189" sldId="427"/>
            <ac:picMk id="2" creationId="{38E38124-E900-4998-9282-2693B1C60C63}"/>
          </ac:picMkLst>
        </pc:picChg>
      </pc:sldChg>
      <pc:sldChg chg="addSp modSp add ord">
        <pc:chgData name="Gerben Boot" userId="db373ba1-24c0-4042-aad5-e0c640488fcc" providerId="ADAL" clId="{7F851FAD-8C5A-439A-B2A7-D4C20233E72B}" dt="2022-06-20T11:48:14.639" v="3346"/>
        <pc:sldMkLst>
          <pc:docMk/>
          <pc:sldMk cId="1894400323" sldId="428"/>
        </pc:sldMkLst>
        <pc:spChg chg="mod">
          <ac:chgData name="Gerben Boot" userId="db373ba1-24c0-4042-aad5-e0c640488fcc" providerId="ADAL" clId="{7F851FAD-8C5A-439A-B2A7-D4C20233E72B}" dt="2022-06-08T13:22:21.606" v="853" actId="20577"/>
          <ac:spMkLst>
            <pc:docMk/>
            <pc:sldMk cId="1894400323" sldId="428"/>
            <ac:spMk id="3" creationId="{58797826-B2F8-424D-A9CE-2A51CECCD14B}"/>
          </ac:spMkLst>
        </pc:spChg>
        <pc:spChg chg="mod">
          <ac:chgData name="Gerben Boot" userId="db373ba1-24c0-4042-aad5-e0c640488fcc" providerId="ADAL" clId="{7F851FAD-8C5A-439A-B2A7-D4C20233E72B}" dt="2022-06-20T11:48:14.639" v="3346"/>
          <ac:spMkLst>
            <pc:docMk/>
            <pc:sldMk cId="1894400323" sldId="428"/>
            <ac:spMk id="7" creationId="{0190DF3F-8BC0-4EF3-966E-1887694E4F05}"/>
          </ac:spMkLst>
        </pc:spChg>
        <pc:spChg chg="add mod">
          <ac:chgData name="Gerben Boot" userId="db373ba1-24c0-4042-aad5-e0c640488fcc" providerId="ADAL" clId="{7F851FAD-8C5A-439A-B2A7-D4C20233E72B}" dt="2022-06-16T20:33:00.267" v="3235" actId="14100"/>
          <ac:spMkLst>
            <pc:docMk/>
            <pc:sldMk cId="1894400323" sldId="428"/>
            <ac:spMk id="8" creationId="{582421AC-8B55-4409-8DFD-4CA7063D56B4}"/>
          </ac:spMkLst>
        </pc:spChg>
        <pc:spChg chg="mod">
          <ac:chgData name="Gerben Boot" userId="db373ba1-24c0-4042-aad5-e0c640488fcc" providerId="ADAL" clId="{7F851FAD-8C5A-439A-B2A7-D4C20233E72B}" dt="2022-06-08T13:25:19.838" v="992" actId="6549"/>
          <ac:spMkLst>
            <pc:docMk/>
            <pc:sldMk cId="1894400323" sldId="428"/>
            <ac:spMk id="15" creationId="{9A129007-AAF3-4C9C-A0A1-876D69251D03}"/>
          </ac:spMkLst>
        </pc:spChg>
        <pc:picChg chg="add mod">
          <ac:chgData name="Gerben Boot" userId="db373ba1-24c0-4042-aad5-e0c640488fcc" providerId="ADAL" clId="{7F851FAD-8C5A-439A-B2A7-D4C20233E72B}" dt="2022-06-08T13:22:50.754" v="858" actId="1076"/>
          <ac:picMkLst>
            <pc:docMk/>
            <pc:sldMk cId="1894400323" sldId="428"/>
            <ac:picMk id="2" creationId="{8046159F-AB6E-4DBF-AE08-88AEEA271C22}"/>
          </ac:picMkLst>
        </pc:picChg>
      </pc:sldChg>
      <pc:sldChg chg="addSp modSp add">
        <pc:chgData name="Gerben Boot" userId="db373ba1-24c0-4042-aad5-e0c640488fcc" providerId="ADAL" clId="{7F851FAD-8C5A-439A-B2A7-D4C20233E72B}" dt="2022-06-20T11:48:19.922" v="3348"/>
        <pc:sldMkLst>
          <pc:docMk/>
          <pc:sldMk cId="2341187897" sldId="429"/>
        </pc:sldMkLst>
        <pc:spChg chg="add mod">
          <ac:chgData name="Gerben Boot" userId="db373ba1-24c0-4042-aad5-e0c640488fcc" providerId="ADAL" clId="{7F851FAD-8C5A-439A-B2A7-D4C20233E72B}" dt="2022-06-08T13:19:46.327" v="777" actId="20577"/>
          <ac:spMkLst>
            <pc:docMk/>
            <pc:sldMk cId="2341187897" sldId="429"/>
            <ac:spMk id="2" creationId="{7054A7A6-790F-42B3-BC7B-294A27847F22}"/>
          </ac:spMkLst>
        </pc:spChg>
        <pc:spChg chg="mod">
          <ac:chgData name="Gerben Boot" userId="db373ba1-24c0-4042-aad5-e0c640488fcc" providerId="ADAL" clId="{7F851FAD-8C5A-439A-B2A7-D4C20233E72B}" dt="2022-06-08T13:08:12.082" v="361" actId="20577"/>
          <ac:spMkLst>
            <pc:docMk/>
            <pc:sldMk cId="2341187897" sldId="429"/>
            <ac:spMk id="3" creationId="{58797826-B2F8-424D-A9CE-2A51CECCD14B}"/>
          </ac:spMkLst>
        </pc:spChg>
        <pc:spChg chg="mod">
          <ac:chgData name="Gerben Boot" userId="db373ba1-24c0-4042-aad5-e0c640488fcc" providerId="ADAL" clId="{7F851FAD-8C5A-439A-B2A7-D4C20233E72B}" dt="2022-06-20T11:48:19.922" v="3348"/>
          <ac:spMkLst>
            <pc:docMk/>
            <pc:sldMk cId="2341187897" sldId="429"/>
            <ac:spMk id="7" creationId="{0190DF3F-8BC0-4EF3-966E-1887694E4F05}"/>
          </ac:spMkLst>
        </pc:spChg>
        <pc:spChg chg="mod">
          <ac:chgData name="Gerben Boot" userId="db373ba1-24c0-4042-aad5-e0c640488fcc" providerId="ADAL" clId="{7F851FAD-8C5A-439A-B2A7-D4C20233E72B}" dt="2022-06-08T13:20:32.383" v="785" actId="6549"/>
          <ac:spMkLst>
            <pc:docMk/>
            <pc:sldMk cId="2341187897" sldId="429"/>
            <ac:spMk id="15" creationId="{9A129007-AAF3-4C9C-A0A1-876D69251D03}"/>
          </ac:spMkLst>
        </pc:spChg>
        <pc:picChg chg="add mod">
          <ac:chgData name="Gerben Boot" userId="db373ba1-24c0-4042-aad5-e0c640488fcc" providerId="ADAL" clId="{7F851FAD-8C5A-439A-B2A7-D4C20233E72B}" dt="2022-06-08T13:17:12.919" v="669" actId="1076"/>
          <ac:picMkLst>
            <pc:docMk/>
            <pc:sldMk cId="2341187897" sldId="429"/>
            <ac:picMk id="8" creationId="{0C83D761-E79A-42C5-97A7-64B311EA89CD}"/>
          </ac:picMkLst>
        </pc:picChg>
      </pc:sldChg>
      <pc:sldChg chg="addSp modSp add">
        <pc:chgData name="Gerben Boot" userId="db373ba1-24c0-4042-aad5-e0c640488fcc" providerId="ADAL" clId="{7F851FAD-8C5A-439A-B2A7-D4C20233E72B}" dt="2022-06-20T11:48:22.622" v="3349"/>
        <pc:sldMkLst>
          <pc:docMk/>
          <pc:sldMk cId="2256459351" sldId="430"/>
        </pc:sldMkLst>
        <pc:spChg chg="mod">
          <ac:chgData name="Gerben Boot" userId="db373ba1-24c0-4042-aad5-e0c640488fcc" providerId="ADAL" clId="{7F851FAD-8C5A-439A-B2A7-D4C20233E72B}" dt="2022-06-16T20:32:34.484" v="3233" actId="113"/>
          <ac:spMkLst>
            <pc:docMk/>
            <pc:sldMk cId="2256459351" sldId="430"/>
            <ac:spMk id="3" creationId="{58797826-B2F8-424D-A9CE-2A51CECCD14B}"/>
          </ac:spMkLst>
        </pc:spChg>
        <pc:spChg chg="mod">
          <ac:chgData name="Gerben Boot" userId="db373ba1-24c0-4042-aad5-e0c640488fcc" providerId="ADAL" clId="{7F851FAD-8C5A-439A-B2A7-D4C20233E72B}" dt="2022-06-20T11:48:22.622" v="3349"/>
          <ac:spMkLst>
            <pc:docMk/>
            <pc:sldMk cId="2256459351" sldId="430"/>
            <ac:spMk id="7" creationId="{0190DF3F-8BC0-4EF3-966E-1887694E4F05}"/>
          </ac:spMkLst>
        </pc:spChg>
        <pc:spChg chg="add mod">
          <ac:chgData name="Gerben Boot" userId="db373ba1-24c0-4042-aad5-e0c640488fcc" providerId="ADAL" clId="{7F851FAD-8C5A-439A-B2A7-D4C20233E72B}" dt="2022-06-08T13:28:55.915" v="1195" actId="14100"/>
          <ac:spMkLst>
            <pc:docMk/>
            <pc:sldMk cId="2256459351" sldId="430"/>
            <ac:spMk id="9" creationId="{B59F9D3B-8537-421D-8D58-A5C325444FE7}"/>
          </ac:spMkLst>
        </pc:spChg>
        <pc:spChg chg="mod">
          <ac:chgData name="Gerben Boot" userId="db373ba1-24c0-4042-aad5-e0c640488fcc" providerId="ADAL" clId="{7F851FAD-8C5A-439A-B2A7-D4C20233E72B}" dt="2022-06-16T19:54:12.291" v="2089" actId="20577"/>
          <ac:spMkLst>
            <pc:docMk/>
            <pc:sldMk cId="2256459351" sldId="430"/>
            <ac:spMk id="15" creationId="{9A129007-AAF3-4C9C-A0A1-876D69251D03}"/>
          </ac:spMkLst>
        </pc:spChg>
        <pc:picChg chg="add mod">
          <ac:chgData name="Gerben Boot" userId="db373ba1-24c0-4042-aad5-e0c640488fcc" providerId="ADAL" clId="{7F851FAD-8C5A-439A-B2A7-D4C20233E72B}" dt="2022-06-08T13:26:24.006" v="996" actId="14100"/>
          <ac:picMkLst>
            <pc:docMk/>
            <pc:sldMk cId="2256459351" sldId="430"/>
            <ac:picMk id="8" creationId="{CA8E98DE-B1B5-4821-BFF9-684C9B890884}"/>
          </ac:picMkLst>
        </pc:picChg>
      </pc:sldChg>
      <pc:sldChg chg="addSp modSp add">
        <pc:chgData name="Gerben Boot" userId="db373ba1-24c0-4042-aad5-e0c640488fcc" providerId="ADAL" clId="{7F851FAD-8C5A-439A-B2A7-D4C20233E72B}" dt="2022-06-20T11:48:32.521" v="3352"/>
        <pc:sldMkLst>
          <pc:docMk/>
          <pc:sldMk cId="834157996" sldId="431"/>
        </pc:sldMkLst>
        <pc:spChg chg="mod">
          <ac:chgData name="Gerben Boot" userId="db373ba1-24c0-4042-aad5-e0c640488fcc" providerId="ADAL" clId="{7F851FAD-8C5A-439A-B2A7-D4C20233E72B}" dt="2022-06-08T13:09:28.100" v="430" actId="20577"/>
          <ac:spMkLst>
            <pc:docMk/>
            <pc:sldMk cId="834157996" sldId="431"/>
            <ac:spMk id="3" creationId="{58797826-B2F8-424D-A9CE-2A51CECCD14B}"/>
          </ac:spMkLst>
        </pc:spChg>
        <pc:spChg chg="mod">
          <ac:chgData name="Gerben Boot" userId="db373ba1-24c0-4042-aad5-e0c640488fcc" providerId="ADAL" clId="{7F851FAD-8C5A-439A-B2A7-D4C20233E72B}" dt="2022-06-20T11:48:32.521" v="3352"/>
          <ac:spMkLst>
            <pc:docMk/>
            <pc:sldMk cId="834157996" sldId="431"/>
            <ac:spMk id="7" creationId="{0190DF3F-8BC0-4EF3-966E-1887694E4F05}"/>
          </ac:spMkLst>
        </pc:spChg>
        <pc:spChg chg="add mod">
          <ac:chgData name="Gerben Boot" userId="db373ba1-24c0-4042-aad5-e0c640488fcc" providerId="ADAL" clId="{7F851FAD-8C5A-439A-B2A7-D4C20233E72B}" dt="2022-06-16T20:10:44.452" v="2818" actId="14100"/>
          <ac:spMkLst>
            <pc:docMk/>
            <pc:sldMk cId="834157996" sldId="431"/>
            <ac:spMk id="8" creationId="{BCC18212-FAC4-4BE4-BB12-D48FA6FC5C63}"/>
          </ac:spMkLst>
        </pc:spChg>
        <pc:spChg chg="mod">
          <ac:chgData name="Gerben Boot" userId="db373ba1-24c0-4042-aad5-e0c640488fcc" providerId="ADAL" clId="{7F851FAD-8C5A-439A-B2A7-D4C20233E72B}" dt="2022-06-16T20:10:49.756" v="2820" actId="20577"/>
          <ac:spMkLst>
            <pc:docMk/>
            <pc:sldMk cId="834157996" sldId="431"/>
            <ac:spMk id="15" creationId="{9A129007-AAF3-4C9C-A0A1-876D69251D03}"/>
          </ac:spMkLst>
        </pc:spChg>
        <pc:picChg chg="add mod">
          <ac:chgData name="Gerben Boot" userId="db373ba1-24c0-4042-aad5-e0c640488fcc" providerId="ADAL" clId="{7F851FAD-8C5A-439A-B2A7-D4C20233E72B}" dt="2022-06-16T20:04:23.014" v="2495" actId="1076"/>
          <ac:picMkLst>
            <pc:docMk/>
            <pc:sldMk cId="834157996" sldId="431"/>
            <ac:picMk id="2" creationId="{2C88C884-84D1-4322-9741-E64423AEE238}"/>
          </ac:picMkLst>
        </pc:picChg>
      </pc:sldChg>
      <pc:sldChg chg="addSp modSp add ord">
        <pc:chgData name="Gerben Boot" userId="db373ba1-24c0-4042-aad5-e0c640488fcc" providerId="ADAL" clId="{7F851FAD-8C5A-439A-B2A7-D4C20233E72B}" dt="2022-06-20T11:48:29.538" v="3351"/>
        <pc:sldMkLst>
          <pc:docMk/>
          <pc:sldMk cId="2270033922" sldId="432"/>
        </pc:sldMkLst>
        <pc:spChg chg="mod">
          <ac:chgData name="Gerben Boot" userId="db373ba1-24c0-4042-aad5-e0c640488fcc" providerId="ADAL" clId="{7F851FAD-8C5A-439A-B2A7-D4C20233E72B}" dt="2022-06-08T13:09:39.009" v="450" actId="20577"/>
          <ac:spMkLst>
            <pc:docMk/>
            <pc:sldMk cId="2270033922" sldId="432"/>
            <ac:spMk id="3" creationId="{58797826-B2F8-424D-A9CE-2A51CECCD14B}"/>
          </ac:spMkLst>
        </pc:spChg>
        <pc:spChg chg="mod">
          <ac:chgData name="Gerben Boot" userId="db373ba1-24c0-4042-aad5-e0c640488fcc" providerId="ADAL" clId="{7F851FAD-8C5A-439A-B2A7-D4C20233E72B}" dt="2022-06-20T11:48:29.538" v="3351"/>
          <ac:spMkLst>
            <pc:docMk/>
            <pc:sldMk cId="2270033922" sldId="432"/>
            <ac:spMk id="7" creationId="{0190DF3F-8BC0-4EF3-966E-1887694E4F05}"/>
          </ac:spMkLst>
        </pc:spChg>
        <pc:spChg chg="add mod">
          <ac:chgData name="Gerben Boot" userId="db373ba1-24c0-4042-aad5-e0c640488fcc" providerId="ADAL" clId="{7F851FAD-8C5A-439A-B2A7-D4C20233E72B}" dt="2022-06-16T20:33:55.741" v="3256" actId="1036"/>
          <ac:spMkLst>
            <pc:docMk/>
            <pc:sldMk cId="2270033922" sldId="432"/>
            <ac:spMk id="9" creationId="{E4618A34-A877-4F98-9E7E-D52BDFFBACF0}"/>
          </ac:spMkLst>
        </pc:spChg>
        <pc:spChg chg="mod">
          <ac:chgData name="Gerben Boot" userId="db373ba1-24c0-4042-aad5-e0c640488fcc" providerId="ADAL" clId="{7F851FAD-8C5A-439A-B2A7-D4C20233E72B}" dt="2022-06-16T20:02:50.617" v="2473" actId="6549"/>
          <ac:spMkLst>
            <pc:docMk/>
            <pc:sldMk cId="2270033922" sldId="432"/>
            <ac:spMk id="15" creationId="{9A129007-AAF3-4C9C-A0A1-876D69251D03}"/>
          </ac:spMkLst>
        </pc:spChg>
        <pc:picChg chg="add mod">
          <ac:chgData name="Gerben Boot" userId="db373ba1-24c0-4042-aad5-e0c640488fcc" providerId="ADAL" clId="{7F851FAD-8C5A-439A-B2A7-D4C20233E72B}" dt="2022-06-16T19:58:41.367" v="2144" actId="14100"/>
          <ac:picMkLst>
            <pc:docMk/>
            <pc:sldMk cId="2270033922" sldId="432"/>
            <ac:picMk id="8" creationId="{3BA3C205-EA92-497F-9E7F-C5D936FEE060}"/>
          </ac:picMkLst>
        </pc:picChg>
      </pc:sldChg>
      <pc:sldChg chg="addSp delSp modSp add ord modTransition">
        <pc:chgData name="Gerben Boot" userId="db373ba1-24c0-4042-aad5-e0c640488fcc" providerId="ADAL" clId="{7F851FAD-8C5A-439A-B2A7-D4C20233E72B}" dt="2022-06-20T11:48:37.564" v="3353"/>
        <pc:sldMkLst>
          <pc:docMk/>
          <pc:sldMk cId="3766026614" sldId="433"/>
        </pc:sldMkLst>
        <pc:spChg chg="add del mod">
          <ac:chgData name="Gerben Boot" userId="db373ba1-24c0-4042-aad5-e0c640488fcc" providerId="ADAL" clId="{7F851FAD-8C5A-439A-B2A7-D4C20233E72B}" dt="2022-06-08T13:31:53.182" v="1210"/>
          <ac:spMkLst>
            <pc:docMk/>
            <pc:sldMk cId="3766026614" sldId="433"/>
            <ac:spMk id="6" creationId="{37868011-C786-479E-A131-E0B88D365A26}"/>
          </ac:spMkLst>
        </pc:spChg>
        <pc:spChg chg="add del mod">
          <ac:chgData name="Gerben Boot" userId="db373ba1-24c0-4042-aad5-e0c640488fcc" providerId="ADAL" clId="{7F851FAD-8C5A-439A-B2A7-D4C20233E72B}" dt="2022-06-16T20:02:35.513" v="2463"/>
          <ac:spMkLst>
            <pc:docMk/>
            <pc:sldMk cId="3766026614" sldId="433"/>
            <ac:spMk id="6" creationId="{708E245A-FD8E-45AE-995B-F94EBD64BA37}"/>
          </ac:spMkLst>
        </pc:spChg>
      </pc:sldChg>
      <pc:sldChg chg="addSp delSp modSp add">
        <pc:chgData name="Gerben Boot" userId="db373ba1-24c0-4042-aad5-e0c640488fcc" providerId="ADAL" clId="{7F851FAD-8C5A-439A-B2A7-D4C20233E72B}" dt="2022-06-20T11:48:26.738" v="3350"/>
        <pc:sldMkLst>
          <pc:docMk/>
          <pc:sldMk cId="2408281000" sldId="434"/>
        </pc:sldMkLst>
        <pc:spChg chg="mod">
          <ac:chgData name="Gerben Boot" userId="db373ba1-24c0-4042-aad5-e0c640488fcc" providerId="ADAL" clId="{7F851FAD-8C5A-439A-B2A7-D4C20233E72B}" dt="2022-06-16T20:32:29.180" v="3232" actId="113"/>
          <ac:spMkLst>
            <pc:docMk/>
            <pc:sldMk cId="2408281000" sldId="434"/>
            <ac:spMk id="3" creationId="{58797826-B2F8-424D-A9CE-2A51CECCD14B}"/>
          </ac:spMkLst>
        </pc:spChg>
        <pc:spChg chg="mod">
          <ac:chgData name="Gerben Boot" userId="db373ba1-24c0-4042-aad5-e0c640488fcc" providerId="ADAL" clId="{7F851FAD-8C5A-439A-B2A7-D4C20233E72B}" dt="2022-06-20T11:48:26.738" v="3350"/>
          <ac:spMkLst>
            <pc:docMk/>
            <pc:sldMk cId="2408281000" sldId="434"/>
            <ac:spMk id="7" creationId="{0190DF3F-8BC0-4EF3-966E-1887694E4F05}"/>
          </ac:spMkLst>
        </pc:spChg>
        <pc:spChg chg="mod">
          <ac:chgData name="Gerben Boot" userId="db373ba1-24c0-4042-aad5-e0c640488fcc" providerId="ADAL" clId="{7F851FAD-8C5A-439A-B2A7-D4C20233E72B}" dt="2022-06-16T20:33:25.717" v="3244" actId="1037"/>
          <ac:spMkLst>
            <pc:docMk/>
            <pc:sldMk cId="2408281000" sldId="434"/>
            <ac:spMk id="9" creationId="{B59F9D3B-8537-421D-8D58-A5C325444FE7}"/>
          </ac:spMkLst>
        </pc:spChg>
        <pc:spChg chg="mod">
          <ac:chgData name="Gerben Boot" userId="db373ba1-24c0-4042-aad5-e0c640488fcc" providerId="ADAL" clId="{7F851FAD-8C5A-439A-B2A7-D4C20233E72B}" dt="2022-06-08T13:37:39.461" v="1942" actId="6549"/>
          <ac:spMkLst>
            <pc:docMk/>
            <pc:sldMk cId="2408281000" sldId="434"/>
            <ac:spMk id="15" creationId="{9A129007-AAF3-4C9C-A0A1-876D69251D03}"/>
          </ac:spMkLst>
        </pc:spChg>
        <pc:picChg chg="add mod ord">
          <ac:chgData name="Gerben Boot" userId="db373ba1-24c0-4042-aad5-e0c640488fcc" providerId="ADAL" clId="{7F851FAD-8C5A-439A-B2A7-D4C20233E72B}" dt="2022-06-16T19:57:44.630" v="2140" actId="167"/>
          <ac:picMkLst>
            <pc:docMk/>
            <pc:sldMk cId="2408281000" sldId="434"/>
            <ac:picMk id="2" creationId="{86AA30FC-61F9-4DAD-A7B8-FA9224FC92C3}"/>
          </ac:picMkLst>
        </pc:picChg>
        <pc:picChg chg="del">
          <ac:chgData name="Gerben Boot" userId="db373ba1-24c0-4042-aad5-e0c640488fcc" providerId="ADAL" clId="{7F851FAD-8C5A-439A-B2A7-D4C20233E72B}" dt="2022-06-16T19:56:05.038" v="2131" actId="478"/>
          <ac:picMkLst>
            <pc:docMk/>
            <pc:sldMk cId="2408281000" sldId="434"/>
            <ac:picMk id="8" creationId="{CA8E98DE-B1B5-4821-BFF9-684C9B890884}"/>
          </ac:picMkLst>
        </pc:picChg>
        <pc:picChg chg="add mod">
          <ac:chgData name="Gerben Boot" userId="db373ba1-24c0-4042-aad5-e0c640488fcc" providerId="ADAL" clId="{7F851FAD-8C5A-439A-B2A7-D4C20233E72B}" dt="2022-06-16T19:56:17.548" v="2136" actId="14100"/>
          <ac:picMkLst>
            <pc:docMk/>
            <pc:sldMk cId="2408281000" sldId="434"/>
            <ac:picMk id="10" creationId="{0ACCF330-D296-4F10-9555-01DF436C8E70}"/>
          </ac:picMkLst>
        </pc:picChg>
      </pc:sldChg>
      <pc:sldChg chg="addSp delSp modSp add delAnim modAnim">
        <pc:chgData name="Gerben Boot" userId="db373ba1-24c0-4042-aad5-e0c640488fcc" providerId="ADAL" clId="{7F851FAD-8C5A-439A-B2A7-D4C20233E72B}" dt="2022-06-20T11:48:08.756" v="3344"/>
        <pc:sldMkLst>
          <pc:docMk/>
          <pc:sldMk cId="1548107907" sldId="435"/>
        </pc:sldMkLst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14" creationId="{F5E69416-F987-490A-AAAD-A1A46A24C480}"/>
          </ac:spMkLst>
        </pc:spChg>
        <pc:spChg chg="add mod">
          <ac:chgData name="Gerben Boot" userId="db373ba1-24c0-4042-aad5-e0c640488fcc" providerId="ADAL" clId="{7F851FAD-8C5A-439A-B2A7-D4C20233E72B}" dt="2022-06-16T20:30:12.777" v="3228" actId="1038"/>
          <ac:spMkLst>
            <pc:docMk/>
            <pc:sldMk cId="1548107907" sldId="435"/>
            <ac:spMk id="16" creationId="{1ABF6407-25BA-4F6F-A5BD-5BA1D4E63909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21" creationId="{913CC5D5-BDD6-41FF-95D4-FBD0E34EC27F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22" creationId="{C957E2D8-F447-4F82-9CA6-B77707B44799}"/>
          </ac:spMkLst>
        </pc:spChg>
        <pc:spChg chg="del">
          <ac:chgData name="Gerben Boot" userId="db373ba1-24c0-4042-aad5-e0c640488fcc" providerId="ADAL" clId="{7F851FAD-8C5A-439A-B2A7-D4C20233E72B}" dt="2022-06-16T20:21:49.199" v="3087" actId="478"/>
          <ac:spMkLst>
            <pc:docMk/>
            <pc:sldMk cId="1548107907" sldId="435"/>
            <ac:spMk id="23" creationId="{B0095A7C-06E1-4D6B-BA80-6EB5ACC2AB64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24" creationId="{119F6399-3331-47B8-818E-94C7624C41CA}"/>
          </ac:spMkLst>
        </pc:spChg>
        <pc:spChg chg="mod">
          <ac:chgData name="Gerben Boot" userId="db373ba1-24c0-4042-aad5-e0c640488fcc" providerId="ADAL" clId="{7F851FAD-8C5A-439A-B2A7-D4C20233E72B}" dt="2022-06-16T20:26:24.923" v="3185" actId="1076"/>
          <ac:spMkLst>
            <pc:docMk/>
            <pc:sldMk cId="1548107907" sldId="435"/>
            <ac:spMk id="33" creationId="{0D7584AB-E1DF-4C60-B342-6897F5F4FBF4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34" creationId="{E48F9E6A-BD5C-4303-9B91-D0DDF0722EE9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35" creationId="{F18F57C0-C9AE-41FE-A885-C62FB92C7DF2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36" creationId="{119FAFE5-5B28-4DEE-911C-F3CEB073959B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37" creationId="{2A4393C9-002B-4C59-8263-95E6A7FF6743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38" creationId="{BD499F25-FBD8-4F93-B05D-CCBB9FE40D43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39" creationId="{216E97E5-876E-48E5-86AD-1EB32FBAD962}"/>
          </ac:spMkLst>
        </pc:spChg>
        <pc:spChg chg="del">
          <ac:chgData name="Gerben Boot" userId="db373ba1-24c0-4042-aad5-e0c640488fcc" providerId="ADAL" clId="{7F851FAD-8C5A-439A-B2A7-D4C20233E72B}" dt="2022-06-16T20:17:10.622" v="2924" actId="478"/>
          <ac:spMkLst>
            <pc:docMk/>
            <pc:sldMk cId="1548107907" sldId="435"/>
            <ac:spMk id="44" creationId="{5A3F5BD3-CA82-4624-83AD-5C7905F1E26D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45" creationId="{45AC554F-B1E3-495A-B92E-137902D7BB8A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46" creationId="{8093E969-A189-4887-8AB0-22FF731B4952}"/>
          </ac:spMkLst>
        </pc:spChg>
        <pc:spChg chg="mod">
          <ac:chgData name="Gerben Boot" userId="db373ba1-24c0-4042-aad5-e0c640488fcc" providerId="ADAL" clId="{7F851FAD-8C5A-439A-B2A7-D4C20233E72B}" dt="2022-06-16T20:26:42.762" v="3189" actId="1076"/>
          <ac:spMkLst>
            <pc:docMk/>
            <pc:sldMk cId="1548107907" sldId="435"/>
            <ac:spMk id="47" creationId="{223CB343-27C0-4954-A466-98346A917645}"/>
          </ac:spMkLst>
        </pc:spChg>
        <pc:spChg chg="del mod">
          <ac:chgData name="Gerben Boot" userId="db373ba1-24c0-4042-aad5-e0c640488fcc" providerId="ADAL" clId="{7F851FAD-8C5A-439A-B2A7-D4C20233E72B}" dt="2022-06-16T20:21:39.302" v="3086" actId="478"/>
          <ac:spMkLst>
            <pc:docMk/>
            <pc:sldMk cId="1548107907" sldId="435"/>
            <ac:spMk id="48" creationId="{74D7EE26-D4E7-4E96-8409-61315621E5B4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49" creationId="{8D19C51C-6977-46FA-B3F7-47AA5EA72C21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53" creationId="{3F0CF68A-6EAC-4F4D-B49B-9425E018D380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56" creationId="{2E961583-F3C4-4500-ACC0-F044D42E25E2}"/>
          </ac:spMkLst>
        </pc:spChg>
        <pc:spChg chg="del">
          <ac:chgData name="Gerben Boot" userId="db373ba1-24c0-4042-aad5-e0c640488fcc" providerId="ADAL" clId="{7F851FAD-8C5A-439A-B2A7-D4C20233E72B}" dt="2022-06-16T20:15:39.587" v="2905" actId="478"/>
          <ac:spMkLst>
            <pc:docMk/>
            <pc:sldMk cId="1548107907" sldId="435"/>
            <ac:spMk id="61" creationId="{B7E73D46-D9ED-43BE-B856-B65BFAD96518}"/>
          </ac:spMkLst>
        </pc:spChg>
        <pc:spChg chg="del mod">
          <ac:chgData name="Gerben Boot" userId="db373ba1-24c0-4042-aad5-e0c640488fcc" providerId="ADAL" clId="{7F851FAD-8C5A-439A-B2A7-D4C20233E72B}" dt="2022-06-16T20:17:29.670" v="2926" actId="478"/>
          <ac:spMkLst>
            <pc:docMk/>
            <pc:sldMk cId="1548107907" sldId="435"/>
            <ac:spMk id="62" creationId="{259627CE-14A9-4325-A405-A340E8F2F21C}"/>
          </ac:spMkLst>
        </pc:spChg>
        <pc:spChg chg="del mod">
          <ac:chgData name="Gerben Boot" userId="db373ba1-24c0-4042-aad5-e0c640488fcc" providerId="ADAL" clId="{7F851FAD-8C5A-439A-B2A7-D4C20233E72B}" dt="2022-06-16T20:27:40.190" v="3199" actId="478"/>
          <ac:spMkLst>
            <pc:docMk/>
            <pc:sldMk cId="1548107907" sldId="435"/>
            <ac:spMk id="64" creationId="{30B5BB93-0C14-446E-A82C-DE9DB92DDA60}"/>
          </ac:spMkLst>
        </pc:spChg>
        <pc:spChg chg="del mod">
          <ac:chgData name="Gerben Boot" userId="db373ba1-24c0-4042-aad5-e0c640488fcc" providerId="ADAL" clId="{7F851FAD-8C5A-439A-B2A7-D4C20233E72B}" dt="2022-06-16T20:21:51.701" v="3089" actId="478"/>
          <ac:spMkLst>
            <pc:docMk/>
            <pc:sldMk cId="1548107907" sldId="435"/>
            <ac:spMk id="69" creationId="{55830272-9B16-4040-BDA1-8DAECB2998F5}"/>
          </ac:spMkLst>
        </pc:spChg>
        <pc:spChg chg="add 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73" creationId="{A155F039-FDCC-43D1-A9F3-F37D5FE9E1E9}"/>
          </ac:spMkLst>
        </pc:spChg>
        <pc:spChg chg="mod">
          <ac:chgData name="Gerben Boot" userId="db373ba1-24c0-4042-aad5-e0c640488fcc" providerId="ADAL" clId="{7F851FAD-8C5A-439A-B2A7-D4C20233E72B}" dt="2022-06-16T20:27:20.023" v="3196" actId="20577"/>
          <ac:spMkLst>
            <pc:docMk/>
            <pc:sldMk cId="1548107907" sldId="435"/>
            <ac:spMk id="74" creationId="{F0681DC8-9AB8-499A-B6E6-FAA0700B3C6A}"/>
          </ac:spMkLst>
        </pc:spChg>
        <pc:spChg chg="del">
          <ac:chgData name="Gerben Boot" userId="db373ba1-24c0-4042-aad5-e0c640488fcc" providerId="ADAL" clId="{7F851FAD-8C5A-439A-B2A7-D4C20233E72B}" dt="2022-06-16T20:14:03.052" v="2899" actId="478"/>
          <ac:spMkLst>
            <pc:docMk/>
            <pc:sldMk cId="1548107907" sldId="435"/>
            <ac:spMk id="76" creationId="{DDDFCEDB-0092-486B-B350-D575D04745AB}"/>
          </ac:spMkLst>
        </pc:spChg>
        <pc:spChg chg="mod">
          <ac:chgData name="Gerben Boot" userId="db373ba1-24c0-4042-aad5-e0c640488fcc" providerId="ADAL" clId="{7F851FAD-8C5A-439A-B2A7-D4C20233E72B}" dt="2022-06-20T11:48:08.756" v="3344"/>
          <ac:spMkLst>
            <pc:docMk/>
            <pc:sldMk cId="1548107907" sldId="435"/>
            <ac:spMk id="77" creationId="{8C7DA72E-20B1-453C-8F82-746D9D18D639}"/>
          </ac:spMkLst>
        </pc:spChg>
        <pc:spChg chg="del">
          <ac:chgData name="Gerben Boot" userId="db373ba1-24c0-4042-aad5-e0c640488fcc" providerId="ADAL" clId="{7F851FAD-8C5A-439A-B2A7-D4C20233E72B}" dt="2022-06-16T20:20:37.550" v="3078" actId="478"/>
          <ac:spMkLst>
            <pc:docMk/>
            <pc:sldMk cId="1548107907" sldId="435"/>
            <ac:spMk id="79" creationId="{ED9C77A0-E0CA-44F9-94CF-1A52539F7767}"/>
          </ac:spMkLst>
        </pc:spChg>
        <pc:spChg chg="add mod">
          <ac:chgData name="Gerben Boot" userId="db373ba1-24c0-4042-aad5-e0c640488fcc" providerId="ADAL" clId="{7F851FAD-8C5A-439A-B2A7-D4C20233E72B}" dt="2022-06-16T20:30:12.777" v="3228" actId="1038"/>
          <ac:spMkLst>
            <pc:docMk/>
            <pc:sldMk cId="1548107907" sldId="435"/>
            <ac:spMk id="80" creationId="{63F01CA6-A1B7-41CC-8B16-5A53BFE6C877}"/>
          </ac:spMkLst>
        </pc:spChg>
        <pc:spChg chg="add mod">
          <ac:chgData name="Gerben Boot" userId="db373ba1-24c0-4042-aad5-e0c640488fcc" providerId="ADAL" clId="{7F851FAD-8C5A-439A-B2A7-D4C20233E72B}" dt="2022-06-16T20:30:12.777" v="3228" actId="1038"/>
          <ac:spMkLst>
            <pc:docMk/>
            <pc:sldMk cId="1548107907" sldId="435"/>
            <ac:spMk id="81" creationId="{01C9DE5A-AA09-4A0E-B86E-2EFB65DDBACA}"/>
          </ac:spMkLst>
        </pc:spChg>
        <pc:spChg chg="add del mod">
          <ac:chgData name="Gerben Boot" userId="db373ba1-24c0-4042-aad5-e0c640488fcc" providerId="ADAL" clId="{7F851FAD-8C5A-439A-B2A7-D4C20233E72B}" dt="2022-06-16T20:28:51.823" v="3212" actId="478"/>
          <ac:spMkLst>
            <pc:docMk/>
            <pc:sldMk cId="1548107907" sldId="435"/>
            <ac:spMk id="82" creationId="{F79B457F-E755-47C0-B665-4B8D1B1549DF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83" creationId="{48CE893C-A984-466B-B65A-1B929047A9F2}"/>
          </ac:spMkLst>
        </pc:spChg>
        <pc:spChg chg="del mod">
          <ac:chgData name="Gerben Boot" userId="db373ba1-24c0-4042-aad5-e0c640488fcc" providerId="ADAL" clId="{7F851FAD-8C5A-439A-B2A7-D4C20233E72B}" dt="2022-06-16T20:27:40.190" v="3199" actId="478"/>
          <ac:spMkLst>
            <pc:docMk/>
            <pc:sldMk cId="1548107907" sldId="435"/>
            <ac:spMk id="84" creationId="{7BC54A39-1BEB-4DA1-8EB4-3B41EB0415FA}"/>
          </ac:spMkLst>
        </pc:spChg>
        <pc:spChg chg="add 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85" creationId="{08FC64D4-EB9F-4463-A05D-7CDE4167BF6A}"/>
          </ac:spMkLst>
        </pc:spChg>
        <pc:spChg chg="mod">
          <ac:chgData name="Gerben Boot" userId="db373ba1-24c0-4042-aad5-e0c640488fcc" providerId="ADAL" clId="{7F851FAD-8C5A-439A-B2A7-D4C20233E72B}" dt="2022-06-16T20:28:05.780" v="3206" actId="554"/>
          <ac:spMkLst>
            <pc:docMk/>
            <pc:sldMk cId="1548107907" sldId="435"/>
            <ac:spMk id="86" creationId="{875F3FAE-239A-49C6-B784-9505A31239A5}"/>
          </ac:spMkLst>
        </pc:spChg>
        <pc:spChg chg="del">
          <ac:chgData name="Gerben Boot" userId="db373ba1-24c0-4042-aad5-e0c640488fcc" providerId="ADAL" clId="{7F851FAD-8C5A-439A-B2A7-D4C20233E72B}" dt="2022-06-16T20:21:53.247" v="3090" actId="478"/>
          <ac:spMkLst>
            <pc:docMk/>
            <pc:sldMk cId="1548107907" sldId="435"/>
            <ac:spMk id="87" creationId="{73E68A8F-0160-436A-A3A5-C4F4E6760764}"/>
          </ac:spMkLst>
        </pc:spChg>
        <pc:spChg chg="del mod">
          <ac:chgData name="Gerben Boot" userId="db373ba1-24c0-4042-aad5-e0c640488fcc" providerId="ADAL" clId="{7F851FAD-8C5A-439A-B2A7-D4C20233E72B}" dt="2022-06-16T20:21:55.143" v="3091" actId="478"/>
          <ac:spMkLst>
            <pc:docMk/>
            <pc:sldMk cId="1548107907" sldId="435"/>
            <ac:spMk id="88" creationId="{82B9D32B-A829-42CF-9751-9EA4D3D2EA1A}"/>
          </ac:spMkLst>
        </pc:spChg>
        <pc:spChg chg="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89" creationId="{E0464E6D-F1AE-40CC-845F-28B5CAE28CE8}"/>
          </ac:spMkLst>
        </pc:spChg>
        <pc:spChg chg="mod">
          <ac:chgData name="Gerben Boot" userId="db373ba1-24c0-4042-aad5-e0c640488fcc" providerId="ADAL" clId="{7F851FAD-8C5A-439A-B2A7-D4C20233E72B}" dt="2022-06-16T20:27:04.960" v="3190" actId="1076"/>
          <ac:spMkLst>
            <pc:docMk/>
            <pc:sldMk cId="1548107907" sldId="435"/>
            <ac:spMk id="91" creationId="{FA5AA05F-BEC9-4FE6-BFEF-3CD1786C0D09}"/>
          </ac:spMkLst>
        </pc:spChg>
        <pc:spChg chg="add mod">
          <ac:chgData name="Gerben Boot" userId="db373ba1-24c0-4042-aad5-e0c640488fcc" providerId="ADAL" clId="{7F851FAD-8C5A-439A-B2A7-D4C20233E72B}" dt="2022-06-16T20:24:58.731" v="3120" actId="408"/>
          <ac:spMkLst>
            <pc:docMk/>
            <pc:sldMk cId="1548107907" sldId="435"/>
            <ac:spMk id="94" creationId="{2C799B87-73FE-462E-888E-73CE9F17D5EA}"/>
          </ac:spMkLst>
        </pc:spChg>
        <pc:spChg chg="mod">
          <ac:chgData name="Gerben Boot" userId="db373ba1-24c0-4042-aad5-e0c640488fcc" providerId="ADAL" clId="{7F851FAD-8C5A-439A-B2A7-D4C20233E72B}" dt="2022-06-16T20:28:05.780" v="3206" actId="554"/>
          <ac:spMkLst>
            <pc:docMk/>
            <pc:sldMk cId="1548107907" sldId="435"/>
            <ac:spMk id="95" creationId="{C9ACC1AD-9B52-4E81-A81B-FA380A1E86A5}"/>
          </ac:spMkLst>
        </pc:spChg>
        <pc:spChg chg="del">
          <ac:chgData name="Gerben Boot" userId="db373ba1-24c0-4042-aad5-e0c640488fcc" providerId="ADAL" clId="{7F851FAD-8C5A-439A-B2A7-D4C20233E72B}" dt="2022-06-16T20:20:39.675" v="3080" actId="478"/>
          <ac:spMkLst>
            <pc:docMk/>
            <pc:sldMk cId="1548107907" sldId="435"/>
            <ac:spMk id="96" creationId="{A4E59084-EB00-414A-8E59-A90E4B85A85C}"/>
          </ac:spMkLst>
        </pc:spChg>
        <pc:spChg chg="mod">
          <ac:chgData name="Gerben Boot" userId="db373ba1-24c0-4042-aad5-e0c640488fcc" providerId="ADAL" clId="{7F851FAD-8C5A-439A-B2A7-D4C20233E72B}" dt="2022-06-16T20:25:40.918" v="3177" actId="1035"/>
          <ac:spMkLst>
            <pc:docMk/>
            <pc:sldMk cId="1548107907" sldId="435"/>
            <ac:spMk id="97" creationId="{86708F32-619C-4E5A-A37D-714CFE2B615A}"/>
          </ac:spMkLst>
        </pc:spChg>
        <pc:spChg chg="add mod">
          <ac:chgData name="Gerben Boot" userId="db373ba1-24c0-4042-aad5-e0c640488fcc" providerId="ADAL" clId="{7F851FAD-8C5A-439A-B2A7-D4C20233E72B}" dt="2022-06-16T20:28:05.780" v="3206" actId="554"/>
          <ac:spMkLst>
            <pc:docMk/>
            <pc:sldMk cId="1548107907" sldId="435"/>
            <ac:spMk id="98" creationId="{CC5E3CEB-B24E-41A0-B5BE-F3D481D6CD2C}"/>
          </ac:spMkLst>
        </pc:spChg>
        <pc:spChg chg="add mod">
          <ac:chgData name="Gerben Boot" userId="db373ba1-24c0-4042-aad5-e0c640488fcc" providerId="ADAL" clId="{7F851FAD-8C5A-439A-B2A7-D4C20233E72B}" dt="2022-06-16T20:30:12.777" v="3228" actId="1038"/>
          <ac:spMkLst>
            <pc:docMk/>
            <pc:sldMk cId="1548107907" sldId="435"/>
            <ac:spMk id="99" creationId="{4A61F1D1-2CA4-4D4B-9ABF-17EECB370350}"/>
          </ac:spMkLst>
        </pc:spChg>
        <pc:spChg chg="del">
          <ac:chgData name="Gerben Boot" userId="db373ba1-24c0-4042-aad5-e0c640488fcc" providerId="ADAL" clId="{7F851FAD-8C5A-439A-B2A7-D4C20233E72B}" dt="2022-06-16T20:14:04.751" v="2900" actId="478"/>
          <ac:spMkLst>
            <pc:docMk/>
            <pc:sldMk cId="1548107907" sldId="435"/>
            <ac:spMk id="100" creationId="{551016BE-9F76-4DDB-967E-C0085C30176E}"/>
          </ac:spMkLst>
        </pc:spChg>
        <pc:spChg chg="del mod">
          <ac:chgData name="Gerben Boot" userId="db373ba1-24c0-4042-aad5-e0c640488fcc" providerId="ADAL" clId="{7F851FAD-8C5A-439A-B2A7-D4C20233E72B}" dt="2022-06-16T20:27:40.190" v="3199" actId="478"/>
          <ac:spMkLst>
            <pc:docMk/>
            <pc:sldMk cId="1548107907" sldId="435"/>
            <ac:spMk id="102" creationId="{601851A6-32C8-4209-978B-4F444BFC1935}"/>
          </ac:spMkLst>
        </pc:spChg>
        <pc:spChg chg="mod">
          <ac:chgData name="Gerben Boot" userId="db373ba1-24c0-4042-aad5-e0c640488fcc" providerId="ADAL" clId="{7F851FAD-8C5A-439A-B2A7-D4C20233E72B}" dt="2022-06-16T20:23:14.722" v="3107" actId="1076"/>
          <ac:spMkLst>
            <pc:docMk/>
            <pc:sldMk cId="1548107907" sldId="435"/>
            <ac:spMk id="105" creationId="{666F4FB0-375F-44FC-B7E5-5ED978A5F98D}"/>
          </ac:spMkLst>
        </pc:spChg>
        <pc:spChg chg="mod">
          <ac:chgData name="Gerben Boot" userId="db373ba1-24c0-4042-aad5-e0c640488fcc" providerId="ADAL" clId="{7F851FAD-8C5A-439A-B2A7-D4C20233E72B}" dt="2022-06-16T20:22:57.378" v="3106" actId="1076"/>
          <ac:spMkLst>
            <pc:docMk/>
            <pc:sldMk cId="1548107907" sldId="435"/>
            <ac:spMk id="106" creationId="{FA3BA373-56C2-4D85-8187-26DC59AB27E6}"/>
          </ac:spMkLst>
        </pc:spChg>
        <pc:spChg chg="del">
          <ac:chgData name="Gerben Boot" userId="db373ba1-24c0-4042-aad5-e0c640488fcc" providerId="ADAL" clId="{7F851FAD-8C5A-439A-B2A7-D4C20233E72B}" dt="2022-06-16T20:14:09.699" v="2901" actId="478"/>
          <ac:spMkLst>
            <pc:docMk/>
            <pc:sldMk cId="1548107907" sldId="435"/>
            <ac:spMk id="141" creationId="{231B1BB9-0137-4B8E-99B0-AF183E2E5319}"/>
          </ac:spMkLst>
        </pc:spChg>
        <pc:grpChg chg="mod">
          <ac:chgData name="Gerben Boot" userId="db373ba1-24c0-4042-aad5-e0c640488fcc" providerId="ADAL" clId="{7F851FAD-8C5A-439A-B2A7-D4C20233E72B}" dt="2022-06-16T20:26:35.474" v="3186" actId="1076"/>
          <ac:grpSpMkLst>
            <pc:docMk/>
            <pc:sldMk cId="1548107907" sldId="435"/>
            <ac:grpSpMk id="9" creationId="{646D7B5C-A8B4-4E25-B81F-3EA31312BD46}"/>
          </ac:grpSpMkLst>
        </pc:grpChg>
        <pc:grpChg chg="add mod">
          <ac:chgData name="Gerben Boot" userId="db373ba1-24c0-4042-aad5-e0c640488fcc" providerId="ADAL" clId="{7F851FAD-8C5A-439A-B2A7-D4C20233E72B}" dt="2022-06-16T20:29:36.779" v="3218" actId="1076"/>
          <ac:grpSpMkLst>
            <pc:docMk/>
            <pc:sldMk cId="1548107907" sldId="435"/>
            <ac:grpSpMk id="103" creationId="{52F4C292-E084-4E84-8EF0-58641FD3EA29}"/>
          </ac:grpSpMkLst>
        </pc:grpChg>
        <pc:picChg chg="del">
          <ac:chgData name="Gerben Boot" userId="db373ba1-24c0-4042-aad5-e0c640488fcc" providerId="ADAL" clId="{7F851FAD-8C5A-439A-B2A7-D4C20233E72B}" dt="2022-06-16T20:20:38.872" v="3079" actId="478"/>
          <ac:picMkLst>
            <pc:docMk/>
            <pc:sldMk cId="1548107907" sldId="435"/>
            <ac:picMk id="67" creationId="{8ED407D3-CDB8-445F-9E28-DB2E775F13A4}"/>
          </ac:picMkLst>
        </pc:picChg>
        <pc:picChg chg="mod">
          <ac:chgData name="Gerben Boot" userId="db373ba1-24c0-4042-aad5-e0c640488fcc" providerId="ADAL" clId="{7F851FAD-8C5A-439A-B2A7-D4C20233E72B}" dt="2022-06-16T20:26:00.983" v="3182" actId="1076"/>
          <ac:picMkLst>
            <pc:docMk/>
            <pc:sldMk cId="1548107907" sldId="435"/>
            <ac:picMk id="68" creationId="{D652C699-0AA8-4DEC-8FAF-0D1ABA9B37F6}"/>
          </ac:picMkLst>
        </pc:picChg>
        <pc:picChg chg="mod">
          <ac:chgData name="Gerben Boot" userId="db373ba1-24c0-4042-aad5-e0c640488fcc" providerId="ADAL" clId="{7F851FAD-8C5A-439A-B2A7-D4C20233E72B}" dt="2022-06-16T20:27:04.960" v="3190" actId="1076"/>
          <ac:picMkLst>
            <pc:docMk/>
            <pc:sldMk cId="1548107907" sldId="435"/>
            <ac:picMk id="70" creationId="{0700B73D-5FEE-4DBF-80FC-60607720CC0C}"/>
          </ac:picMkLst>
        </pc:picChg>
        <pc:picChg chg="del">
          <ac:chgData name="Gerben Boot" userId="db373ba1-24c0-4042-aad5-e0c640488fcc" providerId="ADAL" clId="{7F851FAD-8C5A-439A-B2A7-D4C20233E72B}" dt="2022-06-16T20:14:50.039" v="2904" actId="478"/>
          <ac:picMkLst>
            <pc:docMk/>
            <pc:sldMk cId="1548107907" sldId="435"/>
            <ac:picMk id="72" creationId="{B43DAF2E-E4B9-4C40-84F8-78DCD4E91711}"/>
          </ac:picMkLst>
        </pc:picChg>
        <pc:cxnChg chg="del mod">
          <ac:chgData name="Gerben Boot" userId="db373ba1-24c0-4042-aad5-e0c640488fcc" providerId="ADAL" clId="{7F851FAD-8C5A-439A-B2A7-D4C20233E72B}" dt="2022-06-16T20:17:10.622" v="2924" actId="478"/>
          <ac:cxnSpMkLst>
            <pc:docMk/>
            <pc:sldMk cId="1548107907" sldId="435"/>
            <ac:cxnSpMk id="55" creationId="{170C30A9-F749-4E85-B2CB-EBA5911A91CA}"/>
          </ac:cxnSpMkLst>
        </pc:cxnChg>
        <pc:cxnChg chg="del mod">
          <ac:chgData name="Gerben Boot" userId="db373ba1-24c0-4042-aad5-e0c640488fcc" providerId="ADAL" clId="{7F851FAD-8C5A-439A-B2A7-D4C20233E72B}" dt="2022-06-16T20:21:49.897" v="3088" actId="478"/>
          <ac:cxnSpMkLst>
            <pc:docMk/>
            <pc:sldMk cId="1548107907" sldId="435"/>
            <ac:cxnSpMk id="66" creationId="{91DFDFF6-52A5-4FE0-8609-BD10F5534888}"/>
          </ac:cxnSpMkLst>
        </pc:cxnChg>
        <pc:cxnChg chg="del mod">
          <ac:chgData name="Gerben Boot" userId="db373ba1-24c0-4042-aad5-e0c640488fcc" providerId="ADAL" clId="{7F851FAD-8C5A-439A-B2A7-D4C20233E72B}" dt="2022-06-16T20:20:34.906" v="3077" actId="478"/>
          <ac:cxnSpMkLst>
            <pc:docMk/>
            <pc:sldMk cId="1548107907" sldId="435"/>
            <ac:cxnSpMk id="75" creationId="{FD1550D7-FA9F-4364-8B6B-00AFB1965BE2}"/>
          </ac:cxnSpMkLst>
        </pc:cxnChg>
        <pc:cxnChg chg="add mod">
          <ac:chgData name="Gerben Boot" userId="db373ba1-24c0-4042-aad5-e0c640488fcc" providerId="ADAL" clId="{7F851FAD-8C5A-439A-B2A7-D4C20233E72B}" dt="2022-06-16T20:28:55.813" v="3213" actId="14100"/>
          <ac:cxnSpMkLst>
            <pc:docMk/>
            <pc:sldMk cId="1548107907" sldId="435"/>
            <ac:cxnSpMk id="78" creationId="{3960145E-72B0-4EE8-A610-EE1AA9DFCFAE}"/>
          </ac:cxnSpMkLst>
        </pc:cxnChg>
        <pc:cxnChg chg="mod">
          <ac:chgData name="Gerben Boot" userId="db373ba1-24c0-4042-aad5-e0c640488fcc" providerId="ADAL" clId="{7F851FAD-8C5A-439A-B2A7-D4C20233E72B}" dt="2022-06-16T20:25:53.811" v="3180" actId="14100"/>
          <ac:cxnSpMkLst>
            <pc:docMk/>
            <pc:sldMk cId="1548107907" sldId="435"/>
            <ac:cxnSpMk id="93" creationId="{C5A3FF06-8DF1-4195-B632-C4F26EEE3BD3}"/>
          </ac:cxnSpMkLst>
        </pc:cxnChg>
        <pc:cxnChg chg="mod">
          <ac:chgData name="Gerben Boot" userId="db373ba1-24c0-4042-aad5-e0c640488fcc" providerId="ADAL" clId="{7F851FAD-8C5A-439A-B2A7-D4C20233E72B}" dt="2022-06-16T20:23:14.722" v="3107" actId="1076"/>
          <ac:cxnSpMkLst>
            <pc:docMk/>
            <pc:sldMk cId="1548107907" sldId="435"/>
            <ac:cxnSpMk id="104" creationId="{7FA6F32E-C5CE-4789-A702-BEED428370A6}"/>
          </ac:cxnSpMkLst>
        </pc:cxnChg>
        <pc:cxnChg chg="mod">
          <ac:chgData name="Gerben Boot" userId="db373ba1-24c0-4042-aad5-e0c640488fcc" providerId="ADAL" clId="{7F851FAD-8C5A-439A-B2A7-D4C20233E72B}" dt="2022-06-16T20:24:58.731" v="3120" actId="408"/>
          <ac:cxnSpMkLst>
            <pc:docMk/>
            <pc:sldMk cId="1548107907" sldId="435"/>
            <ac:cxnSpMk id="112" creationId="{B3F4B81D-B7EF-411C-BB08-148FB64D0F4B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B07A4AF-8444-4E55-9211-06750DF868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059487" y="8229664"/>
            <a:ext cx="588963" cy="18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9B6C5B75-63DC-4795-B872-D188C0279E99}" type="slidenum">
              <a:rPr lang="nl-NL" sz="1000" smtClean="0"/>
              <a:pPr/>
              <a:t>‹#›</a:t>
            </a:fld>
            <a:endParaRPr lang="nl-NL" sz="100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086CC55-5F13-427E-8D55-23A3E11C42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12" y="8635837"/>
            <a:ext cx="1080000" cy="3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34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extLst>
    <p:ext uri="{56416CCD-93CA-4268-BC5B-53C4BB910035}">
      <p15:sldGuideLst xmlns:p15="http://schemas.microsoft.com/office/powerpoint/2012/main"/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6172200" y="8685213"/>
            <a:ext cx="438150" cy="18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/>
            </a:lvl1pPr>
          </a:lstStyle>
          <a:p>
            <a:fld id="{309F7339-69D5-4EA7-B93A-8AF4EDB56B8B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3EB29D91-C68B-40E2-ACA8-22AC17FBF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2" y="8592970"/>
            <a:ext cx="1080000" cy="351000"/>
          </a:xfrm>
          <a:prstGeom prst="rect">
            <a:avLst/>
          </a:prstGeom>
        </p:spPr>
      </p:pic>
      <p:sp>
        <p:nvSpPr>
          <p:cNvPr id="9" name="Tijdelijke aanduiding voor notities 8">
            <a:extLst>
              <a:ext uri="{FF2B5EF4-FFF2-40B4-BE49-F238E27FC236}">
                <a16:creationId xmlns:a16="http://schemas.microsoft.com/office/drawing/2014/main" id="{A3C8BF89-5841-4101-9B55-9A1ADF2AA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7379500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052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Roadmap approach</a:t>
            </a:r>
            <a:endParaRPr lang="en-US"/>
          </a:p>
          <a:p>
            <a:endParaRPr lang="nl-NL"/>
          </a:p>
          <a:p>
            <a:r>
              <a:rPr lang="nl-NL" b="0" err="1"/>
              <a:t>Highlights</a:t>
            </a:r>
            <a:r>
              <a:rPr lang="nl-NL" b="0"/>
              <a:t> van de thema’s</a:t>
            </a:r>
          </a:p>
          <a:p>
            <a:endParaRPr lang="nl-NL" b="0"/>
          </a:p>
          <a:p>
            <a:r>
              <a:rPr lang="nl-NL" b="0"/>
              <a:t>Code Clean Up</a:t>
            </a:r>
          </a:p>
          <a:p>
            <a:r>
              <a:rPr lang="nl-NL" b="0"/>
              <a:t>Security</a:t>
            </a:r>
          </a:p>
          <a:p>
            <a:r>
              <a:rPr lang="nl-NL" b="0"/>
              <a:t>Cloud</a:t>
            </a:r>
          </a:p>
          <a:p>
            <a:r>
              <a:rPr lang="nl-NL" b="0" err="1"/>
              <a:t>Automated</a:t>
            </a:r>
            <a:r>
              <a:rPr lang="nl-NL" b="0"/>
              <a:t> Release </a:t>
            </a:r>
            <a:r>
              <a:rPr lang="nl-NL" b="0" err="1"/>
              <a:t>Testing</a:t>
            </a:r>
            <a:endParaRPr lang="nl-NL" b="0"/>
          </a:p>
          <a:p>
            <a:r>
              <a:rPr lang="nl-NL" b="0"/>
              <a:t>Code </a:t>
            </a:r>
            <a:r>
              <a:rPr lang="nl-NL" b="0" err="1"/>
              <a:t>Quality</a:t>
            </a:r>
            <a:endParaRPr lang="nl-NL" b="0"/>
          </a:p>
          <a:p>
            <a:endParaRPr lang="nl-NL" b="0"/>
          </a:p>
          <a:p>
            <a:r>
              <a:rPr lang="nl-NL" b="0"/>
              <a:t>Web OC</a:t>
            </a:r>
          </a:p>
          <a:p>
            <a:r>
              <a:rPr lang="nl-NL" b="0" err="1"/>
              <a:t>Computational</a:t>
            </a:r>
            <a:r>
              <a:rPr lang="nl-NL" b="0"/>
              <a:t> Framework</a:t>
            </a:r>
          </a:p>
          <a:p>
            <a:endParaRPr lang="nl-NL" b="0"/>
          </a:p>
          <a:p>
            <a:r>
              <a:rPr lang="nl-NL" b="0" err="1"/>
              <a:t>Documentation</a:t>
            </a:r>
            <a:endParaRPr lang="nl-NL" b="0"/>
          </a:p>
          <a:p>
            <a:endParaRPr lang="nl-NL" b="0"/>
          </a:p>
        </p:txBody>
      </p:sp>
    </p:spTree>
    <p:extLst>
      <p:ext uri="{BB962C8B-B14F-4D97-AF65-F5344CB8AC3E}">
        <p14:creationId xmlns:p14="http://schemas.microsoft.com/office/powerpoint/2010/main" val="2624351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Roadmap approach</a:t>
            </a:r>
            <a:endParaRPr lang="en-US"/>
          </a:p>
          <a:p>
            <a:endParaRPr lang="nl-NL"/>
          </a:p>
          <a:p>
            <a:r>
              <a:rPr lang="nl-NL" b="0" err="1"/>
              <a:t>Highlights</a:t>
            </a:r>
            <a:r>
              <a:rPr lang="nl-NL" b="0"/>
              <a:t> van de thema’s</a:t>
            </a:r>
          </a:p>
          <a:p>
            <a:endParaRPr lang="nl-NL" b="0"/>
          </a:p>
          <a:p>
            <a:r>
              <a:rPr lang="nl-NL" b="0"/>
              <a:t>Code Clean Up</a:t>
            </a:r>
          </a:p>
          <a:p>
            <a:r>
              <a:rPr lang="nl-NL" b="0"/>
              <a:t>Security</a:t>
            </a:r>
          </a:p>
          <a:p>
            <a:r>
              <a:rPr lang="nl-NL" b="0"/>
              <a:t>Cloud</a:t>
            </a:r>
          </a:p>
          <a:p>
            <a:r>
              <a:rPr lang="nl-NL" b="0" err="1"/>
              <a:t>Automated</a:t>
            </a:r>
            <a:r>
              <a:rPr lang="nl-NL" b="0"/>
              <a:t> Release </a:t>
            </a:r>
            <a:r>
              <a:rPr lang="nl-NL" b="0" err="1"/>
              <a:t>Testing</a:t>
            </a:r>
            <a:endParaRPr lang="nl-NL" b="0"/>
          </a:p>
          <a:p>
            <a:r>
              <a:rPr lang="nl-NL" b="0"/>
              <a:t>Code </a:t>
            </a:r>
            <a:r>
              <a:rPr lang="nl-NL" b="0" err="1"/>
              <a:t>Quality</a:t>
            </a:r>
            <a:endParaRPr lang="nl-NL" b="0"/>
          </a:p>
          <a:p>
            <a:endParaRPr lang="nl-NL" b="0"/>
          </a:p>
          <a:p>
            <a:r>
              <a:rPr lang="nl-NL" b="0"/>
              <a:t>Web OC</a:t>
            </a:r>
          </a:p>
          <a:p>
            <a:r>
              <a:rPr lang="nl-NL" b="0" err="1"/>
              <a:t>Computational</a:t>
            </a:r>
            <a:r>
              <a:rPr lang="nl-NL" b="0"/>
              <a:t> Framework</a:t>
            </a:r>
          </a:p>
          <a:p>
            <a:endParaRPr lang="nl-NL" b="0"/>
          </a:p>
          <a:p>
            <a:r>
              <a:rPr lang="nl-NL" b="0" err="1"/>
              <a:t>Documentation</a:t>
            </a:r>
            <a:endParaRPr lang="nl-NL" b="0"/>
          </a:p>
          <a:p>
            <a:endParaRPr lang="nl-NL" b="0"/>
          </a:p>
        </p:txBody>
      </p:sp>
    </p:spTree>
    <p:extLst>
      <p:ext uri="{BB962C8B-B14F-4D97-AF65-F5344CB8AC3E}">
        <p14:creationId xmlns:p14="http://schemas.microsoft.com/office/powerpoint/2010/main" val="4009878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Roadmap approach</a:t>
            </a:r>
            <a:endParaRPr lang="en-US"/>
          </a:p>
          <a:p>
            <a:endParaRPr lang="nl-NL"/>
          </a:p>
          <a:p>
            <a:r>
              <a:rPr lang="nl-NL" b="0" err="1"/>
              <a:t>Highlights</a:t>
            </a:r>
            <a:r>
              <a:rPr lang="nl-NL" b="0"/>
              <a:t> van de thema’s</a:t>
            </a:r>
          </a:p>
          <a:p>
            <a:endParaRPr lang="nl-NL" b="0"/>
          </a:p>
          <a:p>
            <a:r>
              <a:rPr lang="nl-NL" b="0"/>
              <a:t>Code Clean Up</a:t>
            </a:r>
          </a:p>
          <a:p>
            <a:r>
              <a:rPr lang="nl-NL" b="0"/>
              <a:t>Security</a:t>
            </a:r>
          </a:p>
          <a:p>
            <a:r>
              <a:rPr lang="nl-NL" b="0"/>
              <a:t>Cloud</a:t>
            </a:r>
          </a:p>
          <a:p>
            <a:r>
              <a:rPr lang="nl-NL" b="0" err="1"/>
              <a:t>Automated</a:t>
            </a:r>
            <a:r>
              <a:rPr lang="nl-NL" b="0"/>
              <a:t> Release </a:t>
            </a:r>
            <a:r>
              <a:rPr lang="nl-NL" b="0" err="1"/>
              <a:t>Testing</a:t>
            </a:r>
            <a:endParaRPr lang="nl-NL" b="0"/>
          </a:p>
          <a:p>
            <a:r>
              <a:rPr lang="nl-NL" b="0"/>
              <a:t>Code </a:t>
            </a:r>
            <a:r>
              <a:rPr lang="nl-NL" b="0" err="1"/>
              <a:t>Quality</a:t>
            </a:r>
            <a:endParaRPr lang="nl-NL" b="0"/>
          </a:p>
          <a:p>
            <a:endParaRPr lang="nl-NL" b="0"/>
          </a:p>
          <a:p>
            <a:r>
              <a:rPr lang="nl-NL" b="0"/>
              <a:t>Web OC</a:t>
            </a:r>
          </a:p>
          <a:p>
            <a:r>
              <a:rPr lang="nl-NL" b="0" err="1"/>
              <a:t>Computational</a:t>
            </a:r>
            <a:r>
              <a:rPr lang="nl-NL" b="0"/>
              <a:t> Framework</a:t>
            </a:r>
          </a:p>
          <a:p>
            <a:endParaRPr lang="nl-NL" b="0"/>
          </a:p>
          <a:p>
            <a:r>
              <a:rPr lang="nl-NL" b="0" err="1"/>
              <a:t>Documentation</a:t>
            </a:r>
            <a:endParaRPr lang="nl-NL" b="0"/>
          </a:p>
          <a:p>
            <a:endParaRPr lang="nl-NL" b="0"/>
          </a:p>
        </p:txBody>
      </p:sp>
    </p:spTree>
    <p:extLst>
      <p:ext uri="{BB962C8B-B14F-4D97-AF65-F5344CB8AC3E}">
        <p14:creationId xmlns:p14="http://schemas.microsoft.com/office/powerpoint/2010/main" val="964396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Roadmap approach</a:t>
            </a:r>
            <a:endParaRPr lang="en-US"/>
          </a:p>
          <a:p>
            <a:endParaRPr lang="nl-NL"/>
          </a:p>
          <a:p>
            <a:r>
              <a:rPr lang="nl-NL" b="0" err="1"/>
              <a:t>Highlights</a:t>
            </a:r>
            <a:r>
              <a:rPr lang="nl-NL" b="0"/>
              <a:t> van de thema’s</a:t>
            </a:r>
          </a:p>
          <a:p>
            <a:endParaRPr lang="nl-NL" b="0"/>
          </a:p>
          <a:p>
            <a:r>
              <a:rPr lang="nl-NL" b="0"/>
              <a:t>Code Clean Up</a:t>
            </a:r>
          </a:p>
          <a:p>
            <a:r>
              <a:rPr lang="nl-NL" b="0"/>
              <a:t>Security</a:t>
            </a:r>
          </a:p>
          <a:p>
            <a:r>
              <a:rPr lang="nl-NL" b="0"/>
              <a:t>Cloud</a:t>
            </a:r>
          </a:p>
          <a:p>
            <a:r>
              <a:rPr lang="nl-NL" b="0" err="1"/>
              <a:t>Automated</a:t>
            </a:r>
            <a:r>
              <a:rPr lang="nl-NL" b="0"/>
              <a:t> Release </a:t>
            </a:r>
            <a:r>
              <a:rPr lang="nl-NL" b="0" err="1"/>
              <a:t>Testing</a:t>
            </a:r>
            <a:endParaRPr lang="nl-NL" b="0"/>
          </a:p>
          <a:p>
            <a:r>
              <a:rPr lang="nl-NL" b="0"/>
              <a:t>Code </a:t>
            </a:r>
            <a:r>
              <a:rPr lang="nl-NL" b="0" err="1"/>
              <a:t>Quality</a:t>
            </a:r>
            <a:endParaRPr lang="nl-NL" b="0"/>
          </a:p>
          <a:p>
            <a:endParaRPr lang="nl-NL" b="0"/>
          </a:p>
          <a:p>
            <a:r>
              <a:rPr lang="nl-NL" b="0"/>
              <a:t>Web OC</a:t>
            </a:r>
          </a:p>
          <a:p>
            <a:r>
              <a:rPr lang="nl-NL" b="0" err="1"/>
              <a:t>Computational</a:t>
            </a:r>
            <a:r>
              <a:rPr lang="nl-NL" b="0"/>
              <a:t> Framework</a:t>
            </a:r>
          </a:p>
          <a:p>
            <a:endParaRPr lang="nl-NL" b="0"/>
          </a:p>
          <a:p>
            <a:r>
              <a:rPr lang="nl-NL" b="0" err="1"/>
              <a:t>Documentation</a:t>
            </a:r>
            <a:endParaRPr lang="nl-NL" b="0"/>
          </a:p>
          <a:p>
            <a:endParaRPr lang="nl-NL" b="0"/>
          </a:p>
        </p:txBody>
      </p:sp>
    </p:spTree>
    <p:extLst>
      <p:ext uri="{BB962C8B-B14F-4D97-AF65-F5344CB8AC3E}">
        <p14:creationId xmlns:p14="http://schemas.microsoft.com/office/powerpoint/2010/main" val="649733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Roadmap approach</a:t>
            </a:r>
            <a:endParaRPr lang="en-US"/>
          </a:p>
          <a:p>
            <a:endParaRPr lang="nl-NL"/>
          </a:p>
          <a:p>
            <a:r>
              <a:rPr lang="nl-NL" b="0" err="1"/>
              <a:t>Highlights</a:t>
            </a:r>
            <a:r>
              <a:rPr lang="nl-NL" b="0"/>
              <a:t> van de thema’s</a:t>
            </a:r>
          </a:p>
          <a:p>
            <a:endParaRPr lang="nl-NL" b="0"/>
          </a:p>
          <a:p>
            <a:r>
              <a:rPr lang="nl-NL" b="0"/>
              <a:t>Code Clean Up</a:t>
            </a:r>
          </a:p>
          <a:p>
            <a:r>
              <a:rPr lang="nl-NL" b="0"/>
              <a:t>Security</a:t>
            </a:r>
          </a:p>
          <a:p>
            <a:r>
              <a:rPr lang="nl-NL" b="0"/>
              <a:t>Cloud</a:t>
            </a:r>
          </a:p>
          <a:p>
            <a:r>
              <a:rPr lang="nl-NL" b="0" err="1"/>
              <a:t>Automated</a:t>
            </a:r>
            <a:r>
              <a:rPr lang="nl-NL" b="0"/>
              <a:t> Release </a:t>
            </a:r>
            <a:r>
              <a:rPr lang="nl-NL" b="0" err="1"/>
              <a:t>Testing</a:t>
            </a:r>
            <a:endParaRPr lang="nl-NL" b="0"/>
          </a:p>
          <a:p>
            <a:r>
              <a:rPr lang="nl-NL" b="0"/>
              <a:t>Code </a:t>
            </a:r>
            <a:r>
              <a:rPr lang="nl-NL" b="0" err="1"/>
              <a:t>Quality</a:t>
            </a:r>
            <a:endParaRPr lang="nl-NL" b="0"/>
          </a:p>
          <a:p>
            <a:endParaRPr lang="nl-NL" b="0"/>
          </a:p>
          <a:p>
            <a:r>
              <a:rPr lang="nl-NL" b="0"/>
              <a:t>Web OC</a:t>
            </a:r>
          </a:p>
          <a:p>
            <a:r>
              <a:rPr lang="nl-NL" b="0" err="1"/>
              <a:t>Computational</a:t>
            </a:r>
            <a:r>
              <a:rPr lang="nl-NL" b="0"/>
              <a:t> Framework</a:t>
            </a:r>
          </a:p>
          <a:p>
            <a:endParaRPr lang="nl-NL" b="0"/>
          </a:p>
          <a:p>
            <a:r>
              <a:rPr lang="nl-NL" b="0" err="1"/>
              <a:t>Documentation</a:t>
            </a:r>
            <a:endParaRPr lang="nl-NL" b="0"/>
          </a:p>
          <a:p>
            <a:endParaRPr lang="nl-NL" b="0"/>
          </a:p>
        </p:txBody>
      </p:sp>
    </p:spTree>
    <p:extLst>
      <p:ext uri="{BB962C8B-B14F-4D97-AF65-F5344CB8AC3E}">
        <p14:creationId xmlns:p14="http://schemas.microsoft.com/office/powerpoint/2010/main" val="3430438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Roadmap approach</a:t>
            </a:r>
            <a:endParaRPr lang="en-US"/>
          </a:p>
          <a:p>
            <a:endParaRPr lang="nl-NL"/>
          </a:p>
          <a:p>
            <a:r>
              <a:rPr lang="nl-NL" b="0" err="1"/>
              <a:t>Highlights</a:t>
            </a:r>
            <a:r>
              <a:rPr lang="nl-NL" b="0"/>
              <a:t> van de thema’s</a:t>
            </a:r>
          </a:p>
          <a:p>
            <a:endParaRPr lang="nl-NL" b="0"/>
          </a:p>
          <a:p>
            <a:r>
              <a:rPr lang="nl-NL" b="0"/>
              <a:t>Code Clean Up</a:t>
            </a:r>
          </a:p>
          <a:p>
            <a:r>
              <a:rPr lang="nl-NL" b="0"/>
              <a:t>Security</a:t>
            </a:r>
          </a:p>
          <a:p>
            <a:r>
              <a:rPr lang="nl-NL" b="0"/>
              <a:t>Cloud</a:t>
            </a:r>
          </a:p>
          <a:p>
            <a:r>
              <a:rPr lang="nl-NL" b="0" err="1"/>
              <a:t>Automated</a:t>
            </a:r>
            <a:r>
              <a:rPr lang="nl-NL" b="0"/>
              <a:t> Release </a:t>
            </a:r>
            <a:r>
              <a:rPr lang="nl-NL" b="0" err="1"/>
              <a:t>Testing</a:t>
            </a:r>
            <a:endParaRPr lang="nl-NL" b="0"/>
          </a:p>
          <a:p>
            <a:r>
              <a:rPr lang="nl-NL" b="0"/>
              <a:t>Code </a:t>
            </a:r>
            <a:r>
              <a:rPr lang="nl-NL" b="0" err="1"/>
              <a:t>Quality</a:t>
            </a:r>
            <a:endParaRPr lang="nl-NL" b="0"/>
          </a:p>
          <a:p>
            <a:endParaRPr lang="nl-NL" b="0"/>
          </a:p>
          <a:p>
            <a:r>
              <a:rPr lang="nl-NL" b="0"/>
              <a:t>Web OC</a:t>
            </a:r>
          </a:p>
          <a:p>
            <a:r>
              <a:rPr lang="nl-NL" b="0" err="1"/>
              <a:t>Computational</a:t>
            </a:r>
            <a:r>
              <a:rPr lang="nl-NL" b="0"/>
              <a:t> Framework</a:t>
            </a:r>
          </a:p>
          <a:p>
            <a:endParaRPr lang="nl-NL" b="0"/>
          </a:p>
          <a:p>
            <a:r>
              <a:rPr lang="nl-NL" b="0" err="1"/>
              <a:t>Documentation</a:t>
            </a:r>
            <a:endParaRPr lang="nl-NL" b="0"/>
          </a:p>
          <a:p>
            <a:endParaRPr lang="nl-NL" b="0"/>
          </a:p>
        </p:txBody>
      </p:sp>
    </p:spTree>
    <p:extLst>
      <p:ext uri="{BB962C8B-B14F-4D97-AF65-F5344CB8AC3E}">
        <p14:creationId xmlns:p14="http://schemas.microsoft.com/office/powerpoint/2010/main" val="3284814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417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567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772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85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b="1"/>
              <a:t>Vision 2025 - </a:t>
            </a:r>
            <a:r>
              <a:rPr lang="nl-NL" b="1"/>
              <a:t>Context </a:t>
            </a:r>
            <a:r>
              <a:rPr lang="nl-NL" b="1" err="1"/>
              <a:t>and</a:t>
            </a:r>
            <a:r>
              <a:rPr lang="nl-NL" b="1"/>
              <a:t> </a:t>
            </a:r>
            <a:r>
              <a:rPr lang="nl-NL" b="1" err="1"/>
              <a:t>highlights</a:t>
            </a:r>
            <a:endParaRPr lang="nl-NL" b="1"/>
          </a:p>
          <a:p>
            <a:endParaRPr lang="en-GB"/>
          </a:p>
          <a:p>
            <a:endParaRPr lang="en-GB"/>
          </a:p>
          <a:p>
            <a:r>
              <a:rPr lang="en-GB"/>
              <a:t>With this slide I would like to bring everyone on the same page with respect to our vision and roadmaps.</a:t>
            </a:r>
          </a:p>
          <a:p>
            <a:endParaRPr lang="en-GB"/>
          </a:p>
          <a:p>
            <a:r>
              <a:rPr lang="en-GB"/>
              <a:t>Presented a few times already but this is the high level summary and timeline</a:t>
            </a:r>
          </a:p>
          <a:p>
            <a:endParaRPr lang="en-GB"/>
          </a:p>
          <a:p>
            <a:r>
              <a:rPr lang="en-GB"/>
              <a:t>We have our Delft-FEWS Vision 2025 in place, consisting of the 3 main core features</a:t>
            </a:r>
          </a:p>
          <a:p>
            <a:pPr marL="171450" indent="-171450">
              <a:buFontTx/>
              <a:buChar char="-"/>
            </a:pPr>
            <a:r>
              <a:rPr lang="en-GB"/>
              <a:t>Global community of Practice</a:t>
            </a:r>
          </a:p>
          <a:p>
            <a:pPr marL="171450" indent="-171450">
              <a:buFontTx/>
              <a:buChar char="-"/>
            </a:pPr>
            <a:r>
              <a:rPr lang="en-GB"/>
              <a:t>Applied research</a:t>
            </a:r>
          </a:p>
          <a:p>
            <a:pPr marL="171450" indent="-171450">
              <a:buFontTx/>
              <a:buChar char="-"/>
            </a:pPr>
            <a:r>
              <a:rPr lang="en-GB"/>
              <a:t>High quality open software</a:t>
            </a:r>
          </a:p>
          <a:p>
            <a:pPr marL="171450" indent="-171450">
              <a:buFontTx/>
              <a:buChar char="-"/>
            </a:pPr>
            <a:endParaRPr lang="en-GB"/>
          </a:p>
          <a:p>
            <a:pPr marL="0" indent="0">
              <a:buFontTx/>
              <a:buNone/>
            </a:pPr>
            <a:r>
              <a:rPr lang="en-GB"/>
              <a:t>We also have more information and visuals: see our infographic on the right and the clickable sources to the portal, videos and other presentations.</a:t>
            </a:r>
          </a:p>
          <a:p>
            <a:pPr marL="0" indent="0">
              <a:buFontTx/>
              <a:buNone/>
            </a:pPr>
            <a:r>
              <a:rPr lang="en-GB"/>
              <a:t>Last but not least, our international community strategy board has been involved from the start.</a:t>
            </a:r>
          </a:p>
          <a:p>
            <a:pPr marL="0" indent="0">
              <a:buFontTx/>
              <a:buNone/>
            </a:pPr>
            <a:endParaRPr lang="en-GB"/>
          </a:p>
          <a:p>
            <a:r>
              <a:rPr lang="en-US"/>
              <a:t>So over a five year period with 2 releases per year we are implementing this. </a:t>
            </a:r>
          </a:p>
          <a:p>
            <a:endParaRPr lang="en-US"/>
          </a:p>
          <a:p>
            <a:r>
              <a:rPr lang="en-US"/>
              <a:t>Mainly through annual roadmaps and we are connecting to ongoing projects as much as possible.</a:t>
            </a:r>
          </a:p>
          <a:p>
            <a:endParaRPr lang="en-US"/>
          </a:p>
          <a:p>
            <a:r>
              <a:rPr lang="en-US"/>
              <a:t>Besides that, Deltares also makes a substantial investment in order to make the objectives true! It’s good to stress this.</a:t>
            </a:r>
          </a:p>
          <a:p>
            <a:endParaRPr lang="en-US"/>
          </a:p>
          <a:p>
            <a:pPr marL="0" indent="0">
              <a:buFontTx/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41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highlight>
                  <a:srgbClr val="FFFF00"/>
                </a:highlight>
              </a:rPr>
              <a:t>NOG UPDATEN</a:t>
            </a:r>
          </a:p>
          <a:p>
            <a:endParaRPr lang="en-US"/>
          </a:p>
          <a:p>
            <a:r>
              <a:rPr lang="en-US"/>
              <a:t>Timeline so far looked like this, we are now in the red part. Informing you about our progress and what’s coming up?</a:t>
            </a:r>
          </a:p>
          <a:p>
            <a:endParaRPr lang="en-US"/>
          </a:p>
          <a:p>
            <a:r>
              <a:rPr lang="en-US"/>
              <a:t>This ‘rhythm’ will repeat itself in 2022 and so on.</a:t>
            </a:r>
          </a:p>
          <a:p>
            <a:endParaRPr lang="en-US"/>
          </a:p>
          <a:p>
            <a:r>
              <a:rPr lang="en-US"/>
              <a:t>Feel free to contact us on this. We are trying to share updates in our Newsletters </a:t>
            </a:r>
            <a:r>
              <a:rPr lang="en-US" err="1"/>
              <a:t>etc</a:t>
            </a:r>
            <a:r>
              <a:rPr lang="en-US"/>
              <a:t> as much as possible, but of-course outside these user events we are happy to receive your comments and feedback!</a:t>
            </a:r>
          </a:p>
        </p:txBody>
      </p:sp>
    </p:spTree>
    <p:extLst>
      <p:ext uri="{BB962C8B-B14F-4D97-AF65-F5344CB8AC3E}">
        <p14:creationId xmlns:p14="http://schemas.microsoft.com/office/powerpoint/2010/main" val="1255815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highlight>
                  <a:srgbClr val="FFFF00"/>
                </a:highlight>
              </a:rPr>
              <a:t>NOG UPDATEN</a:t>
            </a:r>
          </a:p>
          <a:p>
            <a:endParaRPr lang="en-US"/>
          </a:p>
          <a:p>
            <a:r>
              <a:rPr lang="en-US"/>
              <a:t>Timeline so far looked like this, we are now in the red part. Informing you about our progress and what’s coming up?</a:t>
            </a:r>
          </a:p>
          <a:p>
            <a:endParaRPr lang="en-US"/>
          </a:p>
          <a:p>
            <a:r>
              <a:rPr lang="en-US"/>
              <a:t>This ‘rhythm’ will repeat itself in 2022 and so on.</a:t>
            </a:r>
          </a:p>
          <a:p>
            <a:endParaRPr lang="en-US"/>
          </a:p>
          <a:p>
            <a:r>
              <a:rPr lang="en-US"/>
              <a:t>Feel free to contact us on this. We are trying to share updates in our Newsletters </a:t>
            </a:r>
            <a:r>
              <a:rPr lang="en-US" err="1"/>
              <a:t>etc</a:t>
            </a:r>
            <a:r>
              <a:rPr lang="en-US"/>
              <a:t> as much as possible, but of-course outside these user events we are happy to receive your comments and feedback!</a:t>
            </a:r>
          </a:p>
        </p:txBody>
      </p:sp>
    </p:spTree>
    <p:extLst>
      <p:ext uri="{BB962C8B-B14F-4D97-AF65-F5344CB8AC3E}">
        <p14:creationId xmlns:p14="http://schemas.microsoft.com/office/powerpoint/2010/main" val="236612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Roadmap approach</a:t>
            </a:r>
            <a:endParaRPr lang="en-US"/>
          </a:p>
          <a:p>
            <a:endParaRPr lang="nl-NL"/>
          </a:p>
          <a:p>
            <a:r>
              <a:rPr lang="nl-NL" b="0" err="1"/>
              <a:t>Highlights</a:t>
            </a:r>
            <a:r>
              <a:rPr lang="nl-NL" b="0"/>
              <a:t> van de thema’s</a:t>
            </a:r>
          </a:p>
          <a:p>
            <a:endParaRPr lang="nl-NL" b="0"/>
          </a:p>
          <a:p>
            <a:r>
              <a:rPr lang="nl-NL" b="0"/>
              <a:t>Code Clean Up</a:t>
            </a:r>
          </a:p>
          <a:p>
            <a:r>
              <a:rPr lang="nl-NL" b="0"/>
              <a:t>Security</a:t>
            </a:r>
          </a:p>
          <a:p>
            <a:r>
              <a:rPr lang="nl-NL" b="0"/>
              <a:t>Cloud</a:t>
            </a:r>
          </a:p>
          <a:p>
            <a:r>
              <a:rPr lang="nl-NL" b="0" err="1"/>
              <a:t>Automated</a:t>
            </a:r>
            <a:r>
              <a:rPr lang="nl-NL" b="0"/>
              <a:t> Release </a:t>
            </a:r>
            <a:r>
              <a:rPr lang="nl-NL" b="0" err="1"/>
              <a:t>Testing</a:t>
            </a:r>
            <a:endParaRPr lang="nl-NL" b="0"/>
          </a:p>
          <a:p>
            <a:r>
              <a:rPr lang="nl-NL" b="0"/>
              <a:t>Code </a:t>
            </a:r>
            <a:r>
              <a:rPr lang="nl-NL" b="0" err="1"/>
              <a:t>Quality</a:t>
            </a:r>
            <a:endParaRPr lang="nl-NL" b="0"/>
          </a:p>
          <a:p>
            <a:endParaRPr lang="nl-NL" b="0"/>
          </a:p>
          <a:p>
            <a:r>
              <a:rPr lang="nl-NL" b="0"/>
              <a:t>Web OC</a:t>
            </a:r>
          </a:p>
          <a:p>
            <a:r>
              <a:rPr lang="nl-NL" b="0" err="1"/>
              <a:t>Computational</a:t>
            </a:r>
            <a:r>
              <a:rPr lang="nl-NL" b="0"/>
              <a:t> Framework</a:t>
            </a:r>
          </a:p>
          <a:p>
            <a:endParaRPr lang="nl-NL" b="0"/>
          </a:p>
          <a:p>
            <a:r>
              <a:rPr lang="nl-NL" b="0" err="1"/>
              <a:t>Documentation</a:t>
            </a:r>
            <a:endParaRPr lang="nl-NL" b="0"/>
          </a:p>
          <a:p>
            <a:endParaRPr lang="nl-NL" b="0"/>
          </a:p>
        </p:txBody>
      </p:sp>
    </p:spTree>
    <p:extLst>
      <p:ext uri="{BB962C8B-B14F-4D97-AF65-F5344CB8AC3E}">
        <p14:creationId xmlns:p14="http://schemas.microsoft.com/office/powerpoint/2010/main" val="2881763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Roadmap approach</a:t>
            </a:r>
            <a:endParaRPr lang="en-US"/>
          </a:p>
          <a:p>
            <a:endParaRPr lang="nl-NL"/>
          </a:p>
          <a:p>
            <a:r>
              <a:rPr lang="nl-NL" b="0" err="1"/>
              <a:t>Highlights</a:t>
            </a:r>
            <a:r>
              <a:rPr lang="nl-NL" b="0"/>
              <a:t> van de thema’s</a:t>
            </a:r>
          </a:p>
          <a:p>
            <a:endParaRPr lang="nl-NL" b="0"/>
          </a:p>
          <a:p>
            <a:r>
              <a:rPr lang="nl-NL" b="0"/>
              <a:t>Code Clean Up</a:t>
            </a:r>
          </a:p>
          <a:p>
            <a:r>
              <a:rPr lang="nl-NL" b="0"/>
              <a:t>Security</a:t>
            </a:r>
          </a:p>
          <a:p>
            <a:r>
              <a:rPr lang="nl-NL" b="0"/>
              <a:t>Cloud</a:t>
            </a:r>
          </a:p>
          <a:p>
            <a:r>
              <a:rPr lang="nl-NL" b="0" err="1"/>
              <a:t>Automated</a:t>
            </a:r>
            <a:r>
              <a:rPr lang="nl-NL" b="0"/>
              <a:t> Release </a:t>
            </a:r>
            <a:r>
              <a:rPr lang="nl-NL" b="0" err="1"/>
              <a:t>Testing</a:t>
            </a:r>
            <a:endParaRPr lang="nl-NL" b="0"/>
          </a:p>
          <a:p>
            <a:r>
              <a:rPr lang="nl-NL" b="0"/>
              <a:t>Code </a:t>
            </a:r>
            <a:r>
              <a:rPr lang="nl-NL" b="0" err="1"/>
              <a:t>Quality</a:t>
            </a:r>
            <a:endParaRPr lang="nl-NL" b="0"/>
          </a:p>
          <a:p>
            <a:endParaRPr lang="nl-NL" b="0"/>
          </a:p>
          <a:p>
            <a:r>
              <a:rPr lang="nl-NL" b="0"/>
              <a:t>Web OC</a:t>
            </a:r>
          </a:p>
          <a:p>
            <a:r>
              <a:rPr lang="nl-NL" b="0" err="1"/>
              <a:t>Computational</a:t>
            </a:r>
            <a:r>
              <a:rPr lang="nl-NL" b="0"/>
              <a:t> Framework</a:t>
            </a:r>
          </a:p>
          <a:p>
            <a:endParaRPr lang="nl-NL" b="0"/>
          </a:p>
          <a:p>
            <a:r>
              <a:rPr lang="nl-NL" b="0" err="1"/>
              <a:t>Documentation</a:t>
            </a:r>
            <a:endParaRPr lang="nl-NL" b="0"/>
          </a:p>
          <a:p>
            <a:endParaRPr lang="nl-NL" b="0"/>
          </a:p>
        </p:txBody>
      </p:sp>
    </p:spTree>
    <p:extLst>
      <p:ext uri="{BB962C8B-B14F-4D97-AF65-F5344CB8AC3E}">
        <p14:creationId xmlns:p14="http://schemas.microsoft.com/office/powerpoint/2010/main" val="901694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DeltaresNL/" TargetMode="External"/><Relationship Id="rId13" Type="http://schemas.openxmlformats.org/officeDocument/2006/relationships/image" Target="../media/image11.svg"/><Relationship Id="rId18" Type="http://schemas.openxmlformats.org/officeDocument/2006/relationships/image" Target="../media/image16.png"/><Relationship Id="rId3" Type="http://schemas.openxmlformats.org/officeDocument/2006/relationships/hyperlink" Target="mailto:info@deltares.nl" TargetMode="External"/><Relationship Id="rId21" Type="http://schemas.openxmlformats.org/officeDocument/2006/relationships/image" Target="../media/image19.svg"/><Relationship Id="rId7" Type="http://schemas.openxmlformats.org/officeDocument/2006/relationships/hyperlink" Target="https://www.instagram.com/deltares/" TargetMode="External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" Type="http://schemas.openxmlformats.org/officeDocument/2006/relationships/image" Target="../media/image6.jpe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deltares.nl/" TargetMode="External"/><Relationship Id="rId11" Type="http://schemas.openxmlformats.org/officeDocument/2006/relationships/image" Target="../media/image9.svg"/><Relationship Id="rId5" Type="http://schemas.openxmlformats.org/officeDocument/2006/relationships/hyperlink" Target="https://www.linkedin.com/company/deltares" TargetMode="External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19" Type="http://schemas.openxmlformats.org/officeDocument/2006/relationships/image" Target="../media/image17.svg"/><Relationship Id="rId4" Type="http://schemas.openxmlformats.org/officeDocument/2006/relationships/hyperlink" Target="https://twitter.com/deltares/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1.svg"/><Relationship Id="rId3" Type="http://schemas.openxmlformats.org/officeDocument/2006/relationships/image" Target="../media/image7.png"/><Relationship Id="rId7" Type="http://schemas.openxmlformats.org/officeDocument/2006/relationships/image" Target="../media/image13.svg"/><Relationship Id="rId12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9.svg"/><Relationship Id="rId5" Type="http://schemas.openxmlformats.org/officeDocument/2006/relationships/image" Target="../media/image9.svg"/><Relationship Id="rId15" Type="http://schemas.openxmlformats.org/officeDocument/2006/relationships/image" Target="../media/image15.sv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7.sv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532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46860" y="5295900"/>
            <a:ext cx="600222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46861" y="3854640"/>
            <a:ext cx="600222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22938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3258" y="1766078"/>
            <a:ext cx="6006145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60458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076175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5"/>
            <a:ext cx="5076175" cy="4322762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6748177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91825" y="1762124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5076175" cy="3672000"/>
          </a:xfrm>
          <a:solidFill>
            <a:schemeClr val="bg1">
              <a:lumMod val="85000"/>
            </a:schemeClr>
          </a:solidFill>
        </p:spPr>
        <p:txBody>
          <a:bodyPr tIns="2232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724001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jdelijke aanduiding voor tekst 8">
            <a:extLst>
              <a:ext uri="{FF2B5EF4-FFF2-40B4-BE49-F238E27FC236}">
                <a16:creationId xmlns:a16="http://schemas.microsoft.com/office/drawing/2014/main" id="{B5530F62-171F-4B44-ACAA-AC786B92F2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91825" y="5724000"/>
            <a:ext cx="5076175" cy="360888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05118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DBE72E1-58EC-4D21-8ED2-E841E797C72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BA627D8-56BE-457D-A071-CDAF51FC7B7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55650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61FC5BFF-809B-4D7D-AC0F-5D7B92535F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455737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F51408D9-846A-496F-B660-9763E7E9FC9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855911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B1122521-F62D-48C8-B637-D4F27028964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155824" y="1762125"/>
            <a:ext cx="2412087" cy="3060000"/>
          </a:xfrm>
          <a:solidFill>
            <a:schemeClr val="bg1">
              <a:lumMod val="85000"/>
            </a:schemeClr>
          </a:solidFill>
        </p:spPr>
        <p:txBody>
          <a:bodyPr tIns="2016000">
            <a:normAutofit/>
          </a:bodyPr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650134BB-B103-4668-BCD7-561087B391F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455737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545B6CBB-4649-4D2E-B29A-C3F6E02090C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155824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9D1568BF-DD59-4BEE-A218-1B34F1C6B38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855911" y="5053085"/>
            <a:ext cx="2412087" cy="10316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45045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1768763"/>
            <a:ext cx="10512348" cy="4320000"/>
          </a:xfrm>
          <a:solidFill>
            <a:schemeClr val="bg1">
              <a:lumMod val="85000"/>
            </a:schemeClr>
          </a:solidFill>
        </p:spPr>
        <p:txBody>
          <a:bodyPr tIns="252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4062278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volle breed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1743163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tekst 61">
            <a:extLst>
              <a:ext uri="{FF2B5EF4-FFF2-40B4-BE49-F238E27FC236}">
                <a16:creationId xmlns:a16="http://schemas.microsoft.com/office/drawing/2014/main" id="{CAD4495B-AA1A-4F62-8627-3561516357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752" y="6267443"/>
            <a:ext cx="1188000" cy="385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53263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str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7382169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70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40700" y="857"/>
            <a:ext cx="3599932" cy="6857143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25124537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sta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5340000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10D89D2-D66D-4843-A930-57BB92331B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0" y="1762125"/>
            <a:ext cx="5220000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096000" y="857"/>
            <a:ext cx="5644632" cy="6857143"/>
          </a:xfrm>
          <a:solidFill>
            <a:schemeClr val="bg1">
              <a:lumMod val="85000"/>
            </a:schemeClr>
          </a:solidFill>
        </p:spPr>
        <p:txBody>
          <a:bodyPr tIns="378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39274022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of logo overz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9F2D50-CADF-4163-A029-8B9A0424B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684000"/>
            <a:ext cx="10512000" cy="468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60EC3D4-D14B-4BCD-BF52-05BE98A99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36323C5-92AF-4A0E-82DF-F4AB426B3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FE8BBA-2E99-4D96-8F25-2A98D038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afbeelding 65">
            <a:extLst>
              <a:ext uri="{FF2B5EF4-FFF2-40B4-BE49-F238E27FC236}">
                <a16:creationId xmlns:a16="http://schemas.microsoft.com/office/drawing/2014/main" id="{2AF1D927-9FAE-49C1-9BD6-F1C4F8D7594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556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9" name="Tijdelijke aanduiding voor afbeelding 65">
            <a:extLst>
              <a:ext uri="{FF2B5EF4-FFF2-40B4-BE49-F238E27FC236}">
                <a16:creationId xmlns:a16="http://schemas.microsoft.com/office/drawing/2014/main" id="{733ADF27-84E5-4C77-A414-7F0E4DA3DA9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906724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1C857FC7-6D65-4C72-9D0F-581A48D0715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057799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B765388F-978F-43F5-923F-85D826894A4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208875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afbeelding 65">
            <a:extLst>
              <a:ext uri="{FF2B5EF4-FFF2-40B4-BE49-F238E27FC236}">
                <a16:creationId xmlns:a16="http://schemas.microsoft.com/office/drawing/2014/main" id="{EA87D663-B54E-4A21-A00C-0BD3BFB464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359950" y="1768763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3" name="Tijdelijke aanduiding voor afbeelding 65">
            <a:extLst>
              <a:ext uri="{FF2B5EF4-FFF2-40B4-BE49-F238E27FC236}">
                <a16:creationId xmlns:a16="http://schemas.microsoft.com/office/drawing/2014/main" id="{56FDE74E-0F50-4155-BEEC-2850FDC97DB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7556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4" name="Tijdelijke aanduiding voor afbeelding 65">
            <a:extLst>
              <a:ext uri="{FF2B5EF4-FFF2-40B4-BE49-F238E27FC236}">
                <a16:creationId xmlns:a16="http://schemas.microsoft.com/office/drawing/2014/main" id="{D71C804D-3C0F-41A5-8373-6A3A8168C9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906724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5" name="Tijdelijke aanduiding voor afbeelding 65">
            <a:extLst>
              <a:ext uri="{FF2B5EF4-FFF2-40B4-BE49-F238E27FC236}">
                <a16:creationId xmlns:a16="http://schemas.microsoft.com/office/drawing/2014/main" id="{0C3E9BDF-7ACE-40C6-8AC1-CCDE842E1F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057799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6" name="Tijdelijke aanduiding voor afbeelding 65">
            <a:extLst>
              <a:ext uri="{FF2B5EF4-FFF2-40B4-BE49-F238E27FC236}">
                <a16:creationId xmlns:a16="http://schemas.microsoft.com/office/drawing/2014/main" id="{4E753E60-0CC4-4D5F-9F09-D1EB7F5C1B6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208875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7" name="Tijdelijke aanduiding voor afbeelding 65">
            <a:extLst>
              <a:ext uri="{FF2B5EF4-FFF2-40B4-BE49-F238E27FC236}">
                <a16:creationId xmlns:a16="http://schemas.microsoft.com/office/drawing/2014/main" id="{3CA6A3D3-992C-4A44-ACE1-E437BA7329B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359950" y="290709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8" name="Tijdelijke aanduiding voor afbeelding 65">
            <a:extLst>
              <a:ext uri="{FF2B5EF4-FFF2-40B4-BE49-F238E27FC236}">
                <a16:creationId xmlns:a16="http://schemas.microsoft.com/office/drawing/2014/main" id="{92F6A7FF-822A-4C63-8F78-1CCC66B8696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7556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9" name="Tijdelijke aanduiding voor afbeelding 65">
            <a:extLst>
              <a:ext uri="{FF2B5EF4-FFF2-40B4-BE49-F238E27FC236}">
                <a16:creationId xmlns:a16="http://schemas.microsoft.com/office/drawing/2014/main" id="{9E6C6AC3-C163-4C9D-AC60-05BBCCF9147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906724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0" name="Tijdelijke aanduiding voor afbeelding 65">
            <a:extLst>
              <a:ext uri="{FF2B5EF4-FFF2-40B4-BE49-F238E27FC236}">
                <a16:creationId xmlns:a16="http://schemas.microsoft.com/office/drawing/2014/main" id="{3168A12F-BFBE-4360-98BA-A467C3F113E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057799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1" name="Tijdelijke aanduiding voor afbeelding 65">
            <a:extLst>
              <a:ext uri="{FF2B5EF4-FFF2-40B4-BE49-F238E27FC236}">
                <a16:creationId xmlns:a16="http://schemas.microsoft.com/office/drawing/2014/main" id="{27717DEB-1276-417F-A482-0C7E87407CFC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208875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2" name="Tijdelijke aanduiding voor afbeelding 65">
            <a:extLst>
              <a:ext uri="{FF2B5EF4-FFF2-40B4-BE49-F238E27FC236}">
                <a16:creationId xmlns:a16="http://schemas.microsoft.com/office/drawing/2014/main" id="{DC804FE7-5194-45B7-9F11-66B83C126F8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359950" y="4045422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3" name="Tijdelijke aanduiding voor afbeelding 65">
            <a:extLst>
              <a:ext uri="{FF2B5EF4-FFF2-40B4-BE49-F238E27FC236}">
                <a16:creationId xmlns:a16="http://schemas.microsoft.com/office/drawing/2014/main" id="{13BF1A4D-0004-47F5-BD22-5574315802E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556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4" name="Tijdelijke aanduiding voor afbeelding 65">
            <a:extLst>
              <a:ext uri="{FF2B5EF4-FFF2-40B4-BE49-F238E27FC236}">
                <a16:creationId xmlns:a16="http://schemas.microsoft.com/office/drawing/2014/main" id="{40E7FE1B-81AA-4D57-A470-4914C5DE257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2906724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5" name="Tijdelijke aanduiding voor afbeelding 65">
            <a:extLst>
              <a:ext uri="{FF2B5EF4-FFF2-40B4-BE49-F238E27FC236}">
                <a16:creationId xmlns:a16="http://schemas.microsoft.com/office/drawing/2014/main" id="{D4810DC4-4E2F-4B0D-88EA-49713EC28B6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5057799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6" name="Tijdelijke aanduiding voor afbeelding 65">
            <a:extLst>
              <a:ext uri="{FF2B5EF4-FFF2-40B4-BE49-F238E27FC236}">
                <a16:creationId xmlns:a16="http://schemas.microsoft.com/office/drawing/2014/main" id="{C38C4235-7F22-4988-B598-0D97819CFE5D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208875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27" name="Tijdelijke aanduiding voor afbeelding 65">
            <a:extLst>
              <a:ext uri="{FF2B5EF4-FFF2-40B4-BE49-F238E27FC236}">
                <a16:creationId xmlns:a16="http://schemas.microsoft.com/office/drawing/2014/main" id="{F9CC71FE-8D91-41AA-BD80-0A48C4E294A3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9359950" y="5183751"/>
            <a:ext cx="1908050" cy="905011"/>
          </a:xfrm>
          <a:noFill/>
        </p:spPr>
        <p:txBody>
          <a:bodyPr tIns="720000">
            <a:normAutofit/>
          </a:bodyPr>
          <a:lstStyle>
            <a:lvl1pPr marL="0" indent="0" algn="ctr">
              <a:buNone/>
              <a:defRPr sz="8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</p:spTree>
    <p:extLst>
      <p:ext uri="{BB962C8B-B14F-4D97-AF65-F5344CB8AC3E}">
        <p14:creationId xmlns:p14="http://schemas.microsoft.com/office/powerpoint/2010/main" val="31697758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met bol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256FF6D-B760-43BA-B16F-E3D5015A3F29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53" y="447038"/>
            <a:ext cx="5497409" cy="594360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2711AF3-2B55-481E-9ED2-5ACC1009CDAE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439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4876A113-1D30-4087-9D42-E90369759F0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132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81E34DD4-0E1C-4461-98C5-DDEC9922F5D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670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7449E03-26AF-49A4-81EB-7C9E07304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11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tx2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2BE7A57-D121-4714-8A53-2C214612193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1820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6C7F7593-F4BA-42C6-A380-DDE2C8EFDE6E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6513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DDBCD6E0-B215-4817-9034-DD97790855F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5051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777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057708-D1C8-4296-B46B-067A31C01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E27E2C-1D1C-4583-BE92-667A3F591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975139-6F7D-413F-A27C-C9F0FF41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544E85F-82EE-4EE8-932D-1F60D023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135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en accent (gro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65">
            <a:extLst>
              <a:ext uri="{FF2B5EF4-FFF2-40B4-BE49-F238E27FC236}">
                <a16:creationId xmlns:a16="http://schemas.microsoft.com/office/drawing/2014/main" id="{5DC787A1-4890-4BF0-AA41-7E5B60076E0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 tIns="3780000">
            <a:normAutofit/>
          </a:bodyPr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E4274EA9-4496-4404-9868-D64D2F1ABF6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7726" y="4885884"/>
            <a:ext cx="7776000" cy="1057103"/>
          </a:xfrm>
          <a:solidFill>
            <a:schemeClr val="accent4"/>
          </a:solidFill>
        </p:spPr>
        <p:txBody>
          <a:bodyPr wrap="square" lIns="306000" tIns="576000" rIns="216000" bIns="288000">
            <a:spAutoFit/>
          </a:bodyPr>
          <a:lstStyle>
            <a:lvl1pPr marL="0" indent="0">
              <a:lnSpc>
                <a:spcPct val="10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4A118DB-D1B4-428A-8989-29D769389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923" y="5150561"/>
            <a:ext cx="7200000" cy="252000"/>
          </a:xfrm>
        </p:spPr>
        <p:txBody>
          <a:bodyPr wrap="none"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24D0FF-5EBE-4860-837B-BFB572136BD6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54CB1E06-8FF5-435E-8680-1F32B34785F7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2A789FDD-DFC0-4340-8081-AD0F03E80E4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079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50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2035359" y="1513268"/>
            <a:ext cx="8128800" cy="4572000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5BDAF44-690D-4351-8FD6-C1E9BED26CF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29915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3674169-AF61-4435-A283-A72FDC76FF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608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37B8B9B-1532-42C6-9518-5A4FFA46DA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146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7010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3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 hele 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6B7026-F689-47F3-A380-2937BF26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-582255"/>
            <a:ext cx="10517113" cy="504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7" name="Tijdelijke aanduiding voor media 6">
            <a:extLst>
              <a:ext uri="{FF2B5EF4-FFF2-40B4-BE49-F238E27FC236}">
                <a16:creationId xmlns:a16="http://schemas.microsoft.com/office/drawing/2014/main" id="{CACA34B0-32E8-4B1A-8AE4-DF4F1DEA507C}"/>
              </a:ext>
            </a:extLst>
          </p:cNvPr>
          <p:cNvSpPr>
            <a:spLocks noGrp="1" noChangeAspect="1"/>
          </p:cNvSpPr>
          <p:nvPr>
            <p:ph type="media" sz="quarter" idx="13" hasCustomPrompt="1"/>
          </p:nvPr>
        </p:nvSpPr>
        <p:spPr>
          <a:xfrm>
            <a:off x="0" y="-381"/>
            <a:ext cx="12192000" cy="6857325"/>
          </a:xfrm>
        </p:spPr>
        <p:txBody>
          <a:bodyPr tIns="2484000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video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44074A4-CF50-4C78-B45A-809AAE1C0D8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2ABB8A6-5903-42F4-80B8-B80E7DE199A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1603FA5-FFD5-4564-BBCA-638420254F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0115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434A854-1FA0-4B51-9A92-125BD5104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60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B3C54020-6274-482D-BF87-6C38C2F97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486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74C2B89-1B52-4DA9-B304-A626BCE88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80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A8AA3559-A58B-438D-A544-F79B7A9C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718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6020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rond elem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pic>
        <p:nvPicPr>
          <p:cNvPr id="11" name="Deltares_Logo_groot_wi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8" name="Ovaal 7">
            <a:extLst>
              <a:ext uri="{FF2B5EF4-FFF2-40B4-BE49-F238E27FC236}">
                <a16:creationId xmlns:a16="http://schemas.microsoft.com/office/drawing/2014/main" id="{EA007BEC-B68F-4D17-A66D-5C87F079B473}"/>
              </a:ext>
            </a:extLst>
          </p:cNvPr>
          <p:cNvSpPr>
            <a:spLocks noChangeAspect="1"/>
          </p:cNvSpPr>
          <p:nvPr userDrawn="1"/>
        </p:nvSpPr>
        <p:spPr>
          <a:xfrm>
            <a:off x="465064" y="455811"/>
            <a:ext cx="5943600" cy="594360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0"/>
                </a:schemeClr>
              </a:gs>
              <a:gs pos="100000">
                <a:schemeClr val="accent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Enabling_deltalife_wit">
            <a:extLst>
              <a:ext uri="{FF2B5EF4-FFF2-40B4-BE49-F238E27FC236}">
                <a16:creationId xmlns:a16="http://schemas.microsoft.com/office/drawing/2014/main" id="{CC1AB181-2C98-49C8-B934-9DA01A7107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625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26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9" name="Enabling_deltalife_wit">
            <a:extLst>
              <a:ext uri="{FF2B5EF4-FFF2-40B4-BE49-F238E27FC236}">
                <a16:creationId xmlns:a16="http://schemas.microsoft.com/office/drawing/2014/main" id="{A4EF4C13-16AE-4FBA-9B9D-2EEA812DFA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8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 (met animati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 Blue">
            <a:extLst>
              <a:ext uri="{FF2B5EF4-FFF2-40B4-BE49-F238E27FC236}">
                <a16:creationId xmlns:a16="http://schemas.microsoft.com/office/drawing/2014/main" id="{E67129F5-F9B1-464C-B563-6456865CCFF2}"/>
              </a:ext>
            </a:extLst>
          </p:cNvPr>
          <p:cNvSpPr>
            <a:spLocks noChangeAspect="1"/>
          </p:cNvSpPr>
          <p:nvPr userDrawn="1"/>
        </p:nvSpPr>
        <p:spPr>
          <a:xfrm>
            <a:off x="4384800" y="1580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Circle Green">
            <a:extLst>
              <a:ext uri="{FF2B5EF4-FFF2-40B4-BE49-F238E27FC236}">
                <a16:creationId xmlns:a16="http://schemas.microsoft.com/office/drawing/2014/main" id="{9D1A10F2-6EA4-4646-94AB-D1971B8790AC}"/>
              </a:ext>
            </a:extLst>
          </p:cNvPr>
          <p:cNvSpPr>
            <a:spLocks noChangeAspect="1"/>
          </p:cNvSpPr>
          <p:nvPr userDrawn="1"/>
        </p:nvSpPr>
        <p:spPr>
          <a:xfrm>
            <a:off x="4240800" y="1796400"/>
            <a:ext cx="3564000" cy="3564000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1DF8627-4105-4921-8328-8A3BE55CDA89}"/>
              </a:ext>
            </a:extLst>
          </p:cNvPr>
          <p:cNvSpPr/>
          <p:nvPr userDrawn="1"/>
        </p:nvSpPr>
        <p:spPr>
          <a:xfrm>
            <a:off x="3123210" y="985652"/>
            <a:ext cx="7030193" cy="4773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4E1469F-AEAC-4175-9A1D-5C42D2689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00" y="-1224000"/>
            <a:ext cx="10512000" cy="93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9EEDD8EA-AAF4-4299-BA58-9F889FEC3A5D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5106991" y="3235762"/>
            <a:ext cx="1980000" cy="387338"/>
          </a:xfrm>
          <a:custGeom>
            <a:avLst/>
            <a:gdLst>
              <a:gd name="T0" fmla="*/ 840 w 13524"/>
              <a:gd name="T1" fmla="*/ 0 h 2648"/>
              <a:gd name="T2" fmla="*/ 0 w 13524"/>
              <a:gd name="T3" fmla="*/ 160 h 2648"/>
              <a:gd name="T4" fmla="*/ 728 w 13524"/>
              <a:gd name="T5" fmla="*/ 2648 h 2648"/>
              <a:gd name="T6" fmla="*/ 1624 w 13524"/>
              <a:gd name="T7" fmla="*/ 1304 h 2648"/>
              <a:gd name="T8" fmla="*/ 504 w 13524"/>
              <a:gd name="T9" fmla="*/ 2204 h 2648"/>
              <a:gd name="T10" fmla="*/ 808 w 13524"/>
              <a:gd name="T11" fmla="*/ 416 h 2648"/>
              <a:gd name="T12" fmla="*/ 2432 w 13524"/>
              <a:gd name="T13" fmla="*/ 1664 h 2648"/>
              <a:gd name="T14" fmla="*/ 4016 w 13524"/>
              <a:gd name="T15" fmla="*/ 2544 h 2648"/>
              <a:gd name="T16" fmla="*/ 3472 w 13524"/>
              <a:gd name="T17" fmla="*/ 2264 h 2648"/>
              <a:gd name="T18" fmla="*/ 3912 w 13524"/>
              <a:gd name="T19" fmla="*/ 1728 h 2648"/>
              <a:gd name="T20" fmla="*/ 4136 w 13524"/>
              <a:gd name="T21" fmla="*/ 1504 h 2648"/>
              <a:gd name="T22" fmla="*/ 2432 w 13524"/>
              <a:gd name="T23" fmla="*/ 1664 h 2648"/>
              <a:gd name="T24" fmla="*/ 3640 w 13524"/>
              <a:gd name="T25" fmla="*/ 1400 h 2648"/>
              <a:gd name="T26" fmla="*/ 3320 w 13524"/>
              <a:gd name="T27" fmla="*/ 1016 h 2648"/>
              <a:gd name="T28" fmla="*/ 4728 w 13524"/>
              <a:gd name="T29" fmla="*/ 8 h 2648"/>
              <a:gd name="T30" fmla="*/ 4504 w 13524"/>
              <a:gd name="T31" fmla="*/ 2016 h 2648"/>
              <a:gd name="T32" fmla="*/ 5336 w 13524"/>
              <a:gd name="T33" fmla="*/ 2596 h 2648"/>
              <a:gd name="T34" fmla="*/ 5168 w 13524"/>
              <a:gd name="T35" fmla="*/ 2256 h 2648"/>
              <a:gd name="T36" fmla="*/ 5000 w 13524"/>
              <a:gd name="T37" fmla="*/ 8 h 2648"/>
              <a:gd name="T38" fmla="*/ 5872 w 13524"/>
              <a:gd name="T39" fmla="*/ 8 h 2648"/>
              <a:gd name="T40" fmla="*/ 5648 w 13524"/>
              <a:gd name="T41" fmla="*/ 2016 h 2648"/>
              <a:gd name="T42" fmla="*/ 6600 w 13524"/>
              <a:gd name="T43" fmla="*/ 2596 h 2648"/>
              <a:gd name="T44" fmla="*/ 6368 w 13524"/>
              <a:gd name="T45" fmla="*/ 2248 h 2648"/>
              <a:gd name="T46" fmla="*/ 6136 w 13524"/>
              <a:gd name="T47" fmla="*/ 1072 h 2648"/>
              <a:gd name="T48" fmla="*/ 6600 w 13524"/>
              <a:gd name="T49" fmla="*/ 920 h 2648"/>
              <a:gd name="T50" fmla="*/ 6136 w 13524"/>
              <a:gd name="T51" fmla="*/ 688 h 2648"/>
              <a:gd name="T52" fmla="*/ 6840 w 13524"/>
              <a:gd name="T53" fmla="*/ 1744 h 2648"/>
              <a:gd name="T54" fmla="*/ 8608 w 13524"/>
              <a:gd name="T55" fmla="*/ 2504 h 2648"/>
              <a:gd name="T56" fmla="*/ 7920 w 13524"/>
              <a:gd name="T57" fmla="*/ 648 h 2648"/>
              <a:gd name="T58" fmla="*/ 7352 w 13524"/>
              <a:gd name="T59" fmla="*/ 1696 h 2648"/>
              <a:gd name="T60" fmla="*/ 8120 w 13524"/>
              <a:gd name="T61" fmla="*/ 1060 h 2648"/>
              <a:gd name="T62" fmla="*/ 7808 w 13524"/>
              <a:gd name="T63" fmla="*/ 2264 h 2648"/>
              <a:gd name="T64" fmla="*/ 9112 w 13524"/>
              <a:gd name="T65" fmla="*/ 2608 h 2648"/>
              <a:gd name="T66" fmla="*/ 9608 w 13524"/>
              <a:gd name="T67" fmla="*/ 1440 h 2648"/>
              <a:gd name="T68" fmla="*/ 9896 w 13524"/>
              <a:gd name="T69" fmla="*/ 1072 h 2648"/>
              <a:gd name="T70" fmla="*/ 10112 w 13524"/>
              <a:gd name="T71" fmla="*/ 688 h 2648"/>
              <a:gd name="T72" fmla="*/ 9112 w 13524"/>
              <a:gd name="T73" fmla="*/ 1440 h 2648"/>
              <a:gd name="T74" fmla="*/ 10224 w 13524"/>
              <a:gd name="T75" fmla="*/ 1664 h 2648"/>
              <a:gd name="T76" fmla="*/ 11808 w 13524"/>
              <a:gd name="T77" fmla="*/ 2544 h 2648"/>
              <a:gd name="T78" fmla="*/ 11264 w 13524"/>
              <a:gd name="T79" fmla="*/ 2264 h 2648"/>
              <a:gd name="T80" fmla="*/ 11704 w 13524"/>
              <a:gd name="T81" fmla="*/ 1728 h 2648"/>
              <a:gd name="T82" fmla="*/ 11928 w 13524"/>
              <a:gd name="T83" fmla="*/ 1504 h 2648"/>
              <a:gd name="T84" fmla="*/ 10224 w 13524"/>
              <a:gd name="T85" fmla="*/ 1664 h 2648"/>
              <a:gd name="T86" fmla="*/ 11432 w 13524"/>
              <a:gd name="T87" fmla="*/ 1400 h 2648"/>
              <a:gd name="T88" fmla="*/ 11112 w 13524"/>
              <a:gd name="T89" fmla="*/ 1016 h 2648"/>
              <a:gd name="T90" fmla="*/ 13012 w 13524"/>
              <a:gd name="T91" fmla="*/ 2064 h 2648"/>
              <a:gd name="T92" fmla="*/ 12284 w 13524"/>
              <a:gd name="T93" fmla="*/ 2208 h 2648"/>
              <a:gd name="T94" fmla="*/ 12672 w 13524"/>
              <a:gd name="T95" fmla="*/ 2648 h 2648"/>
              <a:gd name="T96" fmla="*/ 12736 w 13524"/>
              <a:gd name="T97" fmla="*/ 1216 h 2648"/>
              <a:gd name="T98" fmla="*/ 13200 w 13524"/>
              <a:gd name="T99" fmla="*/ 1028 h 2648"/>
              <a:gd name="T100" fmla="*/ 13400 w 13524"/>
              <a:gd name="T101" fmla="*/ 680 h 2648"/>
              <a:gd name="T102" fmla="*/ 12232 w 13524"/>
              <a:gd name="T103" fmla="*/ 1264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524" h="2648">
                <a:moveTo>
                  <a:pt x="2160" y="1264"/>
                </a:moveTo>
                <a:cubicBezTo>
                  <a:pt x="2160" y="368"/>
                  <a:pt x="1656" y="0"/>
                  <a:pt x="840" y="0"/>
                </a:cubicBezTo>
                <a:cubicBezTo>
                  <a:pt x="584" y="0"/>
                  <a:pt x="336" y="0"/>
                  <a:pt x="208" y="8"/>
                </a:cubicBezTo>
                <a:cubicBezTo>
                  <a:pt x="80" y="16"/>
                  <a:pt x="0" y="32"/>
                  <a:pt x="0" y="160"/>
                </a:cubicBezTo>
                <a:cubicBezTo>
                  <a:pt x="0" y="2608"/>
                  <a:pt x="0" y="2608"/>
                  <a:pt x="0" y="2608"/>
                </a:cubicBezTo>
                <a:cubicBezTo>
                  <a:pt x="0" y="2608"/>
                  <a:pt x="344" y="2648"/>
                  <a:pt x="728" y="2648"/>
                </a:cubicBezTo>
                <a:cubicBezTo>
                  <a:pt x="1560" y="2648"/>
                  <a:pt x="2160" y="2160"/>
                  <a:pt x="2160" y="1264"/>
                </a:cubicBezTo>
                <a:close/>
                <a:moveTo>
                  <a:pt x="1624" y="1304"/>
                </a:moveTo>
                <a:cubicBezTo>
                  <a:pt x="1624" y="1880"/>
                  <a:pt x="1272" y="2224"/>
                  <a:pt x="776" y="2224"/>
                </a:cubicBezTo>
                <a:cubicBezTo>
                  <a:pt x="616" y="2224"/>
                  <a:pt x="504" y="2204"/>
                  <a:pt x="504" y="2204"/>
                </a:cubicBezTo>
                <a:cubicBezTo>
                  <a:pt x="504" y="428"/>
                  <a:pt x="504" y="428"/>
                  <a:pt x="504" y="428"/>
                </a:cubicBezTo>
                <a:cubicBezTo>
                  <a:pt x="504" y="428"/>
                  <a:pt x="648" y="416"/>
                  <a:pt x="808" y="416"/>
                </a:cubicBezTo>
                <a:cubicBezTo>
                  <a:pt x="1384" y="416"/>
                  <a:pt x="1624" y="728"/>
                  <a:pt x="1624" y="1304"/>
                </a:cubicBezTo>
                <a:close/>
                <a:moveTo>
                  <a:pt x="2432" y="1664"/>
                </a:moveTo>
                <a:cubicBezTo>
                  <a:pt x="2432" y="2320"/>
                  <a:pt x="2752" y="2648"/>
                  <a:pt x="3408" y="2648"/>
                </a:cubicBezTo>
                <a:cubicBezTo>
                  <a:pt x="3680" y="2648"/>
                  <a:pt x="3888" y="2592"/>
                  <a:pt x="4016" y="2544"/>
                </a:cubicBezTo>
                <a:cubicBezTo>
                  <a:pt x="4016" y="2168"/>
                  <a:pt x="4016" y="2168"/>
                  <a:pt x="4016" y="2168"/>
                </a:cubicBezTo>
                <a:cubicBezTo>
                  <a:pt x="3888" y="2216"/>
                  <a:pt x="3664" y="2264"/>
                  <a:pt x="3472" y="2264"/>
                </a:cubicBezTo>
                <a:cubicBezTo>
                  <a:pt x="3120" y="2264"/>
                  <a:pt x="2928" y="2080"/>
                  <a:pt x="2928" y="1728"/>
                </a:cubicBezTo>
                <a:cubicBezTo>
                  <a:pt x="3912" y="1728"/>
                  <a:pt x="3912" y="1728"/>
                  <a:pt x="3912" y="1728"/>
                </a:cubicBezTo>
                <a:cubicBezTo>
                  <a:pt x="4072" y="1728"/>
                  <a:pt x="4136" y="1688"/>
                  <a:pt x="4136" y="1576"/>
                </a:cubicBezTo>
                <a:cubicBezTo>
                  <a:pt x="4136" y="1504"/>
                  <a:pt x="4136" y="1504"/>
                  <a:pt x="4136" y="1504"/>
                </a:cubicBezTo>
                <a:cubicBezTo>
                  <a:pt x="4136" y="1024"/>
                  <a:pt x="3880" y="648"/>
                  <a:pt x="3336" y="648"/>
                </a:cubicBezTo>
                <a:cubicBezTo>
                  <a:pt x="2760" y="648"/>
                  <a:pt x="2432" y="1088"/>
                  <a:pt x="2432" y="1664"/>
                </a:cubicBezTo>
                <a:close/>
                <a:moveTo>
                  <a:pt x="3320" y="1016"/>
                </a:moveTo>
                <a:cubicBezTo>
                  <a:pt x="3528" y="1016"/>
                  <a:pt x="3640" y="1160"/>
                  <a:pt x="3640" y="1400"/>
                </a:cubicBezTo>
                <a:cubicBezTo>
                  <a:pt x="2936" y="1400"/>
                  <a:pt x="2936" y="1400"/>
                  <a:pt x="2936" y="1400"/>
                </a:cubicBezTo>
                <a:cubicBezTo>
                  <a:pt x="2968" y="1160"/>
                  <a:pt x="3112" y="1016"/>
                  <a:pt x="3320" y="1016"/>
                </a:cubicBezTo>
                <a:close/>
                <a:moveTo>
                  <a:pt x="5000" y="8"/>
                </a:moveTo>
                <a:cubicBezTo>
                  <a:pt x="4728" y="8"/>
                  <a:pt x="4728" y="8"/>
                  <a:pt x="4728" y="8"/>
                </a:cubicBezTo>
                <a:cubicBezTo>
                  <a:pt x="4568" y="8"/>
                  <a:pt x="4504" y="48"/>
                  <a:pt x="4504" y="160"/>
                </a:cubicBezTo>
                <a:cubicBezTo>
                  <a:pt x="4504" y="2016"/>
                  <a:pt x="4504" y="2016"/>
                  <a:pt x="4504" y="2016"/>
                </a:cubicBezTo>
                <a:cubicBezTo>
                  <a:pt x="4504" y="2464"/>
                  <a:pt x="4640" y="2648"/>
                  <a:pt x="5008" y="2648"/>
                </a:cubicBezTo>
                <a:cubicBezTo>
                  <a:pt x="5184" y="2648"/>
                  <a:pt x="5336" y="2596"/>
                  <a:pt x="5336" y="2596"/>
                </a:cubicBezTo>
                <a:cubicBezTo>
                  <a:pt x="5336" y="2232"/>
                  <a:pt x="5336" y="2232"/>
                  <a:pt x="5336" y="2232"/>
                </a:cubicBezTo>
                <a:cubicBezTo>
                  <a:pt x="5336" y="2232"/>
                  <a:pt x="5248" y="2256"/>
                  <a:pt x="5168" y="2256"/>
                </a:cubicBezTo>
                <a:cubicBezTo>
                  <a:pt x="5068" y="2256"/>
                  <a:pt x="5000" y="2208"/>
                  <a:pt x="5000" y="2000"/>
                </a:cubicBezTo>
                <a:lnTo>
                  <a:pt x="5000" y="8"/>
                </a:lnTo>
                <a:close/>
                <a:moveTo>
                  <a:pt x="6136" y="8"/>
                </a:moveTo>
                <a:cubicBezTo>
                  <a:pt x="5872" y="8"/>
                  <a:pt x="5872" y="8"/>
                  <a:pt x="5872" y="8"/>
                </a:cubicBezTo>
                <a:cubicBezTo>
                  <a:pt x="5712" y="8"/>
                  <a:pt x="5648" y="48"/>
                  <a:pt x="5648" y="160"/>
                </a:cubicBezTo>
                <a:cubicBezTo>
                  <a:pt x="5648" y="2016"/>
                  <a:pt x="5648" y="2016"/>
                  <a:pt x="5648" y="2016"/>
                </a:cubicBezTo>
                <a:cubicBezTo>
                  <a:pt x="5648" y="2464"/>
                  <a:pt x="5792" y="2648"/>
                  <a:pt x="6208" y="2648"/>
                </a:cubicBezTo>
                <a:cubicBezTo>
                  <a:pt x="6432" y="2648"/>
                  <a:pt x="6600" y="2596"/>
                  <a:pt x="6600" y="2596"/>
                </a:cubicBezTo>
                <a:cubicBezTo>
                  <a:pt x="6600" y="2216"/>
                  <a:pt x="6600" y="2216"/>
                  <a:pt x="6600" y="2216"/>
                </a:cubicBezTo>
                <a:cubicBezTo>
                  <a:pt x="6600" y="2216"/>
                  <a:pt x="6480" y="2248"/>
                  <a:pt x="6368" y="2248"/>
                </a:cubicBezTo>
                <a:cubicBezTo>
                  <a:pt x="6224" y="2248"/>
                  <a:pt x="6136" y="2176"/>
                  <a:pt x="6136" y="1936"/>
                </a:cubicBezTo>
                <a:cubicBezTo>
                  <a:pt x="6136" y="1072"/>
                  <a:pt x="6136" y="1072"/>
                  <a:pt x="6136" y="1072"/>
                </a:cubicBezTo>
                <a:cubicBezTo>
                  <a:pt x="6376" y="1072"/>
                  <a:pt x="6376" y="1072"/>
                  <a:pt x="6376" y="1072"/>
                </a:cubicBezTo>
                <a:cubicBezTo>
                  <a:pt x="6536" y="1072"/>
                  <a:pt x="6600" y="1032"/>
                  <a:pt x="6600" y="920"/>
                </a:cubicBezTo>
                <a:cubicBezTo>
                  <a:pt x="6600" y="688"/>
                  <a:pt x="6600" y="688"/>
                  <a:pt x="6600" y="688"/>
                </a:cubicBezTo>
                <a:cubicBezTo>
                  <a:pt x="6136" y="688"/>
                  <a:pt x="6136" y="688"/>
                  <a:pt x="6136" y="688"/>
                </a:cubicBezTo>
                <a:lnTo>
                  <a:pt x="6136" y="8"/>
                </a:lnTo>
                <a:close/>
                <a:moveTo>
                  <a:pt x="6840" y="1744"/>
                </a:moveTo>
                <a:cubicBezTo>
                  <a:pt x="6840" y="2400"/>
                  <a:pt x="7256" y="2648"/>
                  <a:pt x="7768" y="2648"/>
                </a:cubicBezTo>
                <a:cubicBezTo>
                  <a:pt x="8088" y="2648"/>
                  <a:pt x="8416" y="2584"/>
                  <a:pt x="8608" y="2504"/>
                </a:cubicBezTo>
                <a:cubicBezTo>
                  <a:pt x="8608" y="752"/>
                  <a:pt x="8608" y="752"/>
                  <a:pt x="8608" y="752"/>
                </a:cubicBezTo>
                <a:cubicBezTo>
                  <a:pt x="8416" y="696"/>
                  <a:pt x="8176" y="648"/>
                  <a:pt x="7920" y="648"/>
                </a:cubicBezTo>
                <a:cubicBezTo>
                  <a:pt x="7248" y="648"/>
                  <a:pt x="6840" y="1088"/>
                  <a:pt x="6840" y="1744"/>
                </a:cubicBezTo>
                <a:close/>
                <a:moveTo>
                  <a:pt x="7352" y="1696"/>
                </a:moveTo>
                <a:cubicBezTo>
                  <a:pt x="7352" y="1232"/>
                  <a:pt x="7584" y="1032"/>
                  <a:pt x="7872" y="1032"/>
                </a:cubicBezTo>
                <a:cubicBezTo>
                  <a:pt x="8016" y="1032"/>
                  <a:pt x="8120" y="1060"/>
                  <a:pt x="8120" y="1060"/>
                </a:cubicBezTo>
                <a:cubicBezTo>
                  <a:pt x="8120" y="2216"/>
                  <a:pt x="8120" y="2216"/>
                  <a:pt x="8120" y="2216"/>
                </a:cubicBezTo>
                <a:cubicBezTo>
                  <a:pt x="8120" y="2216"/>
                  <a:pt x="8016" y="2264"/>
                  <a:pt x="7808" y="2264"/>
                </a:cubicBezTo>
                <a:cubicBezTo>
                  <a:pt x="7488" y="2264"/>
                  <a:pt x="7352" y="2048"/>
                  <a:pt x="7352" y="1696"/>
                </a:cubicBezTo>
                <a:close/>
                <a:moveTo>
                  <a:pt x="9112" y="2608"/>
                </a:moveTo>
                <a:cubicBezTo>
                  <a:pt x="9608" y="2608"/>
                  <a:pt x="9608" y="2608"/>
                  <a:pt x="9608" y="2608"/>
                </a:cubicBezTo>
                <a:cubicBezTo>
                  <a:pt x="9608" y="1440"/>
                  <a:pt x="9608" y="1440"/>
                  <a:pt x="9608" y="1440"/>
                </a:cubicBezTo>
                <a:cubicBezTo>
                  <a:pt x="9608" y="1168"/>
                  <a:pt x="9680" y="1072"/>
                  <a:pt x="9872" y="1072"/>
                </a:cubicBezTo>
                <a:cubicBezTo>
                  <a:pt x="9896" y="1072"/>
                  <a:pt x="9896" y="1072"/>
                  <a:pt x="9896" y="1072"/>
                </a:cubicBezTo>
                <a:cubicBezTo>
                  <a:pt x="10040" y="1072"/>
                  <a:pt x="10112" y="1048"/>
                  <a:pt x="10112" y="920"/>
                </a:cubicBezTo>
                <a:cubicBezTo>
                  <a:pt x="10112" y="688"/>
                  <a:pt x="10112" y="688"/>
                  <a:pt x="10112" y="688"/>
                </a:cubicBezTo>
                <a:cubicBezTo>
                  <a:pt x="9808" y="688"/>
                  <a:pt x="9808" y="688"/>
                  <a:pt x="9808" y="688"/>
                </a:cubicBezTo>
                <a:cubicBezTo>
                  <a:pt x="9264" y="688"/>
                  <a:pt x="9112" y="1024"/>
                  <a:pt x="9112" y="1440"/>
                </a:cubicBezTo>
                <a:lnTo>
                  <a:pt x="9112" y="2608"/>
                </a:lnTo>
                <a:close/>
                <a:moveTo>
                  <a:pt x="10224" y="1664"/>
                </a:moveTo>
                <a:cubicBezTo>
                  <a:pt x="10224" y="2320"/>
                  <a:pt x="10544" y="2648"/>
                  <a:pt x="11200" y="2648"/>
                </a:cubicBezTo>
                <a:cubicBezTo>
                  <a:pt x="11472" y="2648"/>
                  <a:pt x="11680" y="2592"/>
                  <a:pt x="11808" y="2544"/>
                </a:cubicBezTo>
                <a:cubicBezTo>
                  <a:pt x="11808" y="2168"/>
                  <a:pt x="11808" y="2168"/>
                  <a:pt x="11808" y="2168"/>
                </a:cubicBezTo>
                <a:cubicBezTo>
                  <a:pt x="11680" y="2216"/>
                  <a:pt x="11456" y="2264"/>
                  <a:pt x="11264" y="2264"/>
                </a:cubicBezTo>
                <a:cubicBezTo>
                  <a:pt x="10912" y="2264"/>
                  <a:pt x="10720" y="2080"/>
                  <a:pt x="10720" y="1728"/>
                </a:cubicBezTo>
                <a:cubicBezTo>
                  <a:pt x="11704" y="1728"/>
                  <a:pt x="11704" y="1728"/>
                  <a:pt x="11704" y="1728"/>
                </a:cubicBezTo>
                <a:cubicBezTo>
                  <a:pt x="11864" y="1728"/>
                  <a:pt x="11928" y="1688"/>
                  <a:pt x="11928" y="1576"/>
                </a:cubicBezTo>
                <a:cubicBezTo>
                  <a:pt x="11928" y="1504"/>
                  <a:pt x="11928" y="1504"/>
                  <a:pt x="11928" y="1504"/>
                </a:cubicBezTo>
                <a:cubicBezTo>
                  <a:pt x="11928" y="1024"/>
                  <a:pt x="11672" y="648"/>
                  <a:pt x="11128" y="648"/>
                </a:cubicBezTo>
                <a:cubicBezTo>
                  <a:pt x="10552" y="648"/>
                  <a:pt x="10224" y="1088"/>
                  <a:pt x="10224" y="1664"/>
                </a:cubicBezTo>
                <a:close/>
                <a:moveTo>
                  <a:pt x="11112" y="1016"/>
                </a:moveTo>
                <a:cubicBezTo>
                  <a:pt x="11320" y="1016"/>
                  <a:pt x="11432" y="1160"/>
                  <a:pt x="11432" y="1400"/>
                </a:cubicBezTo>
                <a:cubicBezTo>
                  <a:pt x="10728" y="1400"/>
                  <a:pt x="10728" y="1400"/>
                  <a:pt x="10728" y="1400"/>
                </a:cubicBezTo>
                <a:cubicBezTo>
                  <a:pt x="10760" y="1160"/>
                  <a:pt x="10904" y="1016"/>
                  <a:pt x="11112" y="1016"/>
                </a:cubicBezTo>
                <a:close/>
                <a:moveTo>
                  <a:pt x="12232" y="1264"/>
                </a:moveTo>
                <a:cubicBezTo>
                  <a:pt x="12232" y="1904"/>
                  <a:pt x="13012" y="1728"/>
                  <a:pt x="13012" y="2064"/>
                </a:cubicBezTo>
                <a:cubicBezTo>
                  <a:pt x="13012" y="2192"/>
                  <a:pt x="12888" y="2264"/>
                  <a:pt x="12696" y="2264"/>
                </a:cubicBezTo>
                <a:cubicBezTo>
                  <a:pt x="12552" y="2264"/>
                  <a:pt x="12396" y="2240"/>
                  <a:pt x="12284" y="2208"/>
                </a:cubicBezTo>
                <a:cubicBezTo>
                  <a:pt x="12276" y="2608"/>
                  <a:pt x="12276" y="2608"/>
                  <a:pt x="12276" y="2608"/>
                </a:cubicBezTo>
                <a:cubicBezTo>
                  <a:pt x="12388" y="2632"/>
                  <a:pt x="12528" y="2648"/>
                  <a:pt x="12672" y="2648"/>
                </a:cubicBezTo>
                <a:cubicBezTo>
                  <a:pt x="13184" y="2648"/>
                  <a:pt x="13524" y="2400"/>
                  <a:pt x="13524" y="2016"/>
                </a:cubicBezTo>
                <a:cubicBezTo>
                  <a:pt x="13524" y="1392"/>
                  <a:pt x="12736" y="1520"/>
                  <a:pt x="12736" y="1216"/>
                </a:cubicBezTo>
                <a:cubicBezTo>
                  <a:pt x="12736" y="1088"/>
                  <a:pt x="12848" y="1024"/>
                  <a:pt x="13024" y="1024"/>
                </a:cubicBezTo>
                <a:cubicBezTo>
                  <a:pt x="13088" y="1024"/>
                  <a:pt x="13152" y="1028"/>
                  <a:pt x="13200" y="1028"/>
                </a:cubicBezTo>
                <a:cubicBezTo>
                  <a:pt x="13312" y="1028"/>
                  <a:pt x="13400" y="1008"/>
                  <a:pt x="13400" y="816"/>
                </a:cubicBezTo>
                <a:cubicBezTo>
                  <a:pt x="13400" y="680"/>
                  <a:pt x="13400" y="680"/>
                  <a:pt x="13400" y="680"/>
                </a:cubicBezTo>
                <a:cubicBezTo>
                  <a:pt x="13400" y="680"/>
                  <a:pt x="13224" y="648"/>
                  <a:pt x="13048" y="648"/>
                </a:cubicBezTo>
                <a:cubicBezTo>
                  <a:pt x="12504" y="648"/>
                  <a:pt x="12232" y="928"/>
                  <a:pt x="12232" y="1264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EEA063B1-D1BB-422B-A945-0E0BF929B8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2960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A897A52-D4CF-4702-BCED-5706FDE74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9897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335B6879-93B0-4CA7-BCA9-D4FA9240C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527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pic>
        <p:nvPicPr>
          <p:cNvPr id="11" name="Enabling_deltalife_wit">
            <a:extLst>
              <a:ext uri="{FF2B5EF4-FFF2-40B4-BE49-F238E27FC236}">
                <a16:creationId xmlns:a16="http://schemas.microsoft.com/office/drawing/2014/main" id="{F6979AE7-8CDB-45F8-88A4-AC18A1F0E5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0" y="5947200"/>
            <a:ext cx="3175200" cy="75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40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7 7.40741E-7 L -0.0332 0.060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300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2.22222E-6 L 0.04115 -0.074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7" y="-375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54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3" grpId="0" animBg="1"/>
      <p:bldP spid="12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29" name="Tekstvak 28">
            <a:hlinkClick r:id="rId3"/>
            <a:extLst>
              <a:ext uri="{FF2B5EF4-FFF2-40B4-BE49-F238E27FC236}">
                <a16:creationId xmlns:a16="http://schemas.microsoft.com/office/drawing/2014/main" id="{C731B5EA-6866-4EBE-8138-DEC893F2E2E3}"/>
              </a:ext>
            </a:extLst>
          </p:cNvPr>
          <p:cNvSpPr txBox="1"/>
          <p:nvPr userDrawn="1"/>
        </p:nvSpPr>
        <p:spPr>
          <a:xfrm>
            <a:off x="1260000" y="2267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info@deltares.nl</a:t>
            </a:r>
          </a:p>
        </p:txBody>
      </p:sp>
      <p:sp>
        <p:nvSpPr>
          <p:cNvPr id="30" name="Tekstvak 29">
            <a:hlinkClick r:id="rId4"/>
            <a:extLst>
              <a:ext uri="{FF2B5EF4-FFF2-40B4-BE49-F238E27FC236}">
                <a16:creationId xmlns:a16="http://schemas.microsoft.com/office/drawing/2014/main" id="{B2A41075-9E8D-4E25-B2BA-1D1DD506088A}"/>
              </a:ext>
            </a:extLst>
          </p:cNvPr>
          <p:cNvSpPr txBox="1"/>
          <p:nvPr userDrawn="1"/>
        </p:nvSpPr>
        <p:spPr>
          <a:xfrm>
            <a:off x="4212000" y="1763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1" name="Tekstvak 30">
            <a:hlinkClick r:id="rId5"/>
            <a:extLst>
              <a:ext uri="{FF2B5EF4-FFF2-40B4-BE49-F238E27FC236}">
                <a16:creationId xmlns:a16="http://schemas.microsoft.com/office/drawing/2014/main" id="{58C063EF-2783-4DB8-8B62-49C28C8695C5}"/>
              </a:ext>
            </a:extLst>
          </p:cNvPr>
          <p:cNvSpPr txBox="1"/>
          <p:nvPr userDrawn="1"/>
        </p:nvSpPr>
        <p:spPr>
          <a:xfrm>
            <a:off x="6912000" y="1763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linkedin.com/company/deltares</a:t>
            </a:r>
          </a:p>
        </p:txBody>
      </p:sp>
      <p:sp>
        <p:nvSpPr>
          <p:cNvPr id="32" name="Tekstvak 31">
            <a:hlinkClick r:id="rId6"/>
            <a:extLst>
              <a:ext uri="{FF2B5EF4-FFF2-40B4-BE49-F238E27FC236}">
                <a16:creationId xmlns:a16="http://schemas.microsoft.com/office/drawing/2014/main" id="{5F163D96-77E3-420C-8665-5CE311574B20}"/>
              </a:ext>
            </a:extLst>
          </p:cNvPr>
          <p:cNvSpPr txBox="1"/>
          <p:nvPr userDrawn="1"/>
        </p:nvSpPr>
        <p:spPr>
          <a:xfrm>
            <a:off x="1260000" y="1763999"/>
            <a:ext cx="194961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www.deltares.nl</a:t>
            </a:r>
          </a:p>
        </p:txBody>
      </p:sp>
      <p:sp>
        <p:nvSpPr>
          <p:cNvPr id="33" name="Tekstvak 32">
            <a:hlinkClick r:id="rId7"/>
            <a:extLst>
              <a:ext uri="{FF2B5EF4-FFF2-40B4-BE49-F238E27FC236}">
                <a16:creationId xmlns:a16="http://schemas.microsoft.com/office/drawing/2014/main" id="{3B4E325A-D4A5-415E-A8C3-FF4A98631369}"/>
              </a:ext>
            </a:extLst>
          </p:cNvPr>
          <p:cNvSpPr txBox="1"/>
          <p:nvPr userDrawn="1"/>
        </p:nvSpPr>
        <p:spPr>
          <a:xfrm>
            <a:off x="4212000" y="2267999"/>
            <a:ext cx="18716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@deltares</a:t>
            </a:r>
          </a:p>
        </p:txBody>
      </p:sp>
      <p:sp>
        <p:nvSpPr>
          <p:cNvPr id="34" name="Tekstvak 33">
            <a:hlinkClick r:id="rId8"/>
            <a:extLst>
              <a:ext uri="{FF2B5EF4-FFF2-40B4-BE49-F238E27FC236}">
                <a16:creationId xmlns:a16="http://schemas.microsoft.com/office/drawing/2014/main" id="{052934D0-6B1B-4AB9-8002-224050C7A1A1}"/>
              </a:ext>
            </a:extLst>
          </p:cNvPr>
          <p:cNvSpPr txBox="1"/>
          <p:nvPr userDrawn="1"/>
        </p:nvSpPr>
        <p:spPr>
          <a:xfrm>
            <a:off x="6912000" y="2267999"/>
            <a:ext cx="4344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noProof="1">
                <a:solidFill>
                  <a:schemeClr val="tx2"/>
                </a:solidFill>
              </a:rPr>
              <a:t>facebook.com/deltaresNL</a:t>
            </a:r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Graphic 6">
            <a:hlinkClick r:id="rId6"/>
            <a:extLst>
              <a:ext uri="{FF2B5EF4-FFF2-40B4-BE49-F238E27FC236}">
                <a16:creationId xmlns:a16="http://schemas.microsoft.com/office/drawing/2014/main" id="{0D7005BD-5B17-436C-95BF-D53FCBDA054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56000" y="1764000"/>
            <a:ext cx="306000" cy="306000"/>
          </a:xfrm>
          <a:prstGeom prst="rect">
            <a:avLst/>
          </a:prstGeom>
        </p:spPr>
      </p:pic>
      <p:pic>
        <p:nvPicPr>
          <p:cNvPr id="9" name="Graphic 8">
            <a:hlinkClick r:id="rId5"/>
            <a:extLst>
              <a:ext uri="{FF2B5EF4-FFF2-40B4-BE49-F238E27FC236}">
                <a16:creationId xmlns:a16="http://schemas.microsoft.com/office/drawing/2014/main" id="{48ED5D6E-BB00-4DF8-8A4A-B64CCA320013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8000" y="1764000"/>
            <a:ext cx="306000" cy="306000"/>
          </a:xfrm>
          <a:prstGeom prst="rect">
            <a:avLst/>
          </a:prstGeom>
        </p:spPr>
      </p:pic>
      <p:pic>
        <p:nvPicPr>
          <p:cNvPr id="12" name="Graphic 11">
            <a:hlinkClick r:id="rId3"/>
            <a:extLst>
              <a:ext uri="{FF2B5EF4-FFF2-40B4-BE49-F238E27FC236}">
                <a16:creationId xmlns:a16="http://schemas.microsoft.com/office/drawing/2014/main" id="{3D248AEC-10A5-4B7E-BF95-2E949619BAC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56000" y="2268000"/>
            <a:ext cx="306000" cy="306000"/>
          </a:xfrm>
          <a:prstGeom prst="rect">
            <a:avLst/>
          </a:prstGeom>
        </p:spPr>
      </p:pic>
      <p:pic>
        <p:nvPicPr>
          <p:cNvPr id="16" name="Graphic 15">
            <a:hlinkClick r:id="rId8"/>
            <a:extLst>
              <a:ext uri="{FF2B5EF4-FFF2-40B4-BE49-F238E27FC236}">
                <a16:creationId xmlns:a16="http://schemas.microsoft.com/office/drawing/2014/main" id="{54EB740A-0F53-4E1C-8587-DA2F01870AD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408000" y="2268000"/>
            <a:ext cx="306000" cy="306000"/>
          </a:xfrm>
          <a:prstGeom prst="rect">
            <a:avLst/>
          </a:prstGeom>
        </p:spPr>
      </p:pic>
      <p:pic>
        <p:nvPicPr>
          <p:cNvPr id="19" name="Graphic 18">
            <a:hlinkClick r:id="rId4"/>
            <a:extLst>
              <a:ext uri="{FF2B5EF4-FFF2-40B4-BE49-F238E27FC236}">
                <a16:creationId xmlns:a16="http://schemas.microsoft.com/office/drawing/2014/main" id="{3C2A80C3-6754-49BB-AE1D-787E3C8B82C9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708000" y="1764000"/>
            <a:ext cx="306000" cy="306000"/>
          </a:xfrm>
          <a:prstGeom prst="rect">
            <a:avLst/>
          </a:prstGeom>
        </p:spPr>
      </p:pic>
      <p:pic>
        <p:nvPicPr>
          <p:cNvPr id="44" name="Graphic 43">
            <a:hlinkClick r:id="rId7"/>
            <a:extLst>
              <a:ext uri="{FF2B5EF4-FFF2-40B4-BE49-F238E27FC236}">
                <a16:creationId xmlns:a16="http://schemas.microsoft.com/office/drawing/2014/main" id="{7232CAEC-F3CE-4040-A772-F8A6B9302514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708000" y="2268000"/>
            <a:ext cx="306000" cy="306000"/>
          </a:xfrm>
          <a:prstGeom prst="rect">
            <a:avLst/>
          </a:prstGeom>
        </p:spPr>
      </p:pic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552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45" userDrawn="1">
          <p15:clr>
            <a:srgbClr val="FBAE40"/>
          </p15:clr>
        </p15:guide>
        <p15:guide id="2" orient="horz" pos="2058" userDrawn="1">
          <p15:clr>
            <a:srgbClr val="FBAE40"/>
          </p15:clr>
        </p15:guide>
        <p15:guide id="3" orient="horz" pos="4026" userDrawn="1">
          <p15:clr>
            <a:srgbClr val="FBAE40"/>
          </p15:clr>
        </p15:guide>
        <p15:guide id="4" pos="4044" userDrawn="1">
          <p15:clr>
            <a:srgbClr val="FBAE40"/>
          </p15:clr>
        </p15:guide>
        <p15:guide id="5" pos="4362" userDrawn="1">
          <p15:clr>
            <a:srgbClr val="FBAE40"/>
          </p15:clr>
        </p15:guide>
        <p15:guide id="6" pos="2661" userDrawn="1">
          <p15:clr>
            <a:srgbClr val="FBAE40"/>
          </p15:clr>
        </p15:guide>
        <p15:guide id="7" pos="2343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(Vrij invulbaa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65">
            <a:extLst>
              <a:ext uri="{FF2B5EF4-FFF2-40B4-BE49-F238E27FC236}">
                <a16:creationId xmlns:a16="http://schemas.microsoft.com/office/drawing/2014/main" id="{D8C9B7F8-6288-4D09-BD88-8006B973F31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5650" y="2820473"/>
            <a:ext cx="11436350" cy="4037527"/>
          </a:xfrm>
          <a:blipFill>
            <a:blip r:embed="rId2"/>
            <a:stretch>
              <a:fillRect/>
            </a:stretch>
          </a:blipFill>
        </p:spPr>
        <p:txBody>
          <a:bodyPr tIns="2340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B90DCA0-4985-4FE6-A3E0-A65236F17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17" name="Tijdelijke aanduiding voor tekst 61">
            <a:extLst>
              <a:ext uri="{FF2B5EF4-FFF2-40B4-BE49-F238E27FC236}">
                <a16:creationId xmlns:a16="http://schemas.microsoft.com/office/drawing/2014/main" id="{3D815638-2A87-40E4-BC3A-FB4D1E25ACB0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9531707" y="5835881"/>
            <a:ext cx="2340000" cy="758729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lIns="3240000" rIns="0"/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4416EE60-04E7-4A49-88D4-1122BC4AF7D8}"/>
              </a:ext>
            </a:extLst>
          </p:cNvPr>
          <p:cNvSpPr>
            <a:spLocks noGrp="1" noChangeAspect="1"/>
          </p:cNvSpPr>
          <p:nvPr>
            <p:ph type="body" sz="quarter" idx="20"/>
          </p:nvPr>
        </p:nvSpPr>
        <p:spPr>
          <a:xfrm>
            <a:off x="755650" y="3288888"/>
            <a:ext cx="2863850" cy="3096290"/>
          </a:xfrm>
          <a:custGeom>
            <a:avLst/>
            <a:gdLst>
              <a:gd name="connsiteX0" fmla="*/ 2525609 w 5497409"/>
              <a:gd name="connsiteY0" fmla="*/ 0 h 5943600"/>
              <a:gd name="connsiteX1" fmla="*/ 5497409 w 5497409"/>
              <a:gd name="connsiteY1" fmla="*/ 2971800 h 5943600"/>
              <a:gd name="connsiteX2" fmla="*/ 2525609 w 5497409"/>
              <a:gd name="connsiteY2" fmla="*/ 5943600 h 5943600"/>
              <a:gd name="connsiteX3" fmla="*/ 61346 w 5497409"/>
              <a:gd name="connsiteY3" fmla="*/ 4633362 h 5943600"/>
              <a:gd name="connsiteX4" fmla="*/ 0 w 5497409"/>
              <a:gd name="connsiteY4" fmla="*/ 4532384 h 5943600"/>
              <a:gd name="connsiteX5" fmla="*/ 0 w 5497409"/>
              <a:gd name="connsiteY5" fmla="*/ 1411217 h 5943600"/>
              <a:gd name="connsiteX6" fmla="*/ 61346 w 5497409"/>
              <a:gd name="connsiteY6" fmla="*/ 1310238 h 5943600"/>
              <a:gd name="connsiteX7" fmla="*/ 2525609 w 5497409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09" h="5943600">
                <a:moveTo>
                  <a:pt x="2525609" y="0"/>
                </a:moveTo>
                <a:cubicBezTo>
                  <a:pt x="4166889" y="0"/>
                  <a:pt x="5497409" y="1330520"/>
                  <a:pt x="5497409" y="2971800"/>
                </a:cubicBezTo>
                <a:cubicBezTo>
                  <a:pt x="5497409" y="4613080"/>
                  <a:pt x="4166889" y="5943600"/>
                  <a:pt x="2525609" y="5943600"/>
                </a:cubicBezTo>
                <a:cubicBezTo>
                  <a:pt x="1499809" y="5943600"/>
                  <a:pt x="595400" y="5423866"/>
                  <a:pt x="61346" y="4633362"/>
                </a:cubicBezTo>
                <a:lnTo>
                  <a:pt x="0" y="4532384"/>
                </a:lnTo>
                <a:lnTo>
                  <a:pt x="0" y="1411217"/>
                </a:lnTo>
                <a:lnTo>
                  <a:pt x="61346" y="1310238"/>
                </a:lnTo>
                <a:cubicBezTo>
                  <a:pt x="595400" y="519735"/>
                  <a:pt x="1499809" y="0"/>
                  <a:pt x="252560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alpha val="0"/>
                </a:schemeClr>
              </a:gs>
              <a:gs pos="100000">
                <a:schemeClr val="accent4"/>
              </a:gs>
            </a:gsLst>
            <a:lin ang="10800000" scaled="1"/>
            <a:tileRect/>
          </a:gradFill>
        </p:spPr>
        <p:txBody>
          <a:bodyPr vert="wordArtVert" wrap="square" rIns="6336000">
            <a:no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30A32AC-B6B9-49DA-96CB-8FA7566F258D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13086750" y="4157669"/>
            <a:ext cx="153888" cy="1485895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5B33C15-FA3F-4488-B605-FD2E5912A649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12556122" y="541695"/>
            <a:ext cx="153888" cy="5101869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Tijdelijke aanduiding voor dianummer 10">
            <a:extLst>
              <a:ext uri="{FF2B5EF4-FFF2-40B4-BE49-F238E27FC236}">
                <a16:creationId xmlns:a16="http://schemas.microsoft.com/office/drawing/2014/main" id="{7A43FF58-601A-486A-BC3C-8646024C246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>
          <a:xfrm>
            <a:off x="1240991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3" name="Tijdelijke aanduiding voor tekst 3">
            <a:extLst>
              <a:ext uri="{FF2B5EF4-FFF2-40B4-BE49-F238E27FC236}">
                <a16:creationId xmlns:a16="http://schemas.microsoft.com/office/drawing/2014/main" id="{D05F72AB-9143-4CEB-9995-BC46F87996D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260000" y="1764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4" name="Tijdelijke aanduiding voor tekst 3">
            <a:extLst>
              <a:ext uri="{FF2B5EF4-FFF2-40B4-BE49-F238E27FC236}">
                <a16:creationId xmlns:a16="http://schemas.microsoft.com/office/drawing/2014/main" id="{140C74ED-3843-44B5-A036-98F1C0983D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60000" y="2268000"/>
            <a:ext cx="2448000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5" name="Tijdelijke aanduiding voor tekst 3">
            <a:extLst>
              <a:ext uri="{FF2B5EF4-FFF2-40B4-BE49-F238E27FC236}">
                <a16:creationId xmlns:a16="http://schemas.microsoft.com/office/drawing/2014/main" id="{7CB3B72F-829E-4802-89CE-5FAA8872114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212000" y="1764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6" name="Tijdelijke aanduiding voor tekst 3">
            <a:extLst>
              <a:ext uri="{FF2B5EF4-FFF2-40B4-BE49-F238E27FC236}">
                <a16:creationId xmlns:a16="http://schemas.microsoft.com/office/drawing/2014/main" id="{E96C0F79-C1F5-448A-9B02-130652C5EFD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212000" y="2268000"/>
            <a:ext cx="2195512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7" name="Tijdelijke aanduiding voor tekst 3">
            <a:extLst>
              <a:ext uri="{FF2B5EF4-FFF2-40B4-BE49-F238E27FC236}">
                <a16:creationId xmlns:a16="http://schemas.microsoft.com/office/drawing/2014/main" id="{3008B147-EF81-4851-A6A3-FDBC85BB5B4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910369" y="1764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28" name="Tijdelijke aanduiding voor tekst 3">
            <a:extLst>
              <a:ext uri="{FF2B5EF4-FFF2-40B4-BE49-F238E27FC236}">
                <a16:creationId xmlns:a16="http://schemas.microsoft.com/office/drawing/2014/main" id="{D61D01F4-0D94-49A0-A0C6-2A6964B3939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910369" y="2268000"/>
            <a:ext cx="4362394" cy="30600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GB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12238712-852D-4C83-A179-EE0F3F6553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55650" y="1764000"/>
            <a:ext cx="306000" cy="306000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5" name="Tijdelijke aanduiding voor afbeelding 12">
            <a:extLst>
              <a:ext uri="{FF2B5EF4-FFF2-40B4-BE49-F238E27FC236}">
                <a16:creationId xmlns:a16="http://schemas.microsoft.com/office/drawing/2014/main" id="{B94B33D8-9ADC-46F3-9BAD-244DD869287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55650" y="2268000"/>
            <a:ext cx="306000" cy="306000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6" name="Tijdelijke aanduiding voor afbeelding 12">
            <a:extLst>
              <a:ext uri="{FF2B5EF4-FFF2-40B4-BE49-F238E27FC236}">
                <a16:creationId xmlns:a16="http://schemas.microsoft.com/office/drawing/2014/main" id="{7B078E79-A086-4E54-9016-28A2DBA0692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3708000" y="1764000"/>
            <a:ext cx="306000" cy="306000"/>
          </a:xfr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7" name="Tijdelijke aanduiding voor afbeelding 12">
            <a:extLst>
              <a:ext uri="{FF2B5EF4-FFF2-40B4-BE49-F238E27FC236}">
                <a16:creationId xmlns:a16="http://schemas.microsoft.com/office/drawing/2014/main" id="{9A2E3717-085D-4920-9B0E-8DBF1A42FCA7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708000" y="2268000"/>
            <a:ext cx="306000" cy="306000"/>
          </a:xfr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8" name="Tijdelijke aanduiding voor afbeelding 12">
            <a:extLst>
              <a:ext uri="{FF2B5EF4-FFF2-40B4-BE49-F238E27FC236}">
                <a16:creationId xmlns:a16="http://schemas.microsoft.com/office/drawing/2014/main" id="{77467CBB-F989-40AA-BAA1-DDC3FE2145D6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408000" y="1764000"/>
            <a:ext cx="306000" cy="306000"/>
          </a:xfr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9" name="Tijdelijke aanduiding voor afbeelding 12">
            <a:extLst>
              <a:ext uri="{FF2B5EF4-FFF2-40B4-BE49-F238E27FC236}">
                <a16:creationId xmlns:a16="http://schemas.microsoft.com/office/drawing/2014/main" id="{1C25A578-0CC7-464F-9CFB-1B9EC232EF8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408000" y="2268000"/>
            <a:ext cx="306000" cy="306000"/>
          </a:xfr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400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094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45">
          <p15:clr>
            <a:srgbClr val="FBAE40"/>
          </p15:clr>
        </p15:guide>
        <p15:guide id="2" orient="horz" pos="2058">
          <p15:clr>
            <a:srgbClr val="FBAE40"/>
          </p15:clr>
        </p15:guide>
        <p15:guide id="3" orient="horz" pos="4026">
          <p15:clr>
            <a:srgbClr val="FBAE40"/>
          </p15:clr>
        </p15:guide>
        <p15:guide id="4" pos="4044">
          <p15:clr>
            <a:srgbClr val="FBAE40"/>
          </p15:clr>
        </p15:guide>
        <p15:guide id="5" pos="4362">
          <p15:clr>
            <a:srgbClr val="FBAE40"/>
          </p15:clr>
        </p15:guide>
        <p15:guide id="6" pos="2661">
          <p15:clr>
            <a:srgbClr val="FBAE40"/>
          </p15:clr>
        </p15:guide>
        <p15:guide id="7" pos="2343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.Titeldia met vierkan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jdelijke aanduiding voor afbeelding 65">
            <a:extLst>
              <a:ext uri="{FF2B5EF4-FFF2-40B4-BE49-F238E27FC236}">
                <a16:creationId xmlns:a16="http://schemas.microsoft.com/office/drawing/2014/main" id="{C993F618-5D8C-4CD3-B26D-F74E7598724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6858000" cy="6858000"/>
          </a:xfrm>
          <a:solidFill>
            <a:schemeClr val="bg1">
              <a:lumMod val="85000"/>
            </a:schemeClr>
          </a:solidFill>
        </p:spPr>
        <p:txBody>
          <a:bodyPr tIns="3816000"/>
          <a:lstStyle>
            <a:lvl1pPr marL="0" indent="0" algn="ctr">
              <a:buNone/>
              <a:defRPr sz="1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afbeelding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17861E45-7D0B-4CBE-BF29-EEB926363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36000" y="5295900"/>
            <a:ext cx="4513088" cy="788988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</a:lstStyle>
          <a:p>
            <a:pPr lvl="0"/>
            <a:r>
              <a:rPr lang="nl-NL"/>
              <a:t>Naam Achternaam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B0A17F5-F68D-450E-924D-50BE1E84C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6000" y="3854640"/>
            <a:ext cx="4513088" cy="67627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B69FD9-1A34-44C5-BB96-B626ABE7D6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36000" y="6264000"/>
            <a:ext cx="2340000" cy="184666"/>
          </a:xfrm>
        </p:spPr>
        <p:txBody>
          <a:bodyPr vert="horz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05FF67-098D-42EF-9DDB-0B34D97B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73572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7F641E-4810-428B-93B4-F028FBE4A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27363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A77695BF-4150-4BB7-8197-EF140D44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6000" y="1766078"/>
            <a:ext cx="4516033" cy="1990582"/>
          </a:xfrm>
        </p:spPr>
        <p:txBody>
          <a:bodyPr anchor="b" anchorCtr="0"/>
          <a:lstStyle>
            <a:lvl1pPr>
              <a:lnSpc>
                <a:spcPct val="90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pic>
        <p:nvPicPr>
          <p:cNvPr id="11" name="Deltares_Logo_groot">
            <a:extLst>
              <a:ext uri="{FF2B5EF4-FFF2-40B4-BE49-F238E27FC236}">
                <a16:creationId xmlns:a16="http://schemas.microsoft.com/office/drawing/2014/main" id="{07BC8CE6-4B06-4C93-9DE2-B3D24820A4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000" y="180000"/>
            <a:ext cx="2340000" cy="760500"/>
          </a:xfrm>
          <a:prstGeom prst="rect">
            <a:avLst/>
          </a:prstGeom>
        </p:spPr>
      </p:pic>
      <p:sp>
        <p:nvSpPr>
          <p:cNvPr id="62" name="TX_Enabling_deltalife_wit">
            <a:extLst>
              <a:ext uri="{FF2B5EF4-FFF2-40B4-BE49-F238E27FC236}">
                <a16:creationId xmlns:a16="http://schemas.microsoft.com/office/drawing/2014/main" id="{8230CF4F-5316-4F99-A0B8-28EA9797ED6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0801" y="5947577"/>
            <a:ext cx="3176270" cy="756001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vert="horz" rIns="4284000"/>
          <a:lstStyle>
            <a:lvl1pPr marL="0" indent="0">
              <a:buNone/>
              <a:defRPr>
                <a:solidFill>
                  <a:srgbClr val="E6E6E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1802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Groen)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454C307C-D04D-4709-9FD4-571150894DD0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19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oofdstuk / Tussen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2BD3A-5DDA-4757-ACCB-7CC38D75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00" y="1762124"/>
            <a:ext cx="10512000" cy="1368000"/>
          </a:xfrm>
        </p:spPr>
        <p:txBody>
          <a:bodyPr anchor="t">
            <a:normAutofit/>
          </a:bodyPr>
          <a:lstStyle>
            <a:lvl1pPr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E77DC50-5611-4E05-B13C-BEF10B116F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0000" y="3564000"/>
            <a:ext cx="10585450" cy="1517650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09971E-F873-4027-AEC0-F79E132D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513488" y="4586300"/>
            <a:ext cx="153888" cy="1262844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E93B534-D0A1-49CD-B3E2-FA8113F90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513488" y="684000"/>
            <a:ext cx="153888" cy="3786017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3AD1C2C-AB5C-4424-9980-A055EC5CD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367279" y="6413498"/>
            <a:ext cx="450000" cy="184666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FE604B20-D198-4E8C-9B1F-0066D909E5DF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447038"/>
            <a:ext cx="5497462" cy="5943600"/>
          </a:xfrm>
          <a:custGeom>
            <a:avLst/>
            <a:gdLst>
              <a:gd name="connsiteX0" fmla="*/ 2525662 w 5497462"/>
              <a:gd name="connsiteY0" fmla="*/ 0 h 5943600"/>
              <a:gd name="connsiteX1" fmla="*/ 5497462 w 5497462"/>
              <a:gd name="connsiteY1" fmla="*/ 2971800 h 5943600"/>
              <a:gd name="connsiteX2" fmla="*/ 2525662 w 5497462"/>
              <a:gd name="connsiteY2" fmla="*/ 5943600 h 5943600"/>
              <a:gd name="connsiteX3" fmla="*/ 61399 w 5497462"/>
              <a:gd name="connsiteY3" fmla="*/ 4633362 h 5943600"/>
              <a:gd name="connsiteX4" fmla="*/ 0 w 5497462"/>
              <a:gd name="connsiteY4" fmla="*/ 4532297 h 5943600"/>
              <a:gd name="connsiteX5" fmla="*/ 0 w 5497462"/>
              <a:gd name="connsiteY5" fmla="*/ 1411304 h 5943600"/>
              <a:gd name="connsiteX6" fmla="*/ 61399 w 5497462"/>
              <a:gd name="connsiteY6" fmla="*/ 1310238 h 5943600"/>
              <a:gd name="connsiteX7" fmla="*/ 2525662 w 5497462"/>
              <a:gd name="connsiteY7" fmla="*/ 0 h 594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7462" h="5943600">
                <a:moveTo>
                  <a:pt x="2525662" y="0"/>
                </a:moveTo>
                <a:cubicBezTo>
                  <a:pt x="4166942" y="0"/>
                  <a:pt x="5497462" y="1330520"/>
                  <a:pt x="5497462" y="2971800"/>
                </a:cubicBezTo>
                <a:cubicBezTo>
                  <a:pt x="5497462" y="4613080"/>
                  <a:pt x="4166942" y="5943600"/>
                  <a:pt x="2525662" y="5943600"/>
                </a:cubicBezTo>
                <a:cubicBezTo>
                  <a:pt x="1499862" y="5943600"/>
                  <a:pt x="595453" y="5423866"/>
                  <a:pt x="61399" y="4633362"/>
                </a:cubicBezTo>
                <a:lnTo>
                  <a:pt x="0" y="4532297"/>
                </a:lnTo>
                <a:lnTo>
                  <a:pt x="0" y="1411304"/>
                </a:lnTo>
                <a:lnTo>
                  <a:pt x="61399" y="1310238"/>
                </a:lnTo>
                <a:cubicBezTo>
                  <a:pt x="595453" y="519735"/>
                  <a:pt x="1499862" y="0"/>
                  <a:pt x="252566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373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opgave met Partner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EC7CA-9C23-4C8C-8E52-48827CB3D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AB16DB44-A35C-4555-8271-1BC45D5EE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98298A93-251E-4C71-ACF3-6A1388860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E74A889B-77F6-4552-B217-7A2CA16B2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9EBD329-956B-407B-9AD6-0D41AC6CBE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5651" y="1762124"/>
            <a:ext cx="10517112" cy="4322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9" name="Tijdelijke aanduiding voor afbeelding 13">
            <a:extLst>
              <a:ext uri="{FF2B5EF4-FFF2-40B4-BE49-F238E27FC236}">
                <a16:creationId xmlns:a16="http://schemas.microsoft.com/office/drawing/2014/main" id="{29C6F091-D152-418D-B9F8-A87580FF62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3358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1" name="Tijdelijke aanduiding voor afbeelding 13">
            <a:extLst>
              <a:ext uri="{FF2B5EF4-FFF2-40B4-BE49-F238E27FC236}">
                <a16:creationId xmlns:a16="http://schemas.microsoft.com/office/drawing/2014/main" id="{60BE643B-1ED0-4C44-A1BD-69154E5788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73876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2" name="Tijdelijke aanduiding voor afbeelding 13">
            <a:extLst>
              <a:ext uri="{FF2B5EF4-FFF2-40B4-BE49-F238E27FC236}">
                <a16:creationId xmlns:a16="http://schemas.microsoft.com/office/drawing/2014/main" id="{A065EEC8-0E39-4605-AE1D-D95CBC9048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14164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3" name="Tijdelijke aanduiding voor afbeelding 13">
            <a:extLst>
              <a:ext uri="{FF2B5EF4-FFF2-40B4-BE49-F238E27FC236}">
                <a16:creationId xmlns:a16="http://schemas.microsoft.com/office/drawing/2014/main" id="{48162130-D103-42A6-B07E-E8EF059018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54452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7250C887-952A-4DC1-8215-8DFA36C6ED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394740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5" name="Tijdelijke aanduiding voor afbeelding 13">
            <a:extLst>
              <a:ext uri="{FF2B5EF4-FFF2-40B4-BE49-F238E27FC236}">
                <a16:creationId xmlns:a16="http://schemas.microsoft.com/office/drawing/2014/main" id="{B0075813-47FE-4243-A0DB-86635BED62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735028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16" name="Tijdelijke aanduiding voor afbeelding 13">
            <a:extLst>
              <a:ext uri="{FF2B5EF4-FFF2-40B4-BE49-F238E27FC236}">
                <a16:creationId xmlns:a16="http://schemas.microsoft.com/office/drawing/2014/main" id="{B8D44326-7D12-4338-99E1-2E879D21A25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075317" y="6275959"/>
            <a:ext cx="1188000" cy="378000"/>
          </a:xfrm>
          <a:noFill/>
        </p:spPr>
        <p:txBody>
          <a:bodyPr tIns="0">
            <a:normAutofit/>
          </a:bodyPr>
          <a:lstStyle>
            <a:lvl1pPr marL="0" indent="0" algn="ctr">
              <a:buNone/>
              <a:defRPr sz="700"/>
            </a:lvl1pPr>
          </a:lstStyle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BD4A7-30E2-4E78-B4FA-A8B2C41A6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89361EE-4435-4145-8E9D-4F0A53E9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6DFBB55-F053-4FC0-8FD6-FD27BC57E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220EB44-40D1-4CAF-8FFD-29202A0A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64A6160-4B2C-4199-AB7C-023FEDE195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5650" y="1768763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8" name="Tijdelijke aanduiding voor inhoud 6">
            <a:extLst>
              <a:ext uri="{FF2B5EF4-FFF2-40B4-BE49-F238E27FC236}">
                <a16:creationId xmlns:a16="http://schemas.microsoft.com/office/drawing/2014/main" id="{A7315F35-EA75-4506-B955-CB617ACBDB4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91825" y="1770636"/>
            <a:ext cx="5076175" cy="43181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594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 met tit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B360240-711C-40DC-B819-28D5F76EA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2125"/>
            <a:ext cx="5065347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485B8C4-FFE1-4941-89E1-E5B658D71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650" y="2556001"/>
            <a:ext cx="5065347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D244503-4D19-475F-8DE3-680EA8CDC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0997" y="1762125"/>
            <a:ext cx="5087002" cy="742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D37810D-DEFA-432E-B30A-7F13B7EF0F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80997" y="2556001"/>
            <a:ext cx="5087002" cy="35288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D5B83A0-F52F-4A50-A779-6FBDEC06B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0DF3265-27D0-49AD-8963-A3EC3CB22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32C89B3-2645-49EA-AE6E-C0189B3A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9CFFACB9-41BE-4C1C-8FD9-C0590014C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74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77C9B-D616-43D5-9E9C-399615DA1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97891F0-8DCB-4D52-8695-2AD66508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B044C9F-B1E5-43F8-ABA5-F8A0AF3B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4021C5-B1DD-464A-832F-A03BCAB5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962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Footer Bar">
            <a:extLst>
              <a:ext uri="{FF2B5EF4-FFF2-40B4-BE49-F238E27FC236}">
                <a16:creationId xmlns:a16="http://schemas.microsoft.com/office/drawing/2014/main" id="{022EB8B7-6824-4AED-BB2B-C0B109993AD1}"/>
              </a:ext>
            </a:extLst>
          </p:cNvPr>
          <p:cNvGrpSpPr/>
          <p:nvPr userDrawn="1"/>
        </p:nvGrpSpPr>
        <p:grpSpPr>
          <a:xfrm>
            <a:off x="11742000" y="0"/>
            <a:ext cx="450000" cy="6858000"/>
            <a:chOff x="11742000" y="0"/>
            <a:chExt cx="450000" cy="6858000"/>
          </a:xfrm>
          <a:solidFill>
            <a:schemeClr val="accent2">
              <a:alpha val="5882"/>
            </a:schemeClr>
          </a:solidFill>
        </p:grpSpPr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9F9EE001-C15B-435E-9F44-1622C159FC17}"/>
                </a:ext>
              </a:extLst>
            </p:cNvPr>
            <p:cNvSpPr/>
            <p:nvPr userDrawn="1"/>
          </p:nvSpPr>
          <p:spPr>
            <a:xfrm>
              <a:off x="11742000" y="0"/>
              <a:ext cx="450000" cy="6858000"/>
            </a:xfrm>
            <a:prstGeom prst="rect">
              <a:avLst/>
            </a:prstGeom>
            <a:solidFill>
              <a:srgbClr val="F1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32440EA2-337B-4EDA-9C88-10B9002EF364}"/>
                </a:ext>
              </a:extLst>
            </p:cNvPr>
            <p:cNvCxnSpPr/>
            <p:nvPr userDrawn="1"/>
          </p:nvCxnSpPr>
          <p:spPr>
            <a:xfrm>
              <a:off x="11801530" y="6081711"/>
              <a:ext cx="324000" cy="0"/>
            </a:xfrm>
            <a:prstGeom prst="lin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E966F5-006F-433A-9691-0B17633B2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541695"/>
            <a:ext cx="10517113" cy="93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err="1"/>
              <a:t>Dia</a:t>
            </a:r>
            <a:r>
              <a:rPr lang="en-GB"/>
              <a:t> met </a:t>
            </a:r>
            <a:r>
              <a:rPr lang="en-GB" err="1"/>
              <a:t>tekst</a:t>
            </a:r>
            <a:r>
              <a:rPr lang="en-GB"/>
              <a:t>. </a:t>
            </a:r>
            <a:r>
              <a:rPr lang="en-GB" err="1"/>
              <a:t>Voorbeeld</a:t>
            </a:r>
            <a:r>
              <a:rPr lang="en-GB"/>
              <a:t> van </a:t>
            </a:r>
            <a:r>
              <a:rPr lang="en-GB" err="1"/>
              <a:t>een</a:t>
            </a:r>
            <a:r>
              <a:rPr lang="en-GB"/>
              <a:t> </a:t>
            </a:r>
            <a:r>
              <a:rPr lang="en-GB" err="1"/>
              <a:t>lange</a:t>
            </a:r>
            <a:r>
              <a:rPr lang="en-GB"/>
              <a:t> </a:t>
            </a:r>
            <a:r>
              <a:rPr lang="en-GB" err="1"/>
              <a:t>tekst</a:t>
            </a:r>
            <a:r>
              <a:rPr lang="en-GB"/>
              <a:t> over twee regels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1B2E2CE-1F7F-4603-9A75-FEAAFF738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650" y="1768763"/>
            <a:ext cx="10512349" cy="43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/>
              <a:t>Level 1, default bullets</a:t>
            </a:r>
          </a:p>
          <a:p>
            <a:pPr lvl="1"/>
            <a:r>
              <a:rPr lang="en-GB"/>
              <a:t>Level 2, (sub bullets)</a:t>
            </a:r>
          </a:p>
          <a:p>
            <a:pPr lvl="2"/>
            <a:r>
              <a:rPr lang="en-GB"/>
              <a:t>Level 3 (</a:t>
            </a:r>
            <a:r>
              <a:rPr lang="en-GB" err="1"/>
              <a:t>bodytext</a:t>
            </a:r>
            <a:r>
              <a:rPr lang="en-GB"/>
              <a:t>)</a:t>
            </a:r>
          </a:p>
          <a:p>
            <a:pPr lvl="3"/>
            <a:r>
              <a:rPr lang="en-GB"/>
              <a:t>Level 4 (Subtitle)</a:t>
            </a:r>
          </a:p>
          <a:p>
            <a:pPr lvl="4"/>
            <a:r>
              <a:rPr lang="en-GB"/>
              <a:t>Level 5 (numbers)</a:t>
            </a:r>
          </a:p>
          <a:p>
            <a:pPr lvl="5"/>
            <a:r>
              <a:rPr lang="en-GB"/>
              <a:t>Level (sub numbers)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4571E1-7B78-4AC3-AB7A-7A15720DF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420000" y="4157669"/>
            <a:ext cx="153888" cy="1485895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sz="1000" b="0">
                <a:solidFill>
                  <a:srgbClr val="E6E6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04B6D2-F868-492E-8371-701F4F999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89372" y="541695"/>
            <a:ext cx="153888" cy="5101869"/>
          </a:xfrm>
          <a:prstGeom prst="rect">
            <a:avLst/>
          </a:prstGeom>
        </p:spPr>
        <p:txBody>
          <a:bodyPr vert="vert270" wrap="square" lIns="0" tIns="0" rIns="0" bIns="0" rtlCol="0" anchor="ctr" anchorCtr="0">
            <a:noAutofit/>
          </a:bodyPr>
          <a:lstStyle>
            <a:lvl1pPr algn="l">
              <a:defRPr lang="nl-NL" sz="1000" b="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491C4D-045B-4D79-8E4E-A715678ECC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43163" y="6413498"/>
            <a:ext cx="450000" cy="184666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ct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42B3F14-D836-496B-80A2-23BE75BD68C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5" name="Deltares_Logo_klein">
            <a:extLst>
              <a:ext uri="{FF2B5EF4-FFF2-40B4-BE49-F238E27FC236}">
                <a16:creationId xmlns:a16="http://schemas.microsoft.com/office/drawing/2014/main" id="{CA5E38F1-EE2E-4740-B411-6A2F5838BECA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56" y="6267123"/>
            <a:ext cx="1188000" cy="3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53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47" r:id="rId3"/>
    <p:sldLayoutId id="2147483691" r:id="rId4"/>
    <p:sldLayoutId id="2147483692" r:id="rId5"/>
    <p:sldLayoutId id="2147483664" r:id="rId6"/>
    <p:sldLayoutId id="2147483687" r:id="rId7"/>
    <p:sldLayoutId id="2147483689" r:id="rId8"/>
    <p:sldLayoutId id="2147483690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96" r:id="rId17"/>
    <p:sldLayoutId id="2147483682" r:id="rId18"/>
    <p:sldLayoutId id="2147483683" r:id="rId19"/>
    <p:sldLayoutId id="2147483749" r:id="rId20"/>
    <p:sldLayoutId id="2147483681" r:id="rId21"/>
    <p:sldLayoutId id="2147483752" r:id="rId22"/>
    <p:sldLayoutId id="2147483699" r:id="rId23"/>
    <p:sldLayoutId id="2147483748" r:id="rId24"/>
    <p:sldLayoutId id="2147483656" r:id="rId25"/>
    <p:sldLayoutId id="2147483753" r:id="rId26"/>
    <p:sldLayoutId id="2147483698" r:id="rId27"/>
    <p:sldLayoutId id="2147483754" r:id="rId2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24000" indent="-324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8000" indent="-324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−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24000" indent="-3240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+mj-lt"/>
        <a:buAutoNum type="arabicPeriod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648000" indent="-324000" algn="l" defTabSz="914400" rtl="0" eaLnBrk="1" latinLnBrk="0" hangingPunct="1">
        <a:lnSpc>
          <a:spcPct val="90000"/>
        </a:lnSpc>
        <a:spcBef>
          <a:spcPts val="500"/>
        </a:spcBef>
        <a:buSzPct val="95000"/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1110" userDrawn="1">
          <p15:clr>
            <a:srgbClr val="F26B43"/>
          </p15:clr>
        </p15:guide>
        <p15:guide id="3" pos="476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6" pos="792" userDrawn="1">
          <p15:clr>
            <a:srgbClr val="F26B43"/>
          </p15:clr>
        </p15:guide>
        <p15:guide id="7" orient="horz" pos="3833" userDrawn="1">
          <p15:clr>
            <a:srgbClr val="F26B43"/>
          </p15:clr>
        </p15:guide>
        <p15:guide id="8" orient="horz" pos="336" userDrawn="1">
          <p15:clr>
            <a:srgbClr val="F26B43"/>
          </p15:clr>
        </p15:guide>
        <p15:guide id="9" pos="7098" userDrawn="1">
          <p15:clr>
            <a:srgbClr val="F26B43"/>
          </p15:clr>
        </p15:guide>
        <p15:guide id="10" pos="74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wiki.deltares.nl/display/FEWSDOC/Delft-FEWS+Hardware+and+software+requirement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hyperlink" Target="mailto:gerben.boot@deltares.nl" TargetMode="External"/><Relationship Id="rId4" Type="http://schemas.openxmlformats.org/officeDocument/2006/relationships/hyperlink" Target="https://publicwiki.deltares.nl/pages/viewpage.action?spaceKey=FEWSDOC&amp;title=Upgrade+and+update+strategy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marcel.ververs@deltares.n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gertjan.schotmeijer@deltares.n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ertjan.schotmeijer@deltares.nl" TargetMode="External"/><Relationship Id="rId5" Type="http://schemas.openxmlformats.org/officeDocument/2006/relationships/hyperlink" Target="https://oss.deltares.nl/web/delft-fews/-/delft-fews-in-the-cloud-webinar-2022?redirect=%2Fweb%2Fdelft-fews%2Fblog" TargetMode="External"/><Relationship Id="rId4" Type="http://schemas.openxmlformats.org/officeDocument/2006/relationships/hyperlink" Target="https://publicwiki.deltares.nl/display/FEWSDOC/Delft-FEWS+and+the+cloud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daniel.twigt@deltares.n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hyperlink" Target="mailto:%20tom.boogaard@deltares.n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peter.gijsbers@deltares.n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s://oss.deltares.nl/web/delft-fews/vision-2025" TargetMode="External"/><Relationship Id="rId7" Type="http://schemas.openxmlformats.org/officeDocument/2006/relationships/hyperlink" Target="https://oss.deltares.nl/web/delft-fews/community-strategy-board" TargetMode="External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ss.deltares.nl/web/delft-fews/events" TargetMode="External"/><Relationship Id="rId11" Type="http://schemas.openxmlformats.org/officeDocument/2006/relationships/image" Target="../media/image26.png"/><Relationship Id="rId5" Type="http://schemas.openxmlformats.org/officeDocument/2006/relationships/hyperlink" Target="https://oss.deltares.nl/web/delft-fews/-/delft-fews-vision-2025-deltares?redirect=%2Fweb%2Fdelft-fews%2Fvision-2025" TargetMode="External"/><Relationship Id="rId10" Type="http://schemas.openxmlformats.org/officeDocument/2006/relationships/image" Target="../media/image25.png"/><Relationship Id="rId4" Type="http://schemas.openxmlformats.org/officeDocument/2006/relationships/hyperlink" Target="https://oss.deltares.nl/web/delft-fews/roadmaps" TargetMode="External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ss.deltares.nl/web/delft-fews/vision-2025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wiki.deltares.nl/display/FEWSDOC/Delft-FEWS+End+of+Life+Modules+and+Display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hyperlink" Target="mailto:marc.vandijk@deltares.n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9BEDE333-FBE5-41FF-92E3-3CED59DF0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0DE5847-2B0D-4E4F-AD42-A74B0A67B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4825659-D616-4781-9C2B-94E8CE3B9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690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8797826-B2F8-424D-A9CE-2A51CECC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Roadmap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2022 – High </a:t>
            </a:r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Quality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Open Software</a:t>
            </a:r>
            <a:br>
              <a:rPr lang="nl-NL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Code </a:t>
            </a:r>
            <a:r>
              <a:rPr lang="nl-NL" i="1" err="1">
                <a:solidFill>
                  <a:schemeClr val="tx2"/>
                </a:solidFill>
                <a:latin typeface="Arial"/>
                <a:cs typeface="Arial"/>
              </a:rPr>
              <a:t>quality</a:t>
            </a:r>
            <a:endParaRPr lang="nl-NL" i="1">
              <a:solidFill>
                <a:schemeClr val="tx2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051625-4D29-4B70-9C14-F3DA345B3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23BD98-69CE-42B1-ACBB-845DFF7D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10</a:t>
            </a:fld>
            <a:endParaRPr lang="nl-NL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A129007-AAF3-4C9C-A0A1-876D69251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4888"/>
            <a:ext cx="10512349" cy="4320000"/>
          </a:xfrm>
        </p:spPr>
        <p:txBody>
          <a:bodyPr/>
          <a:lstStyle/>
          <a:p>
            <a:r>
              <a:rPr lang="en-US">
                <a:solidFill>
                  <a:srgbClr val="222222"/>
                </a:solidFill>
                <a:latin typeface="+mn-lt"/>
              </a:rPr>
              <a:t>“Our code quality is constantly monitored and all code commits are checked against the latest java coding rules”</a:t>
            </a:r>
          </a:p>
          <a:p>
            <a:endParaRPr lang="en-US">
              <a:solidFill>
                <a:srgbClr val="222222"/>
              </a:solidFill>
              <a:latin typeface="+mn-lt"/>
            </a:endParaRPr>
          </a:p>
          <a:p>
            <a:endParaRPr lang="en-US">
              <a:solidFill>
                <a:srgbClr val="222222"/>
              </a:solidFill>
              <a:latin typeface="+mn-lt"/>
            </a:endParaRPr>
          </a:p>
          <a:p>
            <a:endParaRPr lang="nl-NL">
              <a:latin typeface="+mn-lt"/>
            </a:endParaRPr>
          </a:p>
          <a:p>
            <a:endParaRPr lang="en-US"/>
          </a:p>
          <a:p>
            <a:r>
              <a:rPr lang="en-US"/>
              <a:t>Besides that we will actively maintain the (newly structured) </a:t>
            </a:r>
            <a:r>
              <a:rPr lang="en-US">
                <a:hlinkClick r:id="rId3"/>
              </a:rPr>
              <a:t>Delft-FEWS hard and software requirements page</a:t>
            </a:r>
            <a:r>
              <a:rPr lang="en-US"/>
              <a:t> and will launch a </a:t>
            </a:r>
            <a:r>
              <a:rPr lang="en-US">
                <a:hlinkClick r:id="rId4"/>
              </a:rPr>
              <a:t>Delft-FEWS update strategy page</a:t>
            </a:r>
            <a:r>
              <a:rPr lang="en-US"/>
              <a:t>. The latter contains an overview of all supported versions of relevant operating systems, database types and third-party libraries, java and middleware like Tomcat per Delft-FEWS version and by when this will change.</a:t>
            </a:r>
          </a:p>
          <a:p>
            <a:r>
              <a:rPr lang="en-US"/>
              <a:t>Expected effort in 2022: ±40 days</a:t>
            </a:r>
          </a:p>
          <a:p>
            <a:r>
              <a:rPr lang="en-US"/>
              <a:t>Main contact for this roadmap theme is: </a:t>
            </a:r>
            <a:r>
              <a:rPr lang="en-US">
                <a:hlinkClick r:id="rId5"/>
              </a:rPr>
              <a:t>Gerben Boot</a:t>
            </a:r>
            <a:endParaRPr lang="en-US"/>
          </a:p>
          <a:p>
            <a:pPr marL="0" indent="0">
              <a:buNone/>
            </a:pPr>
            <a:endParaRPr lang="en-US"/>
          </a:p>
          <a:p>
            <a:endParaRPr lang="nl-N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90DF3F-8BC0-4EF3-966E-1887694E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8788" y="541338"/>
            <a:ext cx="153987" cy="5102225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E38124-E900-4998-9282-2693B1C60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28361" y="5031870"/>
            <a:ext cx="1339638" cy="15662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5549E71-7489-4EA8-85DC-E27F5B82D016}"/>
              </a:ext>
            </a:extLst>
          </p:cNvPr>
          <p:cNvSpPr/>
          <p:nvPr/>
        </p:nvSpPr>
        <p:spPr>
          <a:xfrm>
            <a:off x="3898710" y="2361065"/>
            <a:ext cx="4394579" cy="120441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SonarQube code commit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DevOps pilot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Increase unit test coverage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err="1">
                <a:solidFill>
                  <a:schemeClr val="tx2"/>
                </a:solidFill>
              </a:rPr>
              <a:t>Transparant</a:t>
            </a:r>
            <a:r>
              <a:rPr lang="en-US" b="1">
                <a:solidFill>
                  <a:schemeClr val="tx2"/>
                </a:solidFill>
              </a:rPr>
              <a:t> reporting</a:t>
            </a:r>
            <a:endParaRPr lang="nl-NL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152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8797826-B2F8-424D-A9CE-2A51CECC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Roadmap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2022 – High </a:t>
            </a:r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Quality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Open Software</a:t>
            </a:r>
            <a:br>
              <a:rPr lang="nl-NL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Release </a:t>
            </a:r>
            <a:r>
              <a:rPr lang="nl-NL" i="1" err="1">
                <a:solidFill>
                  <a:schemeClr val="tx2"/>
                </a:solidFill>
                <a:latin typeface="Arial"/>
                <a:cs typeface="Arial"/>
              </a:rPr>
              <a:t>process</a:t>
            </a: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nl-NL" i="1" err="1">
                <a:solidFill>
                  <a:schemeClr val="tx2"/>
                </a:solidFill>
                <a:latin typeface="Arial"/>
                <a:cs typeface="Arial"/>
              </a:rPr>
              <a:t>and</a:t>
            </a: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 test </a:t>
            </a:r>
            <a:r>
              <a:rPr lang="nl-NL" i="1" err="1">
                <a:solidFill>
                  <a:schemeClr val="tx2"/>
                </a:solidFill>
                <a:latin typeface="Arial"/>
                <a:cs typeface="Arial"/>
              </a:rPr>
              <a:t>automation</a:t>
            </a:r>
            <a:endParaRPr lang="nl-NL" i="1">
              <a:solidFill>
                <a:schemeClr val="tx2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051625-4D29-4B70-9C14-F3DA345B3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23BD98-69CE-42B1-ACBB-845DFF7D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11</a:t>
            </a:fld>
            <a:endParaRPr lang="nl-NL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A129007-AAF3-4C9C-A0A1-876D69251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4888"/>
            <a:ext cx="10512349" cy="43200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“We are continuously improving our release process to deliver high quality and well-tested releases“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/>
              <a:t>Separating GUI code and business logic is also on our radar this year and we will further complete our </a:t>
            </a:r>
            <a:r>
              <a:rPr lang="en-US" b="1">
                <a:solidFill>
                  <a:schemeClr val="tx2"/>
                </a:solidFill>
              </a:rPr>
              <a:t>Master Test Plan </a:t>
            </a:r>
            <a:r>
              <a:rPr lang="en-US"/>
              <a:t>to easily derive the our </a:t>
            </a:r>
            <a:r>
              <a:rPr lang="en-US" b="1">
                <a:solidFill>
                  <a:schemeClr val="tx2"/>
                </a:solidFill>
              </a:rPr>
              <a:t>Release Specific Test Plans</a:t>
            </a:r>
            <a:r>
              <a:rPr lang="en-US"/>
              <a:t>.</a:t>
            </a:r>
          </a:p>
          <a:p>
            <a:r>
              <a:rPr lang="en-US"/>
              <a:t>Expected effort in 2022: ±20 days</a:t>
            </a:r>
          </a:p>
          <a:p>
            <a:r>
              <a:rPr lang="en-US"/>
              <a:t>Main contact for this roadmap theme is: </a:t>
            </a:r>
            <a:r>
              <a:rPr lang="en-US">
                <a:hlinkClick r:id="rId3"/>
              </a:rPr>
              <a:t>Marcel Ververs</a:t>
            </a:r>
            <a:endParaRPr lang="en-US"/>
          </a:p>
          <a:p>
            <a:pPr marL="0" indent="0">
              <a:buNone/>
            </a:pPr>
            <a:endParaRPr lang="en-US"/>
          </a:p>
          <a:p>
            <a:endParaRPr lang="nl-N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90DF3F-8BC0-4EF3-966E-1887694E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8788" y="541338"/>
            <a:ext cx="153987" cy="5102225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83D761-E79A-42C5-97A7-64B311EA8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201" y="5105212"/>
            <a:ext cx="1973874" cy="149295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054A7A6-790F-42B3-BC7B-294A27847F22}"/>
              </a:ext>
            </a:extLst>
          </p:cNvPr>
          <p:cNvSpPr/>
          <p:nvPr/>
        </p:nvSpPr>
        <p:spPr>
          <a:xfrm>
            <a:off x="3898710" y="2394499"/>
            <a:ext cx="4394579" cy="120441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Product Risk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Release Retrospective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Test scripts transferable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Increase automatic tests (Docker)</a:t>
            </a:r>
            <a:endParaRPr lang="nl-NL" b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187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8797826-B2F8-424D-A9CE-2A51CECC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Roadmap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2022 – High </a:t>
            </a:r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Quality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Open Software</a:t>
            </a:r>
            <a:br>
              <a:rPr lang="nl-NL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nl-NL" b="1" i="1">
                <a:solidFill>
                  <a:schemeClr val="tx2"/>
                </a:solidFill>
                <a:latin typeface="Arial"/>
                <a:cs typeface="Arial"/>
              </a:rPr>
              <a:t>Security </a:t>
            </a:r>
            <a:r>
              <a:rPr lang="nl-NL" b="1" i="1" err="1">
                <a:solidFill>
                  <a:schemeClr val="tx2"/>
                </a:solidFill>
                <a:latin typeface="Arial"/>
                <a:cs typeface="Arial"/>
              </a:rPr>
              <a:t>aspects</a:t>
            </a:r>
            <a:r>
              <a:rPr lang="nl-NL" b="1" i="1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nl-NL" i="1" err="1">
                <a:solidFill>
                  <a:schemeClr val="tx2"/>
                </a:solidFill>
                <a:latin typeface="Arial"/>
                <a:cs typeface="Arial"/>
              </a:rPr>
              <a:t>and</a:t>
            </a: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nl-NL" i="1" err="1">
                <a:solidFill>
                  <a:schemeClr val="tx2"/>
                </a:solidFill>
                <a:latin typeface="Arial"/>
                <a:cs typeface="Arial"/>
              </a:rPr>
              <a:t>cloud</a:t>
            </a: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nl-NL" i="1" err="1">
                <a:solidFill>
                  <a:schemeClr val="tx2"/>
                </a:solidFill>
                <a:latin typeface="Arial"/>
                <a:cs typeface="Arial"/>
              </a:rPr>
              <a:t>developments</a:t>
            </a:r>
            <a:endParaRPr lang="nl-NL" i="1">
              <a:solidFill>
                <a:schemeClr val="tx2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051625-4D29-4B70-9C14-F3DA345B3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23BD98-69CE-42B1-ACBB-845DFF7D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12</a:t>
            </a:fld>
            <a:endParaRPr lang="nl-NL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A129007-AAF3-4C9C-A0A1-876D69251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4888"/>
            <a:ext cx="10512349" cy="43200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“For Delft-FEWS a </a:t>
            </a:r>
            <a:r>
              <a:rPr lang="en-US" b="1">
                <a:solidFill>
                  <a:schemeClr val="tx2"/>
                </a:solidFill>
              </a:rPr>
              <a:t>security matrix </a:t>
            </a:r>
            <a:r>
              <a:rPr lang="en-US"/>
              <a:t>is available to visualize all security options per Delft-FEWS component”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We also respond quickly to our daily checks with respect to OWASP messages (OWASP=Open Web Application Security Project) which runs on our build &amp; test environment (TeamCity)</a:t>
            </a:r>
          </a:p>
          <a:p>
            <a:r>
              <a:rPr lang="en-US"/>
              <a:t>Expected effort in 2022:  ±40 days</a:t>
            </a:r>
          </a:p>
          <a:p>
            <a:r>
              <a:rPr lang="en-US"/>
              <a:t>Main contact for this roadmap theme is: </a:t>
            </a:r>
            <a:r>
              <a:rPr lang="en-US">
                <a:hlinkClick r:id="rId3"/>
              </a:rPr>
              <a:t>Gert-Jan Schotmeijer</a:t>
            </a:r>
            <a:endParaRPr lang="en-US"/>
          </a:p>
          <a:p>
            <a:r>
              <a:rPr lang="en-US"/>
              <a:t>Documents are available in draft but available on request (and WIKI – Admin Pages)</a:t>
            </a:r>
          </a:p>
          <a:p>
            <a:r>
              <a:rPr lang="en-US"/>
              <a:t>Available for questions/discussion (MS Teams)</a:t>
            </a:r>
          </a:p>
          <a:p>
            <a:pPr marL="0" indent="0">
              <a:buNone/>
            </a:pPr>
            <a:endParaRPr lang="en-US"/>
          </a:p>
          <a:p>
            <a:endParaRPr lang="nl-N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90DF3F-8BC0-4EF3-966E-1887694E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8788" y="541338"/>
            <a:ext cx="153987" cy="5102225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8E98DE-B1B5-4821-BFF9-684C9B890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4168" y="5349922"/>
            <a:ext cx="918619" cy="121121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59F9D3B-8537-421D-8D58-A5C325444FE7}"/>
              </a:ext>
            </a:extLst>
          </p:cNvPr>
          <p:cNvSpPr/>
          <p:nvPr/>
        </p:nvSpPr>
        <p:spPr>
          <a:xfrm>
            <a:off x="3898710" y="2394499"/>
            <a:ext cx="4394579" cy="148146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Network Security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Access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Threat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Information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Data (encrypted storage)</a:t>
            </a:r>
          </a:p>
        </p:txBody>
      </p:sp>
    </p:spTree>
    <p:extLst>
      <p:ext uri="{BB962C8B-B14F-4D97-AF65-F5344CB8AC3E}">
        <p14:creationId xmlns:p14="http://schemas.microsoft.com/office/powerpoint/2010/main" val="2256459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A30FC-61F9-4DAD-A7B8-FA9224FC9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7779" y="4511565"/>
            <a:ext cx="364121" cy="320426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58797826-B2F8-424D-A9CE-2A51CECC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Roadmap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2022 – High </a:t>
            </a:r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Quality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Open Software</a:t>
            </a:r>
            <a:br>
              <a:rPr lang="nl-NL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Security </a:t>
            </a:r>
            <a:r>
              <a:rPr lang="nl-NL" i="1" err="1">
                <a:solidFill>
                  <a:schemeClr val="tx2"/>
                </a:solidFill>
                <a:latin typeface="Arial"/>
                <a:cs typeface="Arial"/>
              </a:rPr>
              <a:t>aspects</a:t>
            </a: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nl-NL" i="1" err="1">
                <a:solidFill>
                  <a:schemeClr val="tx2"/>
                </a:solidFill>
                <a:latin typeface="Arial"/>
                <a:cs typeface="Arial"/>
              </a:rPr>
              <a:t>and</a:t>
            </a: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nl-NL" b="1" i="1" err="1">
                <a:solidFill>
                  <a:schemeClr val="tx2"/>
                </a:solidFill>
                <a:latin typeface="Arial"/>
                <a:cs typeface="Arial"/>
              </a:rPr>
              <a:t>cloud</a:t>
            </a:r>
            <a:r>
              <a:rPr lang="nl-NL" b="1" i="1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nl-NL" b="1" i="1" err="1">
                <a:solidFill>
                  <a:schemeClr val="tx2"/>
                </a:solidFill>
                <a:latin typeface="Arial"/>
                <a:cs typeface="Arial"/>
              </a:rPr>
              <a:t>developments</a:t>
            </a:r>
            <a:endParaRPr lang="nl-NL" b="1" i="1">
              <a:solidFill>
                <a:schemeClr val="tx2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051625-4D29-4B70-9C14-F3DA345B3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23BD98-69CE-42B1-ACBB-845DFF7D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13</a:t>
            </a:fld>
            <a:endParaRPr lang="nl-NL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A129007-AAF3-4C9C-A0A1-876D69251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4888"/>
            <a:ext cx="10512349" cy="43200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“Delft-FEWS is cloud agnostic and Deltares is willing to support you to make effective and efficient choices migrating Delft-FEWS to a cloud-environment”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endParaRPr lang="en-US"/>
          </a:p>
          <a:p>
            <a:r>
              <a:rPr lang="en-US"/>
              <a:t>In 2022, we continue learning from our ongoing cloud (migration) projects. These projects are focusing on the up- and downscaling of computational cores using docker containers and switching components on/off from a financial perspective. </a:t>
            </a:r>
          </a:p>
          <a:p>
            <a:r>
              <a:rPr lang="en-US"/>
              <a:t>From a knowledge sharing perspective we will capture these experiences in our </a:t>
            </a:r>
            <a:r>
              <a:rPr lang="en-US">
                <a:hlinkClick r:id="rId4"/>
              </a:rPr>
              <a:t>documentation WIKI </a:t>
            </a:r>
            <a:r>
              <a:rPr lang="en-US"/>
              <a:t>and we will complete the documentation based on the material(s) we previously shared in the "</a:t>
            </a:r>
            <a:r>
              <a:rPr lang="en-US">
                <a:hlinkClick r:id="rId5"/>
              </a:rPr>
              <a:t>Delft-FEWS in the cloud" webinar</a:t>
            </a:r>
            <a:r>
              <a:rPr lang="en-US"/>
              <a:t> (from January 2022). </a:t>
            </a:r>
          </a:p>
          <a:p>
            <a:r>
              <a:rPr lang="en-US"/>
              <a:t>Main contact for this roadmap theme is: </a:t>
            </a:r>
            <a:r>
              <a:rPr lang="en-US">
                <a:hlinkClick r:id="rId6"/>
              </a:rPr>
              <a:t>Gert-Jan Schotmeijer</a:t>
            </a:r>
            <a:endParaRPr lang="en-US"/>
          </a:p>
          <a:p>
            <a:pPr marL="0" indent="0">
              <a:buNone/>
            </a:pPr>
            <a:endParaRPr lang="en-US"/>
          </a:p>
          <a:p>
            <a:endParaRPr lang="nl-N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90DF3F-8BC0-4EF3-966E-1887694E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8788" y="541338"/>
            <a:ext cx="153987" cy="5102225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9F9D3B-8537-421D-8D58-A5C325444FE7}"/>
              </a:ext>
            </a:extLst>
          </p:cNvPr>
          <p:cNvSpPr/>
          <p:nvPr/>
        </p:nvSpPr>
        <p:spPr>
          <a:xfrm>
            <a:off x="3733610" y="2394500"/>
            <a:ext cx="4711890" cy="131769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Incorporate cloud services in Delft-FEWS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Sharing knowledge for migrating to the cloud</a:t>
            </a:r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0ACCF330-D296-4F10-9555-01DF436C8E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8525" y="5345267"/>
            <a:ext cx="1157413" cy="125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281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8797826-B2F8-424D-A9CE-2A51CECC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Roadmap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2022 – Web Operator Client</a:t>
            </a:r>
            <a:endParaRPr lang="nl-NL" i="1">
              <a:solidFill>
                <a:schemeClr val="tx2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051625-4D29-4B70-9C14-F3DA345B3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23BD98-69CE-42B1-ACBB-845DFF7D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14</a:t>
            </a:fld>
            <a:endParaRPr lang="nl-NL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A129007-AAF3-4C9C-A0A1-876D69251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4888"/>
            <a:ext cx="10512349" cy="4320000"/>
          </a:xfrm>
        </p:spPr>
        <p:txBody>
          <a:bodyPr/>
          <a:lstStyle/>
          <a:p>
            <a:r>
              <a:rPr lang="en-US"/>
              <a:t>End of 2021 / early 2022: development &amp; innovation sprints</a:t>
            </a:r>
          </a:p>
          <a:p>
            <a:pPr lvl="1"/>
            <a:r>
              <a:rPr lang="en-US"/>
              <a:t>Improve the underlying FEWS webservices</a:t>
            </a:r>
          </a:p>
          <a:p>
            <a:pPr lvl="1"/>
            <a:r>
              <a:rPr lang="en-US"/>
              <a:t>Organize the development process and tooling</a:t>
            </a:r>
          </a:p>
          <a:p>
            <a:pPr lvl="1"/>
            <a:r>
              <a:rPr lang="en-US"/>
              <a:t>Investigate and experience integration of Web OC components in other web-based systems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Expected effort in 2022:  ±140 days</a:t>
            </a:r>
          </a:p>
          <a:p>
            <a:r>
              <a:rPr lang="en-US"/>
              <a:t>Main contacts for this roadmap theme are: </a:t>
            </a:r>
            <a:r>
              <a:rPr lang="en-US">
                <a:hlinkClick r:id="rId3"/>
              </a:rPr>
              <a:t>Daniel Twigt</a:t>
            </a:r>
            <a:r>
              <a:rPr lang="en-US"/>
              <a:t> and </a:t>
            </a:r>
            <a:r>
              <a:rPr lang="en-US">
                <a:hlinkClick r:id="rId4"/>
              </a:rPr>
              <a:t>Tom Bogaard</a:t>
            </a:r>
            <a:endParaRPr lang="en-US"/>
          </a:p>
          <a:p>
            <a:br>
              <a:rPr lang="en-US"/>
            </a:br>
            <a:endParaRPr lang="en-US"/>
          </a:p>
          <a:p>
            <a:endParaRPr lang="nl-N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90DF3F-8BC0-4EF3-966E-1887694E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8788" y="541338"/>
            <a:ext cx="153987" cy="5102225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A3C205-EA92-497F-9E7F-C5D936FEE0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5946" y="5321449"/>
            <a:ext cx="684800" cy="118438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4618A34-A877-4F98-9E7E-D52BDFFBACF0}"/>
              </a:ext>
            </a:extLst>
          </p:cNvPr>
          <p:cNvSpPr/>
          <p:nvPr/>
        </p:nvSpPr>
        <p:spPr>
          <a:xfrm>
            <a:off x="3165050" y="3282950"/>
            <a:ext cx="5861900" cy="106521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Deliver Web OC MVP in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Involve (potential) users in UX/UI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Approach external stakeholders for co-creation</a:t>
            </a:r>
          </a:p>
        </p:txBody>
      </p:sp>
    </p:spTree>
    <p:extLst>
      <p:ext uri="{BB962C8B-B14F-4D97-AF65-F5344CB8AC3E}">
        <p14:creationId xmlns:p14="http://schemas.microsoft.com/office/powerpoint/2010/main" val="227003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8797826-B2F8-424D-A9CE-2A51CECC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Roadmap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2022 – </a:t>
            </a:r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Computational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Framework</a:t>
            </a:r>
            <a:endParaRPr lang="nl-NL" i="1">
              <a:solidFill>
                <a:schemeClr val="tx2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051625-4D29-4B70-9C14-F3DA345B3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23BD98-69CE-42B1-ACBB-845DFF7D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15</a:t>
            </a:fld>
            <a:endParaRPr lang="nl-NL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A129007-AAF3-4C9C-A0A1-876D69251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4888"/>
            <a:ext cx="10512349" cy="4320000"/>
          </a:xfrm>
        </p:spPr>
        <p:txBody>
          <a:bodyPr/>
          <a:lstStyle/>
          <a:p>
            <a:r>
              <a:rPr lang="en-US"/>
              <a:t>The Computational Framework is the </a:t>
            </a:r>
            <a:r>
              <a:rPr lang="en-US" i="1"/>
              <a:t>mode</a:t>
            </a:r>
            <a:r>
              <a:rPr lang="en-US"/>
              <a:t> of Delft-FEWS to run scenarios which are not strictly connected to the 'here &amp; now' like in operational forecasting systems. You can define and run scenarios in the (far) past or future, visualize, compare and manage them.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Expected effort in 2022:  ±55 days</a:t>
            </a:r>
          </a:p>
          <a:p>
            <a:r>
              <a:rPr lang="en-US"/>
              <a:t>Main contact for this roadmap theme is: </a:t>
            </a:r>
            <a:r>
              <a:rPr lang="en-US">
                <a:hlinkClick r:id="rId3"/>
              </a:rPr>
              <a:t>Peter Gijsbers</a:t>
            </a:r>
            <a:endParaRPr lang="en-US"/>
          </a:p>
          <a:p>
            <a:pPr marL="0" indent="0">
              <a:buNone/>
            </a:pPr>
            <a:endParaRPr lang="en-US"/>
          </a:p>
          <a:p>
            <a:endParaRPr lang="nl-N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90DF3F-8BC0-4EF3-966E-1887694E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8788" y="541338"/>
            <a:ext cx="153987" cy="5102225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88C884-84D1-4322-9741-E64423AEE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1631" y="5765942"/>
            <a:ext cx="637891" cy="63789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CC18212-FAC4-4BE4-BB12-D48FA6FC5C63}"/>
              </a:ext>
            </a:extLst>
          </p:cNvPr>
          <p:cNvSpPr/>
          <p:nvPr/>
        </p:nvSpPr>
        <p:spPr>
          <a:xfrm>
            <a:off x="3731525" y="2676204"/>
            <a:ext cx="4728949" cy="20322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What-If Editor and What-if Template functionality fully available, also for Client-Server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Interaction with Open Archive for storing and searching scenarios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Exchange of scenarios between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Deliver blueprints for Deltares models</a:t>
            </a:r>
          </a:p>
        </p:txBody>
      </p:sp>
    </p:spTree>
    <p:extLst>
      <p:ext uri="{BB962C8B-B14F-4D97-AF65-F5344CB8AC3E}">
        <p14:creationId xmlns:p14="http://schemas.microsoft.com/office/powerpoint/2010/main" val="834157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1603-16B4-4770-A9A4-FDCF0474A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D1144-5B6D-409B-B4C6-D34147C41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16A37-28D0-453C-982F-8EF799436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0BBAEF-0E18-4D70-9108-2432C8AB0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6026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jdelijke aanduiding voor afbeelding 128">
            <a:extLst>
              <a:ext uri="{FF2B5EF4-FFF2-40B4-BE49-F238E27FC236}">
                <a16:creationId xmlns:a16="http://schemas.microsoft.com/office/drawing/2014/main" id="{FA1B1A6D-3A86-4F95-8D24-AF1A478F45A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DE853615-DEEB-4AE7-AF32-85B217A8B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Contact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9B139452-27B1-41DF-AF0F-C8980743A8F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NL"/>
              <a:t>facebook.com/</a:t>
            </a:r>
            <a:r>
              <a:rPr lang="nl-NL" err="1"/>
              <a:t>deltaresNL</a:t>
            </a:r>
            <a:endParaRPr lang="nl-NL"/>
          </a:p>
          <a:p>
            <a:r>
              <a:rPr lang="nl-NL"/>
              <a:t>linkedin.com/company/</a:t>
            </a:r>
            <a:r>
              <a:rPr lang="nl-NL" err="1"/>
              <a:t>deltares</a:t>
            </a:r>
            <a:endParaRPr lang="nl-NL"/>
          </a:p>
          <a:p>
            <a:r>
              <a:rPr lang="nl-NL"/>
              <a:t>@</a:t>
            </a:r>
            <a:r>
              <a:rPr lang="nl-NL" err="1"/>
              <a:t>deltares</a:t>
            </a:r>
            <a:endParaRPr lang="nl-NL"/>
          </a:p>
          <a:p>
            <a:r>
              <a:rPr lang="nl-NL"/>
              <a:t>@</a:t>
            </a:r>
            <a:r>
              <a:rPr lang="nl-NL" err="1"/>
              <a:t>deltaresNL</a:t>
            </a:r>
            <a:endParaRPr lang="nl-NL"/>
          </a:p>
        </p:txBody>
      </p:sp>
      <p:sp>
        <p:nvSpPr>
          <p:cNvPr id="130" name="Tijdelijke aanduiding voor tekst 129">
            <a:extLst>
              <a:ext uri="{FF2B5EF4-FFF2-40B4-BE49-F238E27FC236}">
                <a16:creationId xmlns:a16="http://schemas.microsoft.com/office/drawing/2014/main" id="{97498EAD-D9BC-4497-809D-90BAC7FC8F6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E748CDC-89CE-4868-BBD3-314EE3C75CA9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E24FDC9-349F-480B-83FD-A9B783C89B2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Delft-FEWS International User Days 2020</a:t>
            </a: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527063-DA4D-4620-ABD9-F492B543D31D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30" name="Tijdelijke aanduiding voor tekst 29">
            <a:extLst>
              <a:ext uri="{FF2B5EF4-FFF2-40B4-BE49-F238E27FC236}">
                <a16:creationId xmlns:a16="http://schemas.microsoft.com/office/drawing/2014/main" id="{8BAE38E2-1983-4050-827C-41B7773A605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nl-NL"/>
              <a:t>www.delft-fews.com</a:t>
            </a:r>
          </a:p>
        </p:txBody>
      </p:sp>
      <p:sp>
        <p:nvSpPr>
          <p:cNvPr id="31" name="Tijdelijke aanduiding voor tekst 30">
            <a:extLst>
              <a:ext uri="{FF2B5EF4-FFF2-40B4-BE49-F238E27FC236}">
                <a16:creationId xmlns:a16="http://schemas.microsoft.com/office/drawing/2014/main" id="{0FFFB232-6F62-4B57-BB77-335815282DE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nl-NL"/>
              <a:t>fews-pm@deltares.nl</a:t>
            </a:r>
          </a:p>
        </p:txBody>
      </p:sp>
      <p:sp>
        <p:nvSpPr>
          <p:cNvPr id="32" name="Tijdelijke aanduiding voor tekst 31">
            <a:extLst>
              <a:ext uri="{FF2B5EF4-FFF2-40B4-BE49-F238E27FC236}">
                <a16:creationId xmlns:a16="http://schemas.microsoft.com/office/drawing/2014/main" id="{02F24713-9C0A-4AFA-A00E-70022DA3DE8A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nl-NL"/>
              <a:t>@</a:t>
            </a:r>
            <a:r>
              <a:rPr lang="nl-NL" err="1"/>
              <a:t>DelftFEWS</a:t>
            </a:r>
            <a:endParaRPr lang="nl-NL"/>
          </a:p>
        </p:txBody>
      </p:sp>
      <p:sp>
        <p:nvSpPr>
          <p:cNvPr id="33" name="Tijdelijke aanduiding voor tekst 32">
            <a:extLst>
              <a:ext uri="{FF2B5EF4-FFF2-40B4-BE49-F238E27FC236}">
                <a16:creationId xmlns:a16="http://schemas.microsoft.com/office/drawing/2014/main" id="{72DACC00-A9E9-4C5F-BFBC-C16A5B12945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nl-NL"/>
              <a:t>@</a:t>
            </a:r>
            <a:r>
              <a:rPr lang="nl-NL" err="1"/>
              <a:t>deltares</a:t>
            </a:r>
            <a:endParaRPr lang="nl-NL"/>
          </a:p>
        </p:txBody>
      </p:sp>
      <p:sp>
        <p:nvSpPr>
          <p:cNvPr id="34" name="Tijdelijke aanduiding voor tekst 33">
            <a:extLst>
              <a:ext uri="{FF2B5EF4-FFF2-40B4-BE49-F238E27FC236}">
                <a16:creationId xmlns:a16="http://schemas.microsoft.com/office/drawing/2014/main" id="{78CAA8E6-A1D0-47B0-8ED6-0866768465F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nl-NL"/>
              <a:t>linkedin.com/company/</a:t>
            </a:r>
            <a:r>
              <a:rPr lang="nl-NL" err="1"/>
              <a:t>deltares</a:t>
            </a:r>
            <a:endParaRPr lang="nl-NL"/>
          </a:p>
        </p:txBody>
      </p:sp>
      <p:sp>
        <p:nvSpPr>
          <p:cNvPr id="35" name="Tijdelijke aanduiding voor tekst 34">
            <a:extLst>
              <a:ext uri="{FF2B5EF4-FFF2-40B4-BE49-F238E27FC236}">
                <a16:creationId xmlns:a16="http://schemas.microsoft.com/office/drawing/2014/main" id="{2F13401B-702F-48C9-B15A-134CFFE50A6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nl-NL"/>
              <a:t>facebook.com/</a:t>
            </a:r>
            <a:r>
              <a:rPr lang="nl-NL" err="1"/>
              <a:t>deltaresNL</a:t>
            </a:r>
            <a:endParaRPr lang="nl-NL"/>
          </a:p>
        </p:txBody>
      </p:sp>
      <p:sp>
        <p:nvSpPr>
          <p:cNvPr id="131" name="Tijdelijke aanduiding voor afbeelding 130">
            <a:extLst>
              <a:ext uri="{FF2B5EF4-FFF2-40B4-BE49-F238E27FC236}">
                <a16:creationId xmlns:a16="http://schemas.microsoft.com/office/drawing/2014/main" id="{57CA46A9-1D4A-467A-A87B-6BD96604A40D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132" name="Tijdelijke aanduiding voor afbeelding 131">
            <a:extLst>
              <a:ext uri="{FF2B5EF4-FFF2-40B4-BE49-F238E27FC236}">
                <a16:creationId xmlns:a16="http://schemas.microsoft.com/office/drawing/2014/main" id="{18E735EB-9646-4D6D-BFE0-DDD1E99DDAED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133" name="Tijdelijke aanduiding voor afbeelding 132">
            <a:extLst>
              <a:ext uri="{FF2B5EF4-FFF2-40B4-BE49-F238E27FC236}">
                <a16:creationId xmlns:a16="http://schemas.microsoft.com/office/drawing/2014/main" id="{5C898AB1-C463-4387-91E7-C06B9A74641B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34" name="Tijdelijke aanduiding voor afbeelding 133">
            <a:extLst>
              <a:ext uri="{FF2B5EF4-FFF2-40B4-BE49-F238E27FC236}">
                <a16:creationId xmlns:a16="http://schemas.microsoft.com/office/drawing/2014/main" id="{0D28C0E5-4C65-4285-85FF-093CDD6A3BB8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135" name="Tijdelijke aanduiding voor afbeelding 134">
            <a:extLst>
              <a:ext uri="{FF2B5EF4-FFF2-40B4-BE49-F238E27FC236}">
                <a16:creationId xmlns:a16="http://schemas.microsoft.com/office/drawing/2014/main" id="{4091A081-5427-48B3-92ED-7E3D18FA314B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36" name="Tijdelijke aanduiding voor afbeelding 135">
            <a:extLst>
              <a:ext uri="{FF2B5EF4-FFF2-40B4-BE49-F238E27FC236}">
                <a16:creationId xmlns:a16="http://schemas.microsoft.com/office/drawing/2014/main" id="{50708FCB-95E4-42BE-B3D9-A54947485008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/>
      </p:sp>
    </p:spTree>
    <p:extLst>
      <p:ext uri="{BB962C8B-B14F-4D97-AF65-F5344CB8AC3E}">
        <p14:creationId xmlns:p14="http://schemas.microsoft.com/office/powerpoint/2010/main" val="271407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6A85E4E0-2BC9-4B4F-995C-59B6840B1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C28F8A-5043-4E5F-B10A-AB48319AA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3BD31E1-20C9-4C1B-95D4-04A193DF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20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7F9F16-38F3-4C18-8CF0-49A766FBC4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Delft-FEWS Product Management</a:t>
            </a:r>
          </a:p>
          <a:p>
            <a:r>
              <a:rPr lang="en-GB"/>
              <a:t>Marcel Ververs and Gerben Boot</a:t>
            </a:r>
          </a:p>
        </p:txBody>
      </p:sp>
      <p:sp>
        <p:nvSpPr>
          <p:cNvPr id="7" name="Ondertitel 6">
            <a:extLst>
              <a:ext uri="{FF2B5EF4-FFF2-40B4-BE49-F238E27FC236}">
                <a16:creationId xmlns:a16="http://schemas.microsoft.com/office/drawing/2014/main" id="{838C8FD7-55FC-4DBD-825A-309E45D663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i="1" dirty="0"/>
              <a:t>Delft-FEWS </a:t>
            </a:r>
            <a:r>
              <a:rPr lang="en-GB" i="1" dirty="0" err="1"/>
              <a:t>Anwendertreffen</a:t>
            </a:r>
            <a:endParaRPr lang="en-GB" i="1" dirty="0"/>
          </a:p>
          <a:p>
            <a:r>
              <a:rPr lang="en-GB" i="1" dirty="0"/>
              <a:t>20.06.2022</a:t>
            </a:r>
          </a:p>
        </p:txBody>
      </p:sp>
      <p:sp>
        <p:nvSpPr>
          <p:cNvPr id="14" name="Tijdelijke aanduiding voor datum 13">
            <a:extLst>
              <a:ext uri="{FF2B5EF4-FFF2-40B4-BE49-F238E27FC236}">
                <a16:creationId xmlns:a16="http://schemas.microsoft.com/office/drawing/2014/main" id="{D510B812-7AC5-475D-ACB5-69A9EF35A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2022</a:t>
            </a:r>
          </a:p>
        </p:txBody>
      </p:sp>
      <p:sp>
        <p:nvSpPr>
          <p:cNvPr id="16" name="Tijdelijke aanduiding voor dianummer 15">
            <a:extLst>
              <a:ext uri="{FF2B5EF4-FFF2-40B4-BE49-F238E27FC236}">
                <a16:creationId xmlns:a16="http://schemas.microsoft.com/office/drawing/2014/main" id="{18D4A5E8-322A-4392-899C-82090DBD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D010081-142B-471A-8A79-433EA62F4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3258" y="1766078"/>
            <a:ext cx="6326822" cy="1990582"/>
          </a:xfrm>
        </p:spPr>
        <p:txBody>
          <a:bodyPr/>
          <a:lstStyle/>
          <a:p>
            <a:r>
              <a:rPr lang="en-GB"/>
              <a:t>Delft-FEWS Vision &amp; Roadmap</a:t>
            </a:r>
            <a:br>
              <a:rPr lang="en-GB"/>
            </a:br>
            <a:r>
              <a:rPr lang="en-GB"/>
              <a:t>Update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7F40214-05A9-459B-91CB-FE5EED05289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/>
              <a:t>Naam </a:t>
            </a:r>
            <a:r>
              <a:rPr lang="en-GB" err="1"/>
              <a:t>Achternaam</a:t>
            </a:r>
            <a:endParaRPr lang="en-GB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CDD4F58-B1FA-40AF-A8DF-826E0C9C536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39" b="317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05208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1E701-3E52-4DA6-85E9-6D7207B1D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Introduction…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0F686-DA49-4C1D-A513-70CB6BE4A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Welcome!</a:t>
            </a:r>
          </a:p>
          <a:p>
            <a:r>
              <a:rPr lang="en-US"/>
              <a:t>Everyone on the same page</a:t>
            </a:r>
          </a:p>
          <a:p>
            <a:r>
              <a:rPr lang="en-US"/>
              <a:t>Timeline</a:t>
            </a:r>
          </a:p>
          <a:p>
            <a:r>
              <a:rPr lang="en-US"/>
              <a:t>Roadmap 2022 Update</a:t>
            </a:r>
          </a:p>
          <a:p>
            <a:pPr marL="0" indent="0">
              <a:buNone/>
            </a:pPr>
            <a:r>
              <a:rPr lang="en-US"/>
              <a:t>As usual: </a:t>
            </a:r>
            <a:r>
              <a:rPr lang="en-US" u="sng">
                <a:solidFill>
                  <a:schemeClr val="accent2"/>
                </a:solidFill>
              </a:rPr>
              <a:t>Links for more info</a:t>
            </a:r>
          </a:p>
          <a:p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4EEF7-E474-434F-8287-6D4100248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3F69C-9A60-4591-B6FA-C59499142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3ABD7-BC32-4C7A-ABFD-6B389B266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8298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4116B6-634C-4E57-9D40-782E248AF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Delft-FEWS Vision 2025…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D6C1D152-0EBA-47AD-B46E-D451FA861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Delft-FEWS Vision 2025 </a:t>
            </a:r>
            <a:r>
              <a:rPr lang="en-GB">
                <a:solidFill>
                  <a:schemeClr val="tx2"/>
                </a:solidFill>
              </a:rPr>
              <a:t>core features</a:t>
            </a:r>
          </a:p>
          <a:p>
            <a:pPr lvl="1"/>
            <a:r>
              <a:rPr lang="en-GB"/>
              <a:t>Global Community of Practice</a:t>
            </a:r>
          </a:p>
          <a:p>
            <a:pPr lvl="1"/>
            <a:r>
              <a:rPr lang="en-GB"/>
              <a:t>Applied Research</a:t>
            </a:r>
          </a:p>
          <a:p>
            <a:pPr lvl="1"/>
            <a:r>
              <a:rPr lang="en-GB"/>
              <a:t>High quality open software</a:t>
            </a:r>
          </a:p>
          <a:p>
            <a:pPr lvl="1"/>
            <a:endParaRPr lang="en-GB"/>
          </a:p>
          <a:p>
            <a:endParaRPr lang="en-GB">
              <a:solidFill>
                <a:schemeClr val="tx2"/>
              </a:solidFill>
            </a:endParaRPr>
          </a:p>
          <a:p>
            <a:endParaRPr lang="en-GB">
              <a:solidFill>
                <a:schemeClr val="tx2"/>
              </a:solidFill>
            </a:endParaRPr>
          </a:p>
          <a:p>
            <a:r>
              <a:rPr lang="en-GB">
                <a:solidFill>
                  <a:schemeClr val="tx2"/>
                </a:solidFill>
              </a:rPr>
              <a:t>Show and tell</a:t>
            </a:r>
            <a:r>
              <a:rPr lang="en-GB"/>
              <a:t>…story, presentations and infographic</a:t>
            </a:r>
          </a:p>
          <a:p>
            <a:pPr lvl="1"/>
            <a:r>
              <a:rPr lang="en-GB"/>
              <a:t>Delft-FEWS portal: </a:t>
            </a:r>
            <a:r>
              <a:rPr lang="en-GB">
                <a:hlinkClick r:id="rId3"/>
              </a:rPr>
              <a:t>vision</a:t>
            </a:r>
            <a:r>
              <a:rPr lang="en-GB"/>
              <a:t> and </a:t>
            </a:r>
            <a:r>
              <a:rPr lang="en-GB">
                <a:hlinkClick r:id="rId4"/>
              </a:rPr>
              <a:t>roadmaps</a:t>
            </a:r>
            <a:endParaRPr lang="en-GB"/>
          </a:p>
          <a:p>
            <a:pPr lvl="1"/>
            <a:r>
              <a:rPr lang="en-GB">
                <a:hlinkClick r:id="rId5"/>
              </a:rPr>
              <a:t>Video</a:t>
            </a:r>
            <a:endParaRPr lang="en-GB"/>
          </a:p>
          <a:p>
            <a:pPr lvl="1"/>
            <a:r>
              <a:rPr lang="en-GB">
                <a:hlinkClick r:id="rId6"/>
              </a:rPr>
              <a:t>User Days / Events </a:t>
            </a:r>
            <a:endParaRPr lang="en-GB"/>
          </a:p>
          <a:p>
            <a:pPr lvl="1"/>
            <a:r>
              <a:rPr lang="en-GB"/>
              <a:t>Updates to the </a:t>
            </a:r>
            <a:r>
              <a:rPr lang="en-GB">
                <a:hlinkClick r:id="rId7"/>
              </a:rPr>
              <a:t>CSB</a:t>
            </a:r>
            <a:endParaRPr lang="en-GB"/>
          </a:p>
          <a:p>
            <a:pPr lvl="1"/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0C76A0-07D5-4CE5-9F43-E217B9EA5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F8F0FB-B49C-4EBB-B107-DC925A90F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DB07127-6C64-4678-B9B9-C03C79F1BA1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5356" b="12374"/>
          <a:stretch/>
        </p:blipFill>
        <p:spPr>
          <a:xfrm>
            <a:off x="8743481" y="1016000"/>
            <a:ext cx="2524594" cy="55451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BF1B98-178D-4E73-B203-91E2088D04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26521" y="1477695"/>
            <a:ext cx="1932222" cy="2281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C85C3C-DE69-43CC-877E-B6D15FED95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5107" y="1852584"/>
            <a:ext cx="409632" cy="4096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E418D4-C27A-4AA0-8A0D-69BC8FE38B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7979" y="2033559"/>
            <a:ext cx="323486" cy="3234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6FB620-CABA-40EA-B481-E80C830332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75107" y="2458870"/>
            <a:ext cx="409632" cy="3905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9552F4-D3F6-4A5C-A64F-7051CD0CE7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0089" y="2340835"/>
            <a:ext cx="339266" cy="3234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9EE383-96BF-461A-BB15-D10D6F99189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65581" y="3046104"/>
            <a:ext cx="428685" cy="38105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D80E76F-42A8-4B3B-846B-49FFDF74AA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7761" y="2648113"/>
            <a:ext cx="363923" cy="323487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B46D5E3-88CC-4D82-8F16-094A51469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0529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05920-4FEF-4F5B-A991-5DFFBD395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Delft-FEWS Vision 2025: timeline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A6E551-6979-47D0-9A99-592F9CB66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8E20-001D-4E47-B896-179E995DF8DC}" type="datetime1">
              <a:rPr lang="nl-NL" smtClean="0"/>
              <a:t>20-6-2022</a:t>
            </a:fld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D055C-DEDF-4BDB-8760-286EFC42D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5E69416-F987-490A-AAAD-A1A46A24C480}"/>
              </a:ext>
            </a:extLst>
          </p:cNvPr>
          <p:cNvSpPr/>
          <p:nvPr/>
        </p:nvSpPr>
        <p:spPr>
          <a:xfrm>
            <a:off x="2763269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13CC5D5-BDD6-41FF-95D4-FBD0E34EC27F}"/>
              </a:ext>
            </a:extLst>
          </p:cNvPr>
          <p:cNvSpPr/>
          <p:nvPr/>
        </p:nvSpPr>
        <p:spPr>
          <a:xfrm>
            <a:off x="3767055" y="3305031"/>
            <a:ext cx="255255" cy="24793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957E2D8-F447-4F82-9CA6-B77707B44799}"/>
              </a:ext>
            </a:extLst>
          </p:cNvPr>
          <p:cNvSpPr/>
          <p:nvPr/>
        </p:nvSpPr>
        <p:spPr>
          <a:xfrm>
            <a:off x="4770841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0095A7C-06E1-4D6B-BA80-6EB5ACC2AB64}"/>
              </a:ext>
            </a:extLst>
          </p:cNvPr>
          <p:cNvSpPr/>
          <p:nvPr/>
        </p:nvSpPr>
        <p:spPr>
          <a:xfrm>
            <a:off x="5774627" y="3305031"/>
            <a:ext cx="255255" cy="24793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19F6399-3331-47B8-818E-94C7624C41CA}"/>
              </a:ext>
            </a:extLst>
          </p:cNvPr>
          <p:cNvSpPr/>
          <p:nvPr/>
        </p:nvSpPr>
        <p:spPr>
          <a:xfrm>
            <a:off x="6778413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D7584AB-E1DF-4C60-B342-6897F5F4FBF4}"/>
              </a:ext>
            </a:extLst>
          </p:cNvPr>
          <p:cNvSpPr/>
          <p:nvPr/>
        </p:nvSpPr>
        <p:spPr>
          <a:xfrm>
            <a:off x="6270795" y="3314020"/>
            <a:ext cx="255255" cy="24793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48F9E6A-BD5C-4303-9B91-D0DDF0722EE9}"/>
              </a:ext>
            </a:extLst>
          </p:cNvPr>
          <p:cNvSpPr/>
          <p:nvPr/>
        </p:nvSpPr>
        <p:spPr>
          <a:xfrm>
            <a:off x="790449" y="3302873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18F57C0-C9AE-41FE-A885-C62FB92C7DF2}"/>
              </a:ext>
            </a:extLst>
          </p:cNvPr>
          <p:cNvSpPr/>
          <p:nvPr/>
        </p:nvSpPr>
        <p:spPr>
          <a:xfrm>
            <a:off x="1292342" y="3302873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9FAFE5-5B28-4DEE-911C-F3CEB073959B}"/>
              </a:ext>
            </a:extLst>
          </p:cNvPr>
          <p:cNvSpPr/>
          <p:nvPr/>
        </p:nvSpPr>
        <p:spPr>
          <a:xfrm>
            <a:off x="8770989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A4393C9-002B-4C59-8263-95E6A7FF6743}"/>
              </a:ext>
            </a:extLst>
          </p:cNvPr>
          <p:cNvSpPr/>
          <p:nvPr/>
        </p:nvSpPr>
        <p:spPr>
          <a:xfrm>
            <a:off x="9272882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D499F25-FBD8-4F93-B05D-CCBB9FE40D43}"/>
              </a:ext>
            </a:extLst>
          </p:cNvPr>
          <p:cNvSpPr/>
          <p:nvPr/>
        </p:nvSpPr>
        <p:spPr>
          <a:xfrm>
            <a:off x="9774775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16E97E5-876E-48E5-86AD-1EB32FBAD962}"/>
              </a:ext>
            </a:extLst>
          </p:cNvPr>
          <p:cNvSpPr/>
          <p:nvPr/>
        </p:nvSpPr>
        <p:spPr>
          <a:xfrm>
            <a:off x="10276668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A3F5BD3-CA82-4624-83AD-5C7905F1E26D}"/>
              </a:ext>
            </a:extLst>
          </p:cNvPr>
          <p:cNvSpPr/>
          <p:nvPr/>
        </p:nvSpPr>
        <p:spPr>
          <a:xfrm>
            <a:off x="1794235" y="3305031"/>
            <a:ext cx="255255" cy="2479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5AC554F-B1E3-495A-B92E-137902D7BB8A}"/>
              </a:ext>
            </a:extLst>
          </p:cNvPr>
          <p:cNvSpPr/>
          <p:nvPr/>
        </p:nvSpPr>
        <p:spPr>
          <a:xfrm>
            <a:off x="3265162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093E969-A189-4887-8AB0-22FF731B4952}"/>
              </a:ext>
            </a:extLst>
          </p:cNvPr>
          <p:cNvSpPr/>
          <p:nvPr/>
        </p:nvSpPr>
        <p:spPr>
          <a:xfrm>
            <a:off x="7774124" y="3312113"/>
            <a:ext cx="255255" cy="2479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23CB343-27C0-4954-A466-98346A917645}"/>
              </a:ext>
            </a:extLst>
          </p:cNvPr>
          <p:cNvSpPr/>
          <p:nvPr/>
        </p:nvSpPr>
        <p:spPr>
          <a:xfrm>
            <a:off x="5272734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4D7EE26-D4E7-4E96-8409-61315621E5B4}"/>
              </a:ext>
            </a:extLst>
          </p:cNvPr>
          <p:cNvSpPr/>
          <p:nvPr/>
        </p:nvSpPr>
        <p:spPr>
          <a:xfrm>
            <a:off x="288556" y="3305035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D19C51C-6977-46FA-B3F7-47AA5EA72C21}"/>
              </a:ext>
            </a:extLst>
          </p:cNvPr>
          <p:cNvSpPr/>
          <p:nvPr/>
        </p:nvSpPr>
        <p:spPr>
          <a:xfrm>
            <a:off x="8296851" y="3302873"/>
            <a:ext cx="255255" cy="24793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8993B63-7FE3-4A7D-9274-E3B30B1EEF9E}"/>
              </a:ext>
            </a:extLst>
          </p:cNvPr>
          <p:cNvGrpSpPr/>
          <p:nvPr/>
        </p:nvGrpSpPr>
        <p:grpSpPr>
          <a:xfrm>
            <a:off x="10788565" y="2705193"/>
            <a:ext cx="959019" cy="1111478"/>
            <a:chOff x="10665826" y="2692455"/>
            <a:chExt cx="959019" cy="1111478"/>
          </a:xfrm>
        </p:grpSpPr>
        <p:sp>
          <p:nvSpPr>
            <p:cNvPr id="20" name="Flowchart: Terminator 19">
              <a:extLst>
                <a:ext uri="{FF2B5EF4-FFF2-40B4-BE49-F238E27FC236}">
                  <a16:creationId xmlns:a16="http://schemas.microsoft.com/office/drawing/2014/main" id="{A8278864-0B7E-435F-8862-3406DB857A8A}"/>
                </a:ext>
              </a:extLst>
            </p:cNvPr>
            <p:cNvSpPr/>
            <p:nvPr/>
          </p:nvSpPr>
          <p:spPr>
            <a:xfrm rot="2700000">
              <a:off x="10662651" y="3047996"/>
              <a:ext cx="959019" cy="247937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1" name="Flowchart: Terminator 50">
              <a:extLst>
                <a:ext uri="{FF2B5EF4-FFF2-40B4-BE49-F238E27FC236}">
                  <a16:creationId xmlns:a16="http://schemas.microsoft.com/office/drawing/2014/main" id="{7FF117C1-0F3D-4D74-8D84-4A14FCBC9B2B}"/>
                </a:ext>
              </a:extLst>
            </p:cNvPr>
            <p:cNvSpPr/>
            <p:nvPr/>
          </p:nvSpPr>
          <p:spPr>
            <a:xfrm rot="18900000" flipV="1">
              <a:off x="10665826" y="3555996"/>
              <a:ext cx="959019" cy="247937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3F0CF68A-6EAC-4F4D-B49B-9425E018D380}"/>
              </a:ext>
            </a:extLst>
          </p:cNvPr>
          <p:cNvSpPr/>
          <p:nvPr/>
        </p:nvSpPr>
        <p:spPr>
          <a:xfrm>
            <a:off x="10778561" y="33177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70C30A9-F749-4E85-B2CB-EBA5911A91CA}"/>
              </a:ext>
            </a:extLst>
          </p:cNvPr>
          <p:cNvCxnSpPr>
            <a:cxnSpLocks/>
            <a:stCxn id="44" idx="4"/>
          </p:cNvCxnSpPr>
          <p:nvPr/>
        </p:nvCxnSpPr>
        <p:spPr>
          <a:xfrm flipH="1">
            <a:off x="1921862" y="3552968"/>
            <a:ext cx="1" cy="1342008"/>
          </a:xfrm>
          <a:prstGeom prst="line">
            <a:avLst/>
          </a:prstGeom>
          <a:ln w="19050">
            <a:solidFill>
              <a:srgbClr val="0D38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2E961583-F3C4-4500-ACC0-F044D42E25E2}"/>
              </a:ext>
            </a:extLst>
          </p:cNvPr>
          <p:cNvSpPr/>
          <p:nvPr/>
        </p:nvSpPr>
        <p:spPr>
          <a:xfrm>
            <a:off x="2264875" y="3317730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7E73D46-D9ED-43BE-B856-B65BFAD96518}"/>
              </a:ext>
            </a:extLst>
          </p:cNvPr>
          <p:cNvSpPr txBox="1"/>
          <p:nvPr/>
        </p:nvSpPr>
        <p:spPr>
          <a:xfrm>
            <a:off x="1946658" y="4319698"/>
            <a:ext cx="1066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Vision 2025</a:t>
            </a:r>
          </a:p>
          <a:p>
            <a:r>
              <a:rPr lang="en-US" sz="1200"/>
              <a:t>Presented</a:t>
            </a:r>
            <a:endParaRPr lang="nl-NL" sz="12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59627CE-14A9-4325-A405-A340E8F2F21C}"/>
              </a:ext>
            </a:extLst>
          </p:cNvPr>
          <p:cNvSpPr/>
          <p:nvPr/>
        </p:nvSpPr>
        <p:spPr>
          <a:xfrm>
            <a:off x="1879878" y="4894976"/>
            <a:ext cx="65750" cy="6510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0B5BB93-0C14-446E-A82C-DE9DB92DDA60}"/>
              </a:ext>
            </a:extLst>
          </p:cNvPr>
          <p:cNvSpPr txBox="1"/>
          <p:nvPr/>
        </p:nvSpPr>
        <p:spPr>
          <a:xfrm>
            <a:off x="1501714" y="2819703"/>
            <a:ext cx="840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DSD-INT</a:t>
            </a:r>
          </a:p>
          <a:p>
            <a:pPr algn="ctr"/>
            <a:r>
              <a:rPr lang="en-US" sz="1200"/>
              <a:t>Nov 2019</a:t>
            </a:r>
            <a:endParaRPr lang="nl-NL" sz="1200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05EC5EE-FF3B-4E54-933C-8CC98BE92DC0}"/>
              </a:ext>
            </a:extLst>
          </p:cNvPr>
          <p:cNvCxnSpPr>
            <a:cxnSpLocks/>
          </p:cNvCxnSpPr>
          <p:nvPr/>
        </p:nvCxnSpPr>
        <p:spPr>
          <a:xfrm flipH="1">
            <a:off x="7899279" y="1981890"/>
            <a:ext cx="1496" cy="1342923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1DFDFF6-52A5-4FE0-8609-BD10F5534888}"/>
              </a:ext>
            </a:extLst>
          </p:cNvPr>
          <p:cNvCxnSpPr>
            <a:cxnSpLocks/>
            <a:stCxn id="23" idx="4"/>
            <a:endCxn id="87" idx="0"/>
          </p:cNvCxnSpPr>
          <p:nvPr/>
        </p:nvCxnSpPr>
        <p:spPr>
          <a:xfrm>
            <a:off x="5902255" y="3552968"/>
            <a:ext cx="4648" cy="130390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5830272-9B16-4040-BDA1-8DAECB2998F5}"/>
              </a:ext>
            </a:extLst>
          </p:cNvPr>
          <p:cNvSpPr txBox="1"/>
          <p:nvPr/>
        </p:nvSpPr>
        <p:spPr>
          <a:xfrm>
            <a:off x="5902201" y="4364706"/>
            <a:ext cx="2236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Vision 2025 + roadmap 2021</a:t>
            </a:r>
          </a:p>
          <a:p>
            <a:r>
              <a:rPr lang="en-US" sz="1200"/>
              <a:t>Updates</a:t>
            </a:r>
            <a:endParaRPr lang="nl-NL" sz="120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0681DC8-9AB8-499A-B6E6-FAA0700B3C6A}"/>
              </a:ext>
            </a:extLst>
          </p:cNvPr>
          <p:cNvSpPr txBox="1"/>
          <p:nvPr/>
        </p:nvSpPr>
        <p:spPr>
          <a:xfrm>
            <a:off x="8471612" y="4501581"/>
            <a:ext cx="106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2021.02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D1550D7-FA9F-4364-8B6B-00AFB1965BE2}"/>
              </a:ext>
            </a:extLst>
          </p:cNvPr>
          <p:cNvCxnSpPr>
            <a:cxnSpLocks/>
            <a:stCxn id="22" idx="4"/>
            <a:endCxn id="96" idx="0"/>
          </p:cNvCxnSpPr>
          <p:nvPr/>
        </p:nvCxnSpPr>
        <p:spPr>
          <a:xfrm>
            <a:off x="4898469" y="3552968"/>
            <a:ext cx="2594" cy="625728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ED9C77A0-E0CA-44F9-94CF-1A52539F7767}"/>
              </a:ext>
            </a:extLst>
          </p:cNvPr>
          <p:cNvSpPr txBox="1"/>
          <p:nvPr/>
        </p:nvSpPr>
        <p:spPr>
          <a:xfrm>
            <a:off x="4890682" y="3919371"/>
            <a:ext cx="918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>
                <a:solidFill>
                  <a:schemeClr val="bg1">
                    <a:lumMod val="75000"/>
                  </a:schemeClr>
                </a:solidFill>
              </a:rPr>
              <a:t>Delft-FEWS </a:t>
            </a:r>
          </a:p>
          <a:p>
            <a:r>
              <a:rPr lang="en-US" sz="1000" b="1" i="1">
                <a:solidFill>
                  <a:schemeClr val="bg1">
                    <a:lumMod val="75000"/>
                  </a:schemeClr>
                </a:solidFill>
              </a:rPr>
              <a:t>2020.02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73E68A8F-0160-436A-A3A5-C4F4E6760764}"/>
              </a:ext>
            </a:extLst>
          </p:cNvPr>
          <p:cNvSpPr/>
          <p:nvPr/>
        </p:nvSpPr>
        <p:spPr>
          <a:xfrm>
            <a:off x="5874028" y="4856876"/>
            <a:ext cx="65750" cy="6510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A5AA05F-BEC9-4FE6-BFEF-3CD1786C0D09}"/>
              </a:ext>
            </a:extLst>
          </p:cNvPr>
          <p:cNvSpPr txBox="1"/>
          <p:nvPr/>
        </p:nvSpPr>
        <p:spPr>
          <a:xfrm>
            <a:off x="6413649" y="1631853"/>
            <a:ext cx="106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2021.01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46D7B5C-A8B4-4E25-B81F-3EA31312BD46}"/>
              </a:ext>
            </a:extLst>
          </p:cNvPr>
          <p:cNvGrpSpPr/>
          <p:nvPr/>
        </p:nvGrpSpPr>
        <p:grpSpPr>
          <a:xfrm flipV="1">
            <a:off x="6377648" y="1951182"/>
            <a:ext cx="65750" cy="1369016"/>
            <a:chOff x="7371232" y="3541290"/>
            <a:chExt cx="65750" cy="1369016"/>
          </a:xfrm>
        </p:grpSpPr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EB66A301-0078-414F-856A-5635C286601B}"/>
                </a:ext>
              </a:extLst>
            </p:cNvPr>
            <p:cNvCxnSpPr>
              <a:cxnSpLocks/>
              <a:endCxn id="92" idx="0"/>
            </p:cNvCxnSpPr>
            <p:nvPr/>
          </p:nvCxnSpPr>
          <p:spPr>
            <a:xfrm>
              <a:off x="7399459" y="3541290"/>
              <a:ext cx="4648" cy="1303908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1469D76-4B73-44BD-B127-F970D767F230}"/>
                </a:ext>
              </a:extLst>
            </p:cNvPr>
            <p:cNvSpPr/>
            <p:nvPr/>
          </p:nvSpPr>
          <p:spPr>
            <a:xfrm>
              <a:off x="7371232" y="4845198"/>
              <a:ext cx="65750" cy="6510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5A3FF06-8DF1-4195-B632-C4F26EEE3BD3}"/>
              </a:ext>
            </a:extLst>
          </p:cNvPr>
          <p:cNvCxnSpPr>
            <a:cxnSpLocks/>
          </p:cNvCxnSpPr>
          <p:nvPr/>
        </p:nvCxnSpPr>
        <p:spPr>
          <a:xfrm flipH="1">
            <a:off x="2889423" y="2780764"/>
            <a:ext cx="5675" cy="52426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C9ACC1AD-9B52-4E81-A81B-FA380A1E86A5}"/>
              </a:ext>
            </a:extLst>
          </p:cNvPr>
          <p:cNvSpPr txBox="1"/>
          <p:nvPr/>
        </p:nvSpPr>
        <p:spPr>
          <a:xfrm>
            <a:off x="2886248" y="2656984"/>
            <a:ext cx="918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i="1">
                <a:solidFill>
                  <a:schemeClr val="bg1">
                    <a:lumMod val="75000"/>
                  </a:schemeClr>
                </a:solidFill>
              </a:rPr>
              <a:t>Delft-FEWS </a:t>
            </a:r>
          </a:p>
          <a:p>
            <a:r>
              <a:rPr lang="en-US" sz="1000" b="1" i="1">
                <a:solidFill>
                  <a:schemeClr val="bg1">
                    <a:lumMod val="75000"/>
                  </a:schemeClr>
                </a:solidFill>
              </a:rPr>
              <a:t>2020.01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A4E59084-EB00-414A-8E59-A90E4B85A85C}"/>
              </a:ext>
            </a:extLst>
          </p:cNvPr>
          <p:cNvSpPr/>
          <p:nvPr/>
        </p:nvSpPr>
        <p:spPr>
          <a:xfrm>
            <a:off x="4868188" y="4178696"/>
            <a:ext cx="65750" cy="651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6708F32-619C-4E5A-A37D-714CFE2B615A}"/>
              </a:ext>
            </a:extLst>
          </p:cNvPr>
          <p:cNvSpPr/>
          <p:nvPr/>
        </p:nvSpPr>
        <p:spPr>
          <a:xfrm>
            <a:off x="2862223" y="2715656"/>
            <a:ext cx="65750" cy="651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E24E7FCF-DA8D-4EF5-B284-8B0380E4D1F6}"/>
              </a:ext>
            </a:extLst>
          </p:cNvPr>
          <p:cNvSpPr/>
          <p:nvPr/>
        </p:nvSpPr>
        <p:spPr>
          <a:xfrm>
            <a:off x="7872983" y="1919534"/>
            <a:ext cx="65750" cy="6510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FA6F32E-C5CE-4789-A702-BEED428370A6}"/>
              </a:ext>
            </a:extLst>
          </p:cNvPr>
          <p:cNvCxnSpPr>
            <a:cxnSpLocks/>
            <a:stCxn id="105" idx="4"/>
          </p:cNvCxnSpPr>
          <p:nvPr/>
        </p:nvCxnSpPr>
        <p:spPr>
          <a:xfrm flipH="1">
            <a:off x="3889014" y="1974808"/>
            <a:ext cx="1496" cy="1342923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>
            <a:extLst>
              <a:ext uri="{FF2B5EF4-FFF2-40B4-BE49-F238E27FC236}">
                <a16:creationId xmlns:a16="http://schemas.microsoft.com/office/drawing/2014/main" id="{666F4FB0-375F-44FC-B7E5-5ED978A5F98D}"/>
              </a:ext>
            </a:extLst>
          </p:cNvPr>
          <p:cNvSpPr/>
          <p:nvPr/>
        </p:nvSpPr>
        <p:spPr>
          <a:xfrm>
            <a:off x="3857635" y="1909700"/>
            <a:ext cx="65750" cy="6510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A3BA373-56C2-4D85-8187-26DC59AB27E6}"/>
              </a:ext>
            </a:extLst>
          </p:cNvPr>
          <p:cNvSpPr txBox="1"/>
          <p:nvPr/>
        </p:nvSpPr>
        <p:spPr>
          <a:xfrm>
            <a:off x="3453797" y="3624764"/>
            <a:ext cx="857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DSD-INT</a:t>
            </a:r>
          </a:p>
          <a:p>
            <a:pPr algn="ctr"/>
            <a:r>
              <a:rPr lang="en-US" sz="1200" b="1"/>
              <a:t>Nov 2020</a:t>
            </a:r>
            <a:endParaRPr lang="nl-NL" sz="1200" b="1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B3F4B81D-B7EF-411C-BB08-148FB64D0F4B}"/>
              </a:ext>
            </a:extLst>
          </p:cNvPr>
          <p:cNvCxnSpPr>
            <a:cxnSpLocks/>
            <a:stCxn id="49" idx="4"/>
            <a:endCxn id="115" idx="0"/>
          </p:cNvCxnSpPr>
          <p:nvPr/>
        </p:nvCxnSpPr>
        <p:spPr>
          <a:xfrm>
            <a:off x="8424479" y="3550810"/>
            <a:ext cx="7264" cy="126676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47B8D9D6-496C-4DF9-A6DC-087306FF6D4E}"/>
              </a:ext>
            </a:extLst>
          </p:cNvPr>
          <p:cNvSpPr/>
          <p:nvPr/>
        </p:nvSpPr>
        <p:spPr>
          <a:xfrm>
            <a:off x="8398868" y="4817570"/>
            <a:ext cx="65750" cy="6510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BAADF41-367F-4D76-BC02-40A45C357C75}"/>
              </a:ext>
            </a:extLst>
          </p:cNvPr>
          <p:cNvSpPr txBox="1"/>
          <p:nvPr/>
        </p:nvSpPr>
        <p:spPr>
          <a:xfrm>
            <a:off x="2593290" y="3588261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July</a:t>
            </a:r>
          </a:p>
          <a:p>
            <a:pPr algn="ctr"/>
            <a:r>
              <a:rPr lang="en-US" sz="1200" b="1"/>
              <a:t>2020</a:t>
            </a:r>
            <a:endParaRPr lang="nl-NL" sz="1200" b="1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8CE893C-A984-466B-B65A-1B929047A9F2}"/>
              </a:ext>
            </a:extLst>
          </p:cNvPr>
          <p:cNvSpPr/>
          <p:nvPr/>
        </p:nvSpPr>
        <p:spPr>
          <a:xfrm>
            <a:off x="4273596" y="3314020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BC54A39-1BEB-4DA1-8EB4-3B41EB0415FA}"/>
              </a:ext>
            </a:extLst>
          </p:cNvPr>
          <p:cNvSpPr txBox="1"/>
          <p:nvPr/>
        </p:nvSpPr>
        <p:spPr>
          <a:xfrm>
            <a:off x="4652987" y="2785780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Jan</a:t>
            </a:r>
          </a:p>
          <a:p>
            <a:pPr algn="ctr"/>
            <a:r>
              <a:rPr lang="en-US" sz="1200" b="1"/>
              <a:t>2021</a:t>
            </a:r>
            <a:endParaRPr lang="nl-NL" sz="1200" b="1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75F3FAE-239A-49C6-B784-9505A31239A5}"/>
              </a:ext>
            </a:extLst>
          </p:cNvPr>
          <p:cNvSpPr txBox="1"/>
          <p:nvPr/>
        </p:nvSpPr>
        <p:spPr>
          <a:xfrm>
            <a:off x="3898833" y="1355862"/>
            <a:ext cx="2236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Vision 2025 + roadmap 2020</a:t>
            </a:r>
          </a:p>
          <a:p>
            <a:r>
              <a:rPr lang="en-US" sz="1200"/>
              <a:t>Retrospective + outlook</a:t>
            </a:r>
            <a:endParaRPr lang="nl-NL" sz="120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2B9D32B-A829-42CF-9751-9EA4D3D2EA1A}"/>
              </a:ext>
            </a:extLst>
          </p:cNvPr>
          <p:cNvSpPr txBox="1"/>
          <p:nvPr/>
        </p:nvSpPr>
        <p:spPr>
          <a:xfrm>
            <a:off x="5633892" y="5111777"/>
            <a:ext cx="1003800" cy="120032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DFUDA</a:t>
            </a:r>
          </a:p>
          <a:p>
            <a:pPr algn="ctr"/>
            <a:r>
              <a:rPr lang="en-US" sz="1200" b="1"/>
              <a:t>DSD-NL</a:t>
            </a:r>
          </a:p>
          <a:p>
            <a:pPr algn="ctr"/>
            <a:r>
              <a:rPr lang="en-US" sz="1200" b="1" err="1"/>
              <a:t>Anwender</a:t>
            </a:r>
            <a:r>
              <a:rPr lang="en-US" sz="1200" b="1"/>
              <a:t>-</a:t>
            </a:r>
          </a:p>
          <a:p>
            <a:pPr algn="ctr"/>
            <a:r>
              <a:rPr lang="en-US" sz="1200" b="1" err="1"/>
              <a:t>treffen</a:t>
            </a:r>
            <a:endParaRPr lang="en-US" sz="1200" b="1"/>
          </a:p>
          <a:p>
            <a:pPr algn="ctr"/>
            <a:r>
              <a:rPr lang="en-US" sz="1200"/>
              <a:t>May - July </a:t>
            </a:r>
          </a:p>
          <a:p>
            <a:pPr algn="ctr"/>
            <a:r>
              <a:rPr lang="en-US" sz="1200"/>
              <a:t>2021</a:t>
            </a:r>
            <a:endParaRPr lang="nl-NL" sz="120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0464E6D-F1AE-40CC-845F-28B5CAE28CE8}"/>
              </a:ext>
            </a:extLst>
          </p:cNvPr>
          <p:cNvSpPr/>
          <p:nvPr/>
        </p:nvSpPr>
        <p:spPr>
          <a:xfrm>
            <a:off x="7273139" y="331100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51016BE-9F76-4DDB-967E-C0085C30176E}"/>
              </a:ext>
            </a:extLst>
          </p:cNvPr>
          <p:cNvSpPr txBox="1"/>
          <p:nvPr/>
        </p:nvSpPr>
        <p:spPr>
          <a:xfrm>
            <a:off x="7960666" y="1359528"/>
            <a:ext cx="2236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Vision 2025 + roadmap 2021</a:t>
            </a:r>
          </a:p>
          <a:p>
            <a:r>
              <a:rPr lang="en-US" sz="1200"/>
              <a:t>Retrospective + outlook</a:t>
            </a:r>
            <a:endParaRPr lang="nl-NL" sz="120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01851A6-32C8-4209-978B-4F444BFC1935}"/>
              </a:ext>
            </a:extLst>
          </p:cNvPr>
          <p:cNvSpPr txBox="1"/>
          <p:nvPr/>
        </p:nvSpPr>
        <p:spPr>
          <a:xfrm>
            <a:off x="7479967" y="3639225"/>
            <a:ext cx="857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DSD-INT</a:t>
            </a:r>
          </a:p>
          <a:p>
            <a:pPr algn="ctr"/>
            <a:r>
              <a:rPr lang="en-US" sz="1200" b="1"/>
              <a:t>Nov 2021</a:t>
            </a:r>
            <a:endParaRPr lang="nl-NL" sz="1200" b="1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8ED407D3-CDB8-445F-9E28-DB2E775F13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850" y="4268397"/>
            <a:ext cx="280303" cy="274307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D652C699-0AA8-4DEC-8FAF-0D1ABA9B37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996" y="3007061"/>
            <a:ext cx="280303" cy="274307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0700B73D-5FEE-4DBF-80FC-60607720CC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419" y="2040519"/>
            <a:ext cx="280303" cy="274307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FD5446AB-1EA6-4455-AB6C-D60DDE9A0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293" y="4882678"/>
            <a:ext cx="280303" cy="274307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B43DAF2E-E4B9-4C40-84F8-78DCD4E917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356" b="12374"/>
          <a:stretch/>
        </p:blipFill>
        <p:spPr>
          <a:xfrm>
            <a:off x="1570536" y="1132211"/>
            <a:ext cx="682612" cy="14993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7" name="Footer Placeholder 4">
            <a:extLst>
              <a:ext uri="{FF2B5EF4-FFF2-40B4-BE49-F238E27FC236}">
                <a16:creationId xmlns:a16="http://schemas.microsoft.com/office/drawing/2014/main" id="{8C7DA72E-20B1-453C-8F82-746D9D18D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0940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05920-4FEF-4F5B-A991-5DFFBD395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Delft-FEWS Vision 2025: timeline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A6E551-6979-47D0-9A99-592F9CB66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8E20-001D-4E47-B896-179E995DF8DC}" type="datetime1">
              <a:rPr lang="nl-NL" smtClean="0"/>
              <a:t>20-6-2022</a:t>
            </a:fld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5D055C-DEDF-4BDB-8760-286EFC42D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5E69416-F987-490A-AAAD-A1A46A24C480}"/>
              </a:ext>
            </a:extLst>
          </p:cNvPr>
          <p:cNvSpPr/>
          <p:nvPr/>
        </p:nvSpPr>
        <p:spPr>
          <a:xfrm>
            <a:off x="2790739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13CC5D5-BDD6-41FF-95D4-FBD0E34EC27F}"/>
              </a:ext>
            </a:extLst>
          </p:cNvPr>
          <p:cNvSpPr/>
          <p:nvPr/>
        </p:nvSpPr>
        <p:spPr>
          <a:xfrm>
            <a:off x="4787695" y="3313658"/>
            <a:ext cx="255255" cy="24793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957E2D8-F447-4F82-9CA6-B77707B44799}"/>
              </a:ext>
            </a:extLst>
          </p:cNvPr>
          <p:cNvSpPr/>
          <p:nvPr/>
        </p:nvSpPr>
        <p:spPr>
          <a:xfrm>
            <a:off x="5786173" y="3292883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19F6399-3331-47B8-818E-94C7624C41CA}"/>
              </a:ext>
            </a:extLst>
          </p:cNvPr>
          <p:cNvSpPr/>
          <p:nvPr/>
        </p:nvSpPr>
        <p:spPr>
          <a:xfrm>
            <a:off x="6784651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D7584AB-E1DF-4C60-B342-6897F5F4FBF4}"/>
              </a:ext>
            </a:extLst>
          </p:cNvPr>
          <p:cNvSpPr/>
          <p:nvPr/>
        </p:nvSpPr>
        <p:spPr>
          <a:xfrm>
            <a:off x="5281298" y="3310494"/>
            <a:ext cx="255255" cy="247937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48F9E6A-BD5C-4303-9B91-D0DDF0722EE9}"/>
              </a:ext>
            </a:extLst>
          </p:cNvPr>
          <p:cNvSpPr/>
          <p:nvPr/>
        </p:nvSpPr>
        <p:spPr>
          <a:xfrm>
            <a:off x="793783" y="3302873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18F57C0-C9AE-41FE-A885-C62FB92C7DF2}"/>
              </a:ext>
            </a:extLst>
          </p:cNvPr>
          <p:cNvSpPr/>
          <p:nvPr/>
        </p:nvSpPr>
        <p:spPr>
          <a:xfrm>
            <a:off x="1293022" y="3302873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19FAFE5-5B28-4DEE-911C-F3CEB073959B}"/>
              </a:ext>
            </a:extLst>
          </p:cNvPr>
          <p:cNvSpPr/>
          <p:nvPr/>
        </p:nvSpPr>
        <p:spPr>
          <a:xfrm>
            <a:off x="8781607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A4393C9-002B-4C59-8263-95E6A7FF6743}"/>
              </a:ext>
            </a:extLst>
          </p:cNvPr>
          <p:cNvSpPr/>
          <p:nvPr/>
        </p:nvSpPr>
        <p:spPr>
          <a:xfrm>
            <a:off x="9280846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D499F25-FBD8-4F93-B05D-CCBB9FE40D43}"/>
              </a:ext>
            </a:extLst>
          </p:cNvPr>
          <p:cNvSpPr/>
          <p:nvPr/>
        </p:nvSpPr>
        <p:spPr>
          <a:xfrm>
            <a:off x="9780085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16E97E5-876E-48E5-86AD-1EB32FBAD962}"/>
              </a:ext>
            </a:extLst>
          </p:cNvPr>
          <p:cNvSpPr/>
          <p:nvPr/>
        </p:nvSpPr>
        <p:spPr>
          <a:xfrm>
            <a:off x="10279324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5AC554F-B1E3-495A-B92E-137902D7BB8A}"/>
              </a:ext>
            </a:extLst>
          </p:cNvPr>
          <p:cNvSpPr/>
          <p:nvPr/>
        </p:nvSpPr>
        <p:spPr>
          <a:xfrm>
            <a:off x="3289978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093E969-A189-4887-8AB0-22FF731B4952}"/>
              </a:ext>
            </a:extLst>
          </p:cNvPr>
          <p:cNvSpPr/>
          <p:nvPr/>
        </p:nvSpPr>
        <p:spPr>
          <a:xfrm>
            <a:off x="7783129" y="3312113"/>
            <a:ext cx="255255" cy="24793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23CB343-27C0-4954-A466-98346A917645}"/>
              </a:ext>
            </a:extLst>
          </p:cNvPr>
          <p:cNvSpPr/>
          <p:nvPr/>
        </p:nvSpPr>
        <p:spPr>
          <a:xfrm>
            <a:off x="6310598" y="33050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D19C51C-6977-46FA-B3F7-47AA5EA72C21}"/>
              </a:ext>
            </a:extLst>
          </p:cNvPr>
          <p:cNvSpPr/>
          <p:nvPr/>
        </p:nvSpPr>
        <p:spPr>
          <a:xfrm>
            <a:off x="8282368" y="3302873"/>
            <a:ext cx="255255" cy="247937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8993B63-7FE3-4A7D-9274-E3B30B1EEF9E}"/>
              </a:ext>
            </a:extLst>
          </p:cNvPr>
          <p:cNvGrpSpPr/>
          <p:nvPr/>
        </p:nvGrpSpPr>
        <p:grpSpPr>
          <a:xfrm>
            <a:off x="10788565" y="2705193"/>
            <a:ext cx="959019" cy="1111478"/>
            <a:chOff x="10665826" y="2692455"/>
            <a:chExt cx="959019" cy="1111478"/>
          </a:xfrm>
        </p:grpSpPr>
        <p:sp>
          <p:nvSpPr>
            <p:cNvPr id="20" name="Flowchart: Terminator 19">
              <a:extLst>
                <a:ext uri="{FF2B5EF4-FFF2-40B4-BE49-F238E27FC236}">
                  <a16:creationId xmlns:a16="http://schemas.microsoft.com/office/drawing/2014/main" id="{A8278864-0B7E-435F-8862-3406DB857A8A}"/>
                </a:ext>
              </a:extLst>
            </p:cNvPr>
            <p:cNvSpPr/>
            <p:nvPr/>
          </p:nvSpPr>
          <p:spPr>
            <a:xfrm rot="2700000">
              <a:off x="10662651" y="3047996"/>
              <a:ext cx="959019" cy="247937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1" name="Flowchart: Terminator 50">
              <a:extLst>
                <a:ext uri="{FF2B5EF4-FFF2-40B4-BE49-F238E27FC236}">
                  <a16:creationId xmlns:a16="http://schemas.microsoft.com/office/drawing/2014/main" id="{7FF117C1-0F3D-4D74-8D84-4A14FCBC9B2B}"/>
                </a:ext>
              </a:extLst>
            </p:cNvPr>
            <p:cNvSpPr/>
            <p:nvPr/>
          </p:nvSpPr>
          <p:spPr>
            <a:xfrm rot="18900000" flipV="1">
              <a:off x="10665826" y="3555996"/>
              <a:ext cx="959019" cy="247937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3F0CF68A-6EAC-4F4D-B49B-9425E018D380}"/>
              </a:ext>
            </a:extLst>
          </p:cNvPr>
          <p:cNvSpPr/>
          <p:nvPr/>
        </p:nvSpPr>
        <p:spPr>
          <a:xfrm>
            <a:off x="10778561" y="331773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E961583-F3C4-4500-ACC0-F044D42E25E2}"/>
              </a:ext>
            </a:extLst>
          </p:cNvPr>
          <p:cNvSpPr/>
          <p:nvPr/>
        </p:nvSpPr>
        <p:spPr>
          <a:xfrm>
            <a:off x="1792261" y="3302408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05EC5EE-FF3B-4E54-933C-8CC98BE92DC0}"/>
              </a:ext>
            </a:extLst>
          </p:cNvPr>
          <p:cNvCxnSpPr>
            <a:cxnSpLocks/>
          </p:cNvCxnSpPr>
          <p:nvPr/>
        </p:nvCxnSpPr>
        <p:spPr>
          <a:xfrm flipH="1">
            <a:off x="7899279" y="1981890"/>
            <a:ext cx="1496" cy="1342923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F0681DC8-9AB8-499A-B6E6-FAA0700B3C6A}"/>
              </a:ext>
            </a:extLst>
          </p:cNvPr>
          <p:cNvSpPr txBox="1"/>
          <p:nvPr/>
        </p:nvSpPr>
        <p:spPr>
          <a:xfrm>
            <a:off x="8471612" y="4501581"/>
            <a:ext cx="106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2023.01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A5AA05F-BEC9-4FE6-BFEF-3CD1786C0D09}"/>
              </a:ext>
            </a:extLst>
          </p:cNvPr>
          <p:cNvSpPr txBox="1"/>
          <p:nvPr/>
        </p:nvSpPr>
        <p:spPr>
          <a:xfrm>
            <a:off x="5487565" y="4423390"/>
            <a:ext cx="106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2022.02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46D7B5C-A8B4-4E25-B81F-3EA31312BD46}"/>
              </a:ext>
            </a:extLst>
          </p:cNvPr>
          <p:cNvGrpSpPr/>
          <p:nvPr/>
        </p:nvGrpSpPr>
        <p:grpSpPr>
          <a:xfrm>
            <a:off x="5393588" y="3539379"/>
            <a:ext cx="65750" cy="1369016"/>
            <a:chOff x="7371232" y="3541290"/>
            <a:chExt cx="65750" cy="1369016"/>
          </a:xfrm>
        </p:grpSpPr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EB66A301-0078-414F-856A-5635C286601B}"/>
                </a:ext>
              </a:extLst>
            </p:cNvPr>
            <p:cNvCxnSpPr>
              <a:cxnSpLocks/>
              <a:endCxn id="92" idx="0"/>
            </p:cNvCxnSpPr>
            <p:nvPr/>
          </p:nvCxnSpPr>
          <p:spPr>
            <a:xfrm>
              <a:off x="7399459" y="3541290"/>
              <a:ext cx="4648" cy="1303908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1469D76-4B73-44BD-B127-F970D767F230}"/>
                </a:ext>
              </a:extLst>
            </p:cNvPr>
            <p:cNvSpPr/>
            <p:nvPr/>
          </p:nvSpPr>
          <p:spPr>
            <a:xfrm>
              <a:off x="7371232" y="4845198"/>
              <a:ext cx="65750" cy="6510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C5A3FF06-8DF1-4195-B632-C4F26EEE3BD3}"/>
              </a:ext>
            </a:extLst>
          </p:cNvPr>
          <p:cNvCxnSpPr>
            <a:cxnSpLocks/>
            <a:stCxn id="97" idx="4"/>
          </p:cNvCxnSpPr>
          <p:nvPr/>
        </p:nvCxnSpPr>
        <p:spPr>
          <a:xfrm>
            <a:off x="2909771" y="1958234"/>
            <a:ext cx="2922" cy="134398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C9ACC1AD-9B52-4E81-A81B-FA380A1E86A5}"/>
              </a:ext>
            </a:extLst>
          </p:cNvPr>
          <p:cNvSpPr txBox="1"/>
          <p:nvPr/>
        </p:nvSpPr>
        <p:spPr>
          <a:xfrm>
            <a:off x="2958706" y="1707929"/>
            <a:ext cx="106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2022.01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6708F32-619C-4E5A-A37D-714CFE2B615A}"/>
              </a:ext>
            </a:extLst>
          </p:cNvPr>
          <p:cNvSpPr/>
          <p:nvPr/>
        </p:nvSpPr>
        <p:spPr>
          <a:xfrm>
            <a:off x="2876896" y="1893126"/>
            <a:ext cx="65750" cy="6510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E24E7FCF-DA8D-4EF5-B284-8B0380E4D1F6}"/>
              </a:ext>
            </a:extLst>
          </p:cNvPr>
          <p:cNvSpPr/>
          <p:nvPr/>
        </p:nvSpPr>
        <p:spPr>
          <a:xfrm>
            <a:off x="7872983" y="1919534"/>
            <a:ext cx="65750" cy="65108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FA6F32E-C5CE-4789-A702-BEED428370A6}"/>
              </a:ext>
            </a:extLst>
          </p:cNvPr>
          <p:cNvCxnSpPr>
            <a:cxnSpLocks/>
            <a:stCxn id="105" idx="4"/>
          </p:cNvCxnSpPr>
          <p:nvPr/>
        </p:nvCxnSpPr>
        <p:spPr>
          <a:xfrm flipH="1">
            <a:off x="4935396" y="1983435"/>
            <a:ext cx="1496" cy="1342923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>
            <a:extLst>
              <a:ext uri="{FF2B5EF4-FFF2-40B4-BE49-F238E27FC236}">
                <a16:creationId xmlns:a16="http://schemas.microsoft.com/office/drawing/2014/main" id="{666F4FB0-375F-44FC-B7E5-5ED978A5F98D}"/>
              </a:ext>
            </a:extLst>
          </p:cNvPr>
          <p:cNvSpPr/>
          <p:nvPr/>
        </p:nvSpPr>
        <p:spPr>
          <a:xfrm>
            <a:off x="4904017" y="1918327"/>
            <a:ext cx="65750" cy="6510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A3BA373-56C2-4D85-8187-26DC59AB27E6}"/>
              </a:ext>
            </a:extLst>
          </p:cNvPr>
          <p:cNvSpPr txBox="1"/>
          <p:nvPr/>
        </p:nvSpPr>
        <p:spPr>
          <a:xfrm>
            <a:off x="4491136" y="3603352"/>
            <a:ext cx="857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DSD-INT</a:t>
            </a:r>
          </a:p>
          <a:p>
            <a:pPr algn="ctr"/>
            <a:r>
              <a:rPr lang="en-US" sz="1200" b="1"/>
              <a:t>Nov 2022</a:t>
            </a:r>
            <a:endParaRPr lang="nl-NL" sz="1200" b="1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B3F4B81D-B7EF-411C-BB08-148FB64D0F4B}"/>
              </a:ext>
            </a:extLst>
          </p:cNvPr>
          <p:cNvCxnSpPr>
            <a:cxnSpLocks/>
            <a:stCxn id="49" idx="4"/>
            <a:endCxn id="115" idx="0"/>
          </p:cNvCxnSpPr>
          <p:nvPr/>
        </p:nvCxnSpPr>
        <p:spPr>
          <a:xfrm>
            <a:off x="8409996" y="3550810"/>
            <a:ext cx="21747" cy="1266760"/>
          </a:xfrm>
          <a:prstGeom prst="line">
            <a:avLst/>
          </a:prstGeom>
          <a:ln w="190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47B8D9D6-496C-4DF9-A6DC-087306FF6D4E}"/>
              </a:ext>
            </a:extLst>
          </p:cNvPr>
          <p:cNvSpPr/>
          <p:nvPr/>
        </p:nvSpPr>
        <p:spPr>
          <a:xfrm>
            <a:off x="8398868" y="4817570"/>
            <a:ext cx="65750" cy="6510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BAADF41-367F-4D76-BC02-40A45C357C75}"/>
              </a:ext>
            </a:extLst>
          </p:cNvPr>
          <p:cNvSpPr txBox="1"/>
          <p:nvPr/>
        </p:nvSpPr>
        <p:spPr>
          <a:xfrm>
            <a:off x="2593290" y="3588261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/>
              <a:t>July</a:t>
            </a:r>
          </a:p>
          <a:p>
            <a:pPr algn="ctr"/>
            <a:r>
              <a:rPr lang="en-US" sz="1200" b="1"/>
              <a:t>2020</a:t>
            </a:r>
            <a:endParaRPr lang="nl-NL" sz="1200" b="1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8CE893C-A984-466B-B65A-1B929047A9F2}"/>
              </a:ext>
            </a:extLst>
          </p:cNvPr>
          <p:cNvSpPr/>
          <p:nvPr/>
        </p:nvSpPr>
        <p:spPr>
          <a:xfrm>
            <a:off x="4288456" y="3314020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75F3FAE-239A-49C6-B784-9505A31239A5}"/>
              </a:ext>
            </a:extLst>
          </p:cNvPr>
          <p:cNvSpPr txBox="1"/>
          <p:nvPr/>
        </p:nvSpPr>
        <p:spPr>
          <a:xfrm>
            <a:off x="5009506" y="1707929"/>
            <a:ext cx="2321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Vision 2025 + roadmap 2022</a:t>
            </a:r>
          </a:p>
          <a:p>
            <a:r>
              <a:rPr lang="en-US" sz="1200"/>
              <a:t>Retrospective + outlook</a:t>
            </a:r>
            <a:endParaRPr lang="nl-NL" sz="120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0464E6D-F1AE-40CC-845F-28B5CAE28CE8}"/>
              </a:ext>
            </a:extLst>
          </p:cNvPr>
          <p:cNvSpPr/>
          <p:nvPr/>
        </p:nvSpPr>
        <p:spPr>
          <a:xfrm>
            <a:off x="7283890" y="3311001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D652C699-0AA8-4DEC-8FAF-0D1ABA9B37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843" y="2189645"/>
            <a:ext cx="280303" cy="274307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0700B73D-5FEE-4DBF-80FC-60607720CC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335" y="4832056"/>
            <a:ext cx="280303" cy="274307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FD5446AB-1EA6-4455-AB6C-D60DDE9A0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293" y="4882678"/>
            <a:ext cx="280303" cy="274307"/>
          </a:xfrm>
          <a:prstGeom prst="rect">
            <a:avLst/>
          </a:prstGeom>
        </p:spPr>
      </p:pic>
      <p:sp>
        <p:nvSpPr>
          <p:cNvPr id="77" name="Footer Placeholder 4">
            <a:extLst>
              <a:ext uri="{FF2B5EF4-FFF2-40B4-BE49-F238E27FC236}">
                <a16:creationId xmlns:a16="http://schemas.microsoft.com/office/drawing/2014/main" id="{8C7DA72E-20B1-453C-8F82-746D9D18D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9372" y="541695"/>
            <a:ext cx="153888" cy="5101869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A155F039-FDCC-43D1-A9F3-F37D5FE9E1E9}"/>
              </a:ext>
            </a:extLst>
          </p:cNvPr>
          <p:cNvSpPr/>
          <p:nvPr/>
        </p:nvSpPr>
        <p:spPr>
          <a:xfrm>
            <a:off x="2291500" y="3311001"/>
            <a:ext cx="255255" cy="24793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960145E-72B0-4EE8-A610-EE1AA9DFCFAE}"/>
              </a:ext>
            </a:extLst>
          </p:cNvPr>
          <p:cNvCxnSpPr>
            <a:cxnSpLocks/>
            <a:stCxn id="73" idx="4"/>
          </p:cNvCxnSpPr>
          <p:nvPr/>
        </p:nvCxnSpPr>
        <p:spPr>
          <a:xfrm>
            <a:off x="2419128" y="3558938"/>
            <a:ext cx="0" cy="130390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63F01CA6-A1B7-41CC-8B16-5A53BFE6C877}"/>
              </a:ext>
            </a:extLst>
          </p:cNvPr>
          <p:cNvSpPr txBox="1"/>
          <p:nvPr/>
        </p:nvSpPr>
        <p:spPr>
          <a:xfrm>
            <a:off x="2502566" y="4363452"/>
            <a:ext cx="2236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Vision 2025 + roadmap 2022</a:t>
            </a:r>
          </a:p>
          <a:p>
            <a:r>
              <a:rPr lang="en-US" sz="1200"/>
              <a:t>Updates</a:t>
            </a:r>
            <a:endParaRPr lang="nl-NL" sz="120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1C9DE5A-AA09-4A0E-B86E-2EFB65DDBACA}"/>
              </a:ext>
            </a:extLst>
          </p:cNvPr>
          <p:cNvSpPr txBox="1"/>
          <p:nvPr/>
        </p:nvSpPr>
        <p:spPr>
          <a:xfrm>
            <a:off x="2496939" y="5032560"/>
            <a:ext cx="979755" cy="120032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err="1"/>
              <a:t>Anwender</a:t>
            </a:r>
            <a:r>
              <a:rPr lang="en-US" sz="1200" b="1"/>
              <a:t>-</a:t>
            </a:r>
          </a:p>
          <a:p>
            <a:pPr algn="ctr"/>
            <a:r>
              <a:rPr lang="en-US" sz="1200" b="1" err="1"/>
              <a:t>Treffen</a:t>
            </a:r>
            <a:endParaRPr lang="en-US" sz="1200" b="1"/>
          </a:p>
          <a:p>
            <a:pPr algn="ctr"/>
            <a:r>
              <a:rPr lang="en-US" sz="1200" b="1"/>
              <a:t>DSD-NL</a:t>
            </a:r>
          </a:p>
          <a:p>
            <a:pPr algn="ctr"/>
            <a:r>
              <a:rPr lang="en-US" sz="1200" b="1"/>
              <a:t>DFUDA</a:t>
            </a:r>
          </a:p>
          <a:p>
            <a:pPr algn="ctr"/>
            <a:r>
              <a:rPr lang="en-US" sz="1200"/>
              <a:t>Jun - Aug </a:t>
            </a:r>
          </a:p>
          <a:p>
            <a:pPr algn="ctr"/>
            <a:r>
              <a:rPr lang="en-US" sz="1200"/>
              <a:t>2022</a:t>
            </a:r>
            <a:endParaRPr lang="nl-NL" sz="120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08FC64D4-EB9F-4463-A05D-7CDE4167BF6A}"/>
              </a:ext>
            </a:extLst>
          </p:cNvPr>
          <p:cNvSpPr/>
          <p:nvPr/>
        </p:nvSpPr>
        <p:spPr>
          <a:xfrm>
            <a:off x="294544" y="3309943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2C799B87-73FE-462E-888E-73CE9F17D5EA}"/>
              </a:ext>
            </a:extLst>
          </p:cNvPr>
          <p:cNvSpPr/>
          <p:nvPr/>
        </p:nvSpPr>
        <p:spPr>
          <a:xfrm>
            <a:off x="3789217" y="3313760"/>
            <a:ext cx="255255" cy="24793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C5E3CEB-B24E-41A0-B5BE-F3D481D6CD2C}"/>
              </a:ext>
            </a:extLst>
          </p:cNvPr>
          <p:cNvSpPr txBox="1"/>
          <p:nvPr/>
        </p:nvSpPr>
        <p:spPr>
          <a:xfrm>
            <a:off x="7990668" y="1707929"/>
            <a:ext cx="2236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Delft-FEWS </a:t>
            </a:r>
          </a:p>
          <a:p>
            <a:r>
              <a:rPr lang="en-US" sz="1200" b="1"/>
              <a:t>Vision 2025 + roadmap 2023</a:t>
            </a:r>
          </a:p>
          <a:p>
            <a:r>
              <a:rPr lang="en-US" sz="1200"/>
              <a:t>Updates</a:t>
            </a:r>
            <a:endParaRPr lang="nl-NL" sz="120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4A61F1D1-2CA4-4D4B-9ABF-17EECB370350}"/>
              </a:ext>
            </a:extLst>
          </p:cNvPr>
          <p:cNvSpPr/>
          <p:nvPr/>
        </p:nvSpPr>
        <p:spPr>
          <a:xfrm>
            <a:off x="2462045" y="4830292"/>
            <a:ext cx="65750" cy="6510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52F4C292-E084-4E84-8EF0-58641FD3EA29}"/>
              </a:ext>
            </a:extLst>
          </p:cNvPr>
          <p:cNvGrpSpPr/>
          <p:nvPr/>
        </p:nvGrpSpPr>
        <p:grpSpPr>
          <a:xfrm>
            <a:off x="204875" y="2707615"/>
            <a:ext cx="959019" cy="1111478"/>
            <a:chOff x="10665826" y="2692455"/>
            <a:chExt cx="959019" cy="1111478"/>
          </a:xfrm>
        </p:grpSpPr>
        <p:sp>
          <p:nvSpPr>
            <p:cNvPr id="107" name="Flowchart: Terminator 106">
              <a:extLst>
                <a:ext uri="{FF2B5EF4-FFF2-40B4-BE49-F238E27FC236}">
                  <a16:creationId xmlns:a16="http://schemas.microsoft.com/office/drawing/2014/main" id="{B5A8088E-C075-45FD-BB85-60413AD88DB6}"/>
                </a:ext>
              </a:extLst>
            </p:cNvPr>
            <p:cNvSpPr/>
            <p:nvPr/>
          </p:nvSpPr>
          <p:spPr>
            <a:xfrm rot="2700000">
              <a:off x="10662651" y="3047996"/>
              <a:ext cx="959019" cy="247937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8" name="Flowchart: Terminator 107">
              <a:extLst>
                <a:ext uri="{FF2B5EF4-FFF2-40B4-BE49-F238E27FC236}">
                  <a16:creationId xmlns:a16="http://schemas.microsoft.com/office/drawing/2014/main" id="{3FB1A8C2-CBD3-4FBD-882D-3C8E9C89664F}"/>
                </a:ext>
              </a:extLst>
            </p:cNvPr>
            <p:cNvSpPr/>
            <p:nvPr/>
          </p:nvSpPr>
          <p:spPr>
            <a:xfrm rot="18900000" flipV="1">
              <a:off x="10665826" y="3555996"/>
              <a:ext cx="959019" cy="247937"/>
            </a:xfrm>
            <a:prstGeom prst="flowChartTerminator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1ABF6407-25BA-4F6F-A5BD-5BA1D4E63909}"/>
              </a:ext>
            </a:extLst>
          </p:cNvPr>
          <p:cNvSpPr/>
          <p:nvPr/>
        </p:nvSpPr>
        <p:spPr>
          <a:xfrm>
            <a:off x="2527795" y="4363452"/>
            <a:ext cx="2236959" cy="18272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10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8797826-B2F8-424D-A9CE-2A51CECC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Roadmap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2022 - update</a:t>
            </a:r>
            <a:endParaRPr lang="nl-NL">
              <a:solidFill>
                <a:schemeClr val="tx2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051625-4D29-4B70-9C14-F3DA345B3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23BD98-69CE-42B1-ACBB-845DFF7D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8</a:t>
            </a:fld>
            <a:endParaRPr lang="nl-NL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A129007-AAF3-4C9C-A0A1-876D69251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4888"/>
            <a:ext cx="10512349" cy="43200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To </a:t>
            </a:r>
            <a:r>
              <a:rPr lang="en-US" err="1"/>
              <a:t>realise</a:t>
            </a:r>
            <a:r>
              <a:rPr lang="en-US"/>
              <a:t> the Delft-FEWS </a:t>
            </a:r>
            <a:r>
              <a:rPr lang="en-US">
                <a:hlinkClick r:id="rId3"/>
              </a:rPr>
              <a:t>vision for 2025</a:t>
            </a:r>
            <a:r>
              <a:rPr lang="en-US"/>
              <a:t>, we set goals in annual roadmaps. </a:t>
            </a:r>
          </a:p>
          <a:p>
            <a:pPr marL="0" indent="0">
              <a:buNone/>
            </a:pPr>
            <a:r>
              <a:rPr lang="en-US"/>
              <a:t>The focus of a roadmap is to keep the quality of the software components (client-side, server-side, web service, archive) up-to-date. </a:t>
            </a:r>
          </a:p>
          <a:p>
            <a:pPr marL="0" indent="0">
              <a:buNone/>
            </a:pPr>
            <a:r>
              <a:rPr lang="en-US"/>
              <a:t>Focal points are:</a:t>
            </a:r>
          </a:p>
          <a:p>
            <a:r>
              <a:rPr lang="en-US"/>
              <a:t>High-quality open software</a:t>
            </a:r>
          </a:p>
          <a:p>
            <a:pPr lvl="1"/>
            <a:r>
              <a:rPr lang="en-US"/>
              <a:t>Code clean-up</a:t>
            </a:r>
          </a:p>
          <a:p>
            <a:pPr lvl="1"/>
            <a:r>
              <a:rPr lang="en-US"/>
              <a:t>Code quality</a:t>
            </a:r>
          </a:p>
          <a:p>
            <a:pPr lvl="1"/>
            <a:r>
              <a:rPr lang="en-US"/>
              <a:t>Release process and Test automation</a:t>
            </a:r>
          </a:p>
          <a:p>
            <a:pPr lvl="1"/>
            <a:r>
              <a:rPr lang="en-US"/>
              <a:t>Security aspects &amp; cloud developments</a:t>
            </a:r>
          </a:p>
          <a:p>
            <a:r>
              <a:rPr lang="en-US"/>
              <a:t>Web-based Operator Client</a:t>
            </a:r>
          </a:p>
          <a:p>
            <a:r>
              <a:rPr lang="en-US"/>
              <a:t>Computational Framework</a:t>
            </a:r>
          </a:p>
          <a:p>
            <a:endParaRPr lang="nl-N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90DF3F-8BC0-4EF3-966E-1887694E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8788" y="541338"/>
            <a:ext cx="153987" cy="5102225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3865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8797826-B2F8-424D-A9CE-2A51CECC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Roadmap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2022 – High </a:t>
            </a:r>
            <a:r>
              <a:rPr lang="nl-NL" err="1">
                <a:solidFill>
                  <a:schemeClr val="tx2"/>
                </a:solidFill>
                <a:latin typeface="Arial"/>
                <a:cs typeface="Arial"/>
              </a:rPr>
              <a:t>Quality</a:t>
            </a:r>
            <a:r>
              <a:rPr lang="nl-NL">
                <a:solidFill>
                  <a:schemeClr val="tx2"/>
                </a:solidFill>
                <a:latin typeface="Arial"/>
                <a:cs typeface="Arial"/>
              </a:rPr>
              <a:t> Open Software</a:t>
            </a:r>
            <a:br>
              <a:rPr lang="nl-NL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nl-NL" i="1">
                <a:solidFill>
                  <a:schemeClr val="tx2"/>
                </a:solidFill>
                <a:latin typeface="Arial"/>
                <a:cs typeface="Arial"/>
              </a:rPr>
              <a:t>Code clean-up</a:t>
            </a:r>
            <a:endParaRPr lang="nl-NL" i="1">
              <a:solidFill>
                <a:schemeClr val="tx2"/>
              </a:solidFill>
            </a:endParaRP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051625-4D29-4B70-9C14-F3DA345B3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November 2020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23BD98-69CE-42B1-ACBB-845DFF7D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B3F14-D836-496B-80A2-23BE75BD68CB}" type="slidenum">
              <a:rPr lang="nl-NL" smtClean="0"/>
              <a:t>9</a:t>
            </a:fld>
            <a:endParaRPr lang="nl-NL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9A129007-AAF3-4C9C-A0A1-876D69251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650" y="1764888"/>
            <a:ext cx="10512349" cy="432000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“To keep the code clean and maintainable, we have identified outdated and end-of-life modules and displays”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A wiki page is kept up-to-date to share our latest plans (what components are removed by when) and our progress. The &lt;F12&gt; check in your application is aligned with this </a:t>
            </a:r>
            <a:r>
              <a:rPr lang="en-US">
                <a:hlinkClick r:id="rId3"/>
              </a:rPr>
              <a:t>WIKI page</a:t>
            </a:r>
            <a:r>
              <a:rPr lang="en-US"/>
              <a:t>.</a:t>
            </a:r>
          </a:p>
          <a:p>
            <a:r>
              <a:rPr lang="en-US"/>
              <a:t>Expected effort in 2022: ±35 days</a:t>
            </a:r>
          </a:p>
          <a:p>
            <a:r>
              <a:rPr lang="en-US"/>
              <a:t>Main contact for this roadmap theme is: </a:t>
            </a:r>
            <a:r>
              <a:rPr lang="en-US">
                <a:hlinkClick r:id="rId4"/>
              </a:rPr>
              <a:t>Marc van Dijk</a:t>
            </a:r>
            <a:endParaRPr lang="en-US"/>
          </a:p>
          <a:p>
            <a:pPr marL="0" indent="0">
              <a:buNone/>
            </a:pPr>
            <a:endParaRPr lang="en-US"/>
          </a:p>
          <a:p>
            <a:endParaRPr lang="nl-NL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190DF3F-8BC0-4EF3-966E-1887694E4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888788" y="541338"/>
            <a:ext cx="153987" cy="5102225"/>
          </a:xfrm>
        </p:spPr>
        <p:txBody>
          <a:bodyPr/>
          <a:lstStyle/>
          <a:p>
            <a:r>
              <a:rPr lang="en-US" dirty="0"/>
              <a:t>Delft-FEWS  </a:t>
            </a:r>
            <a:r>
              <a:rPr lang="en-US" dirty="0" err="1"/>
              <a:t>Anwendertreffen</a:t>
            </a:r>
            <a:r>
              <a:rPr lang="en-US" dirty="0"/>
              <a:t> 2022 – Delft-FEWS Vision 2025 and Roadmap</a:t>
            </a:r>
            <a:endParaRPr lang="nl-NL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46159F-AB6E-4DBF-AE08-88AEEA271C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5902" y="5421657"/>
            <a:ext cx="1476886" cy="132646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82421AC-8B55-4409-8DFD-4CA7063D56B4}"/>
              </a:ext>
            </a:extLst>
          </p:cNvPr>
          <p:cNvSpPr/>
          <p:nvPr/>
        </p:nvSpPr>
        <p:spPr>
          <a:xfrm>
            <a:off x="3898710" y="2394499"/>
            <a:ext cx="4419790" cy="103450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Continue the work from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&lt;F12&gt; option is always up-to-date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2"/>
                </a:solidFill>
              </a:rPr>
              <a:t>Important third party library updates</a:t>
            </a:r>
          </a:p>
        </p:txBody>
      </p:sp>
    </p:spTree>
    <p:extLst>
      <p:ext uri="{BB962C8B-B14F-4D97-AF65-F5344CB8AC3E}">
        <p14:creationId xmlns:p14="http://schemas.microsoft.com/office/powerpoint/2010/main" val="1894400323"/>
      </p:ext>
    </p:extLst>
  </p:cSld>
  <p:clrMapOvr>
    <a:masterClrMapping/>
  </p:clrMapOvr>
</p:sld>
</file>

<file path=ppt/theme/theme1.xml><?xml version="1.0" encoding="utf-8"?>
<a:theme xmlns:a="http://schemas.openxmlformats.org/drawingml/2006/main" name="Deltares">
  <a:themeElements>
    <a:clrScheme name="Deltares">
      <a:dk1>
        <a:sysClr val="windowText" lastClr="000000"/>
      </a:dk1>
      <a:lt1>
        <a:sysClr val="window" lastClr="FFFFFF"/>
      </a:lt1>
      <a:dk2>
        <a:srgbClr val="080C80"/>
      </a:dk2>
      <a:lt2>
        <a:srgbClr val="F2F2F2"/>
      </a:lt2>
      <a:accent1>
        <a:srgbClr val="080C80"/>
      </a:accent1>
      <a:accent2>
        <a:srgbClr val="0D38E0"/>
      </a:accent2>
      <a:accent3>
        <a:srgbClr val="0EBBF0"/>
      </a:accent3>
      <a:accent4>
        <a:srgbClr val="00B389"/>
      </a:accent4>
      <a:accent5>
        <a:srgbClr val="00CC96"/>
      </a:accent5>
      <a:accent6>
        <a:srgbClr val="00E6A1"/>
      </a:accent6>
      <a:hlink>
        <a:srgbClr val="0D38E0"/>
      </a:hlink>
      <a:folHlink>
        <a:srgbClr val="7070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ltares - Sjabloon UK.potx" id="{60C54E0E-A5B2-4FEE-8E0B-136331C7CB0D}" vid="{4F8657CA-FEBF-4234-88FD-946F34CF5C03}"/>
    </a:ext>
  </a:extLst>
</a:theme>
</file>

<file path=ppt/theme/theme2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Deltares">
      <a:dk1>
        <a:sysClr val="windowText" lastClr="000000"/>
      </a:dk1>
      <a:lt1>
        <a:sysClr val="window" lastClr="FFFFFF"/>
      </a:lt1>
      <a:dk2>
        <a:srgbClr val="0A28A3"/>
      </a:dk2>
      <a:lt2>
        <a:srgbClr val="FFFFFF"/>
      </a:lt2>
      <a:accent1>
        <a:srgbClr val="0A28A3"/>
      </a:accent1>
      <a:accent2>
        <a:srgbClr val="0E43F0"/>
      </a:accent2>
      <a:accent3>
        <a:srgbClr val="0ECAF0"/>
      </a:accent3>
      <a:accent4>
        <a:srgbClr val="00B389"/>
      </a:accent4>
      <a:accent5>
        <a:srgbClr val="00CC96"/>
      </a:accent5>
      <a:accent6>
        <a:srgbClr val="00E6A1"/>
      </a:accent6>
      <a:hlink>
        <a:srgbClr val="0E43F0"/>
      </a:hlink>
      <a:folHlink>
        <a:srgbClr val="0A28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C5A797E6AD0F4684A1FA3EB2AE9196" ma:contentTypeVersion="11" ma:contentTypeDescription="Create a new document." ma:contentTypeScope="" ma:versionID="f15df887877d4a5f34b0f7d77d8058e2">
  <xsd:schema xmlns:xsd="http://www.w3.org/2001/XMLSchema" xmlns:xs="http://www.w3.org/2001/XMLSchema" xmlns:p="http://schemas.microsoft.com/office/2006/metadata/properties" xmlns:ns1="http://schemas.microsoft.com/sharepoint/v3" xmlns:ns2="ea50595c-a983-49dc-a741-56ef9e796157" xmlns:ns3="36b1b4b3-0d92-4bc0-98e8-e95fddc282d7" targetNamespace="http://schemas.microsoft.com/office/2006/metadata/properties" ma:root="true" ma:fieldsID="316c44f9798dedbdbfd2ff1e65ae186f" ns1:_="" ns2:_="" ns3:_="">
    <xsd:import namespace="http://schemas.microsoft.com/sharepoint/v3"/>
    <xsd:import namespace="ea50595c-a983-49dc-a741-56ef9e796157"/>
    <xsd:import namespace="36b1b4b3-0d92-4bc0-98e8-e95fddc282d7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50595c-a983-49dc-a741-56ef9e7961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b1b4b3-0d92-4bc0-98e8-e95fddc282d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DF6626-F3CA-4DB6-97F3-50ACA793C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36b1b4b3-0d92-4bc0-98e8-e95fddc282d7"/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infopath/2007/PartnerControls"/>
    <ds:schemaRef ds:uri="ea50595c-a983-49dc-a741-56ef9e79615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BB1B19F-5848-41B2-8DA2-C09459DFA6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a50595c-a983-49dc-a741-56ef9e796157"/>
    <ds:schemaRef ds:uri="36b1b4b3-0d92-4bc0-98e8-e95fddc282d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BF049C5-34FC-4054-9737-0DAA15D8F6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Deltares - Template UK</Template>
  <TotalTime>1</TotalTime>
  <Words>1470</Words>
  <Application>Microsoft Office PowerPoint</Application>
  <PresentationFormat>Widescreen</PresentationFormat>
  <Paragraphs>397</Paragraphs>
  <Slides>17</Slides>
  <Notes>16</Notes>
  <HiddenSlides>3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Arial</vt:lpstr>
      <vt:lpstr>Deltares</vt:lpstr>
      <vt:lpstr>PowerPoint Presentation</vt:lpstr>
      <vt:lpstr>PowerPoint Presentation</vt:lpstr>
      <vt:lpstr>Delft-FEWS Vision &amp; Roadmap Update</vt:lpstr>
      <vt:lpstr>Introduction…</vt:lpstr>
      <vt:lpstr>Delft-FEWS Vision 2025…</vt:lpstr>
      <vt:lpstr>Delft-FEWS Vision 2025: timeline</vt:lpstr>
      <vt:lpstr>Delft-FEWS Vision 2025: timeline</vt:lpstr>
      <vt:lpstr>Roadmap 2022 - update</vt:lpstr>
      <vt:lpstr>Roadmap 2022 – High Quality Open Software Code clean-up</vt:lpstr>
      <vt:lpstr>Roadmap 2022 – High Quality Open Software Code quality</vt:lpstr>
      <vt:lpstr>Roadmap 2022 – High Quality Open Software Release process and test automation</vt:lpstr>
      <vt:lpstr>Roadmap 2022 – High Quality Open Software Security aspects and cloud developments</vt:lpstr>
      <vt:lpstr>Roadmap 2022 – High Quality Open Software Security aspects and cloud developments</vt:lpstr>
      <vt:lpstr>Roadmap 2022 – Web Operator Client</vt:lpstr>
      <vt:lpstr>Roadmap 2022 – Computational Framework</vt:lpstr>
      <vt:lpstr>PowerPoint Presentation</vt:lpstr>
      <vt:lpstr>Contact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Gerben Boot</dc:creator>
  <dc:description>Template implementation by HQ Solutions B.V.</dc:description>
  <cp:lastModifiedBy>Gerben Boot</cp:lastModifiedBy>
  <cp:revision>1</cp:revision>
  <dcterms:created xsi:type="dcterms:W3CDTF">2022-05-24T13:25:53Z</dcterms:created>
  <dcterms:modified xsi:type="dcterms:W3CDTF">2022-06-20T11:48:41Z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0x0101006FC5A797E6AD0F4684A1FA3EB2AE9196</vt:lpwstr>
  </property>
  <property fmtid="{D5CDD505-2E9C-101B-9397-08002B2CF9AE}" pid="3" name="TaxKeyword">
    <vt:lpwstr/>
  </property>
</Properties>
</file>